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1" r:id="rId5"/>
    <p:sldId id="258" r:id="rId6"/>
    <p:sldId id="262" r:id="rId7"/>
    <p:sldId id="263" r:id="rId8"/>
    <p:sldId id="278" r:id="rId9"/>
    <p:sldId id="265" r:id="rId10"/>
    <p:sldId id="279" r:id="rId11"/>
    <p:sldId id="281" r:id="rId12"/>
    <p:sldId id="280" r:id="rId13"/>
    <p:sldId id="266" r:id="rId14"/>
    <p:sldId id="267" r:id="rId15"/>
    <p:sldId id="268" r:id="rId16"/>
    <p:sldId id="282" r:id="rId17"/>
    <p:sldId id="269" r:id="rId18"/>
    <p:sldId id="283" r:id="rId19"/>
    <p:sldId id="284" r:id="rId20"/>
    <p:sldId id="285" r:id="rId21"/>
    <p:sldId id="286" r:id="rId22"/>
    <p:sldId id="287" r:id="rId23"/>
    <p:sldId id="288" r:id="rId24"/>
  </p:sldIdLst>
  <p:sldSz cx="12192000" cy="6858000"/>
  <p:notesSz cx="6858000" cy="9144000"/>
  <p:embeddedFontLst>
    <p:embeddedFont>
      <p:font typeface="造字工房悦圆演示版常规体" pitchFamily="2" charset="-122"/>
      <p:regular r:id="rId28"/>
    </p:embeddedFont>
    <p:embeddedFont>
      <p:font typeface="Calibri" panose="020F0502020204030204" charset="0"/>
      <p:regular r:id="rId29"/>
      <p:bold r:id="rId30"/>
      <p:italic r:id="rId31"/>
      <p:boldItalic r:id="rId32"/>
    </p:embeddedFont>
    <p:embeddedFont>
      <p:font typeface="Calibri Light" panose="020F0302020204030204" charset="0"/>
      <p:regular r:id="rId33"/>
      <p:italic r:id="rId34"/>
    </p:embeddedFont>
    <p:embeddedFont>
      <p:font typeface="Century Gothic" panose="020B0502020202020204" pitchFamily="34" charset="0"/>
      <p:regular r:id="rId35"/>
      <p:bold r:id="rId36"/>
      <p:italic r:id="rId37"/>
      <p:boldItalic r:id="rId38"/>
    </p:embeddedFont>
    <p:embeddedFont>
      <p:font typeface="华文细黑" panose="02010600040101010101" pitchFamily="2" charset="-122"/>
      <p:regular r:id="rId39"/>
    </p:embeddedFont>
    <p:embeddedFont>
      <p:font typeface="方正兰亭超细黑简体" panose="02000000000000000000" pitchFamily="2" charset="-122"/>
      <p:regular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4F4749"/>
    <a:srgbClr val="FF1D78"/>
    <a:srgbClr val="C2C4C6"/>
    <a:srgbClr val="FF4263"/>
    <a:srgbClr val="F8F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13.fntdata"/><Relationship Id="rId4" Type="http://schemas.openxmlformats.org/officeDocument/2006/relationships/slide" Target="slides/slide2.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image" Target="../media/image12.png"/><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Sheet1!$B$2</c:f>
              <c:strCache>
                <c:ptCount val="1"/>
                <c:pt idx="0">
                  <c:v>Product</c:v>
                </c:pt>
              </c:strCache>
            </c:strRef>
          </c:tx>
          <c:spPr>
            <a:ln w="28575" cap="rnd">
              <a:solidFill>
                <a:srgbClr val="FF1D78"/>
              </a:solidFill>
              <a:round/>
            </a:ln>
            <a:effectLst>
              <a:outerShdw blurRad="50800" dist="38100" dir="2700000" algn="tl" rotWithShape="0">
                <a:prstClr val="black">
                  <a:alpha val="40000"/>
                </a:prstClr>
              </a:outerShdw>
            </a:effectLst>
          </c:spPr>
          <c:marker>
            <c:symbol val="circle"/>
            <c:size val="10"/>
            <c:spPr>
              <a:solidFill>
                <a:schemeClr val="bg1"/>
              </a:solidFill>
              <a:ln w="28575">
                <a:solidFill>
                  <a:srgbClr val="FF1D78"/>
                </a:solidFill>
              </a:ln>
              <a:effectLst>
                <a:outerShdw blurRad="50800" dist="38100" dir="2700000" algn="tl" rotWithShape="0">
                  <a:prstClr val="black">
                    <a:alpha val="40000"/>
                  </a:prstClr>
                </a:outerShdw>
              </a:effectLst>
            </c:spPr>
          </c:marker>
          <c:dPt>
            <c:idx val="2"/>
            <c:marker>
              <c:symbol val="circle"/>
              <c:size val="10"/>
              <c:spPr>
                <a:solidFill>
                  <a:schemeClr val="bg1"/>
                </a:solidFill>
                <a:ln w="28575">
                  <a:solidFill>
                    <a:srgbClr val="FF1D78"/>
                  </a:solidFill>
                </a:ln>
                <a:effectLst>
                  <a:outerShdw blurRad="50800" dist="38100" dir="2700000" algn="tl" rotWithShape="0">
                    <a:prstClr val="black">
                      <a:alpha val="40000"/>
                    </a:prstClr>
                  </a:outerShdw>
                </a:effectLst>
              </c:spPr>
            </c:marker>
            <c:bubble3D val="0"/>
          </c:dPt>
          <c:dLbls>
            <c:spPr>
              <a:noFill/>
              <a:ln>
                <a:noFill/>
              </a:ln>
              <a:effectLst/>
            </c:spPr>
            <c:txPr>
              <a:bodyPr rot="0" spcFirstLastPara="1" vertOverflow="ellipsis" vert="horz" wrap="square" lIns="38100" tIns="19050" rIns="38100" bIns="19050" anchor="ctr" anchorCtr="1"/>
              <a:lstStyle/>
              <a:p>
                <a:pPr>
                  <a:defRPr lang="zh-CN" sz="16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Sheet1!$A$3:$A$14</c:f>
              <c:numCache>
                <c:formatCode>General</c:formatCode>
                <c:ptCount val="12"/>
                <c:pt idx="0">
                  <c:v>2006</c:v>
                </c:pt>
                <c:pt idx="1">
                  <c:v>2007</c:v>
                </c:pt>
                <c:pt idx="2">
                  <c:v>2008</c:v>
                </c:pt>
                <c:pt idx="3">
                  <c:v>2009</c:v>
                </c:pt>
                <c:pt idx="4">
                  <c:v>2010</c:v>
                </c:pt>
                <c:pt idx="5">
                  <c:v>2011</c:v>
                </c:pt>
                <c:pt idx="6">
                  <c:v>2102</c:v>
                </c:pt>
                <c:pt idx="7">
                  <c:v>2013</c:v>
                </c:pt>
                <c:pt idx="8">
                  <c:v>2014</c:v>
                </c:pt>
                <c:pt idx="9">
                  <c:v>2015</c:v>
                </c:pt>
                <c:pt idx="10">
                  <c:v>2016</c:v>
                </c:pt>
              </c:numCache>
            </c:numRef>
          </c:cat>
          <c:val>
            <c:numRef>
              <c:f>Sheet1!$B$3:$B$14</c:f>
              <c:numCache>
                <c:formatCode>General</c:formatCode>
                <c:ptCount val="12"/>
                <c:pt idx="0">
                  <c:v>2.5</c:v>
                </c:pt>
                <c:pt idx="1">
                  <c:v>3.5</c:v>
                </c:pt>
                <c:pt idx="2">
                  <c:v>3.7</c:v>
                </c:pt>
                <c:pt idx="3">
                  <c:v>2.8</c:v>
                </c:pt>
                <c:pt idx="4">
                  <c:v>3.4</c:v>
                </c:pt>
                <c:pt idx="5">
                  <c:v>4.5</c:v>
                </c:pt>
                <c:pt idx="6">
                  <c:v>7</c:v>
                </c:pt>
                <c:pt idx="7">
                  <c:v>5</c:v>
                </c:pt>
                <c:pt idx="8">
                  <c:v>5.3</c:v>
                </c:pt>
                <c:pt idx="9">
                  <c:v>6</c:v>
                </c:pt>
                <c:pt idx="10">
                  <c:v>5.8</c:v>
                </c:pt>
                <c:pt idx="11">
                  <c:v>6.4</c:v>
                </c:pt>
              </c:numCache>
            </c:numRef>
          </c:val>
          <c:smooth val="1"/>
        </c:ser>
        <c:dLbls>
          <c:showLegendKey val="0"/>
          <c:showVal val="1"/>
          <c:showCatName val="0"/>
          <c:showSerName val="0"/>
          <c:showPercent val="0"/>
          <c:showBubbleSize val="0"/>
        </c:dLbls>
        <c:marker val="1"/>
        <c:smooth val="1"/>
        <c:axId val="1957849312"/>
        <c:axId val="1957849872"/>
      </c:lineChart>
      <c:catAx>
        <c:axId val="1957849312"/>
        <c:scaling>
          <c:orientation val="minMax"/>
        </c:scaling>
        <c:delete val="0"/>
        <c:axPos val="b"/>
        <c:numFmt formatCode="General" sourceLinked="1"/>
        <c:majorTickMark val="out"/>
        <c:minorTickMark val="none"/>
        <c:tickLblPos val="nextTo"/>
        <c:spPr>
          <a:noFill/>
          <a:ln w="9525" cap="flat" cmpd="sng" algn="ctr">
            <a:solidFill>
              <a:srgbClr val="231F20"/>
            </a:solidFill>
            <a:round/>
          </a:ln>
          <a:effectLst/>
        </c:spPr>
        <c:txPr>
          <a:bodyPr rot="-60000000" spcFirstLastPara="1" vertOverflow="ellipsis" vert="horz" wrap="square" anchor="ctr" anchorCtr="1"/>
          <a:lstStyle/>
          <a:p>
            <a:pPr>
              <a:defRPr lang="zh-CN" sz="2000" b="0" i="0" u="none" strike="noStrike" kern="1200" baseline="0">
                <a:solidFill>
                  <a:srgbClr val="231F20"/>
                </a:solidFill>
                <a:latin typeface="造字工房悦圆演示版常规体" pitchFamily="2" charset="-122"/>
                <a:ea typeface="造字工房悦圆演示版常规体" pitchFamily="2" charset="-122"/>
                <a:cs typeface="+mn-cs"/>
              </a:defRPr>
            </a:pPr>
          </a:p>
        </c:txPr>
        <c:crossAx val="1957849872"/>
        <c:crosses val="autoZero"/>
        <c:auto val="1"/>
        <c:lblAlgn val="ctr"/>
        <c:lblOffset val="100"/>
        <c:tickLblSkip val="2"/>
        <c:noMultiLvlLbl val="0"/>
      </c:catAx>
      <c:valAx>
        <c:axId val="195784987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800" b="0" i="0" u="none" strike="noStrike" kern="1200" baseline="0">
                <a:solidFill>
                  <a:srgbClr val="231F20"/>
                </a:solidFill>
                <a:latin typeface="造字工房悦圆演示版常规体" pitchFamily="2" charset="-122"/>
                <a:ea typeface="造字工房悦圆演示版常规体" pitchFamily="2" charset="-122"/>
                <a:cs typeface="+mn-cs"/>
              </a:defRPr>
            </a:pPr>
          </a:p>
        </c:txPr>
        <c:crossAx val="1957849312"/>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sz="1600">
          <a:solidFill>
            <a:srgbClr val="783064"/>
          </a:solidFill>
          <a:latin typeface="造字工房悦圆演示版常规体" pitchFamily="2" charset="-122"/>
          <a:ea typeface="造字工房悦圆演示版常规体" pitchFamily="2"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2400" b="1" i="0" u="none" strike="noStrike" kern="1200" baseline="0">
                <a:solidFill>
                  <a:schemeClr val="bg1"/>
                </a:solidFill>
                <a:latin typeface="造字工房悦圆演示版常规体" pitchFamily="2" charset="-122"/>
                <a:ea typeface="造字工房悦圆演示版常规体" pitchFamily="2" charset="-122"/>
                <a:cs typeface="+mn-cs"/>
              </a:defRPr>
            </a:pPr>
            <a:r>
              <a:rPr lang="zh-CN" sz="2400">
                <a:solidFill>
                  <a:schemeClr val="bg1"/>
                </a:solidFill>
                <a:latin typeface="造字工房悦圆演示版常规体" pitchFamily="2" charset="-122"/>
                <a:ea typeface="造字工房悦圆演示版常规体" pitchFamily="2" charset="-122"/>
              </a:rPr>
              <a:t>销售额</a:t>
            </a:r>
            <a:endParaRPr lang="zh-CN" sz="2400">
              <a:solidFill>
                <a:schemeClr val="bg1"/>
              </a:solidFill>
              <a:latin typeface="造字工房悦圆演示版常规体" pitchFamily="2" charset="-122"/>
              <a:ea typeface="造字工房悦圆演示版常规体" pitchFamily="2" charset="-122"/>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a:solidFill>
              <a:srgbClr val="FF1D78"/>
            </a:solidFill>
            <a:ln>
              <a:solidFill>
                <a:schemeClr val="bg1"/>
              </a:solidFill>
            </a:ln>
          </c:spPr>
          <c:explosion val="0"/>
          <c:dPt>
            <c:idx val="0"/>
            <c:bubble3D val="0"/>
            <c:spPr>
              <a:solidFill>
                <a:srgbClr val="FF1D78"/>
              </a:solidFill>
              <a:ln w="19050">
                <a:solidFill>
                  <a:schemeClr val="bg1"/>
                </a:solidFill>
              </a:ln>
              <a:effectLst/>
            </c:spPr>
          </c:dPt>
          <c:dPt>
            <c:idx val="1"/>
            <c:bubble3D val="0"/>
            <c:spPr>
              <a:solidFill>
                <a:srgbClr val="FF1D78"/>
              </a:solidFill>
              <a:ln w="19050">
                <a:solidFill>
                  <a:schemeClr val="bg1"/>
                </a:solidFill>
              </a:ln>
              <a:effectLst/>
            </c:spPr>
          </c:dPt>
          <c:dPt>
            <c:idx val="2"/>
            <c:bubble3D val="0"/>
            <c:spPr>
              <a:solidFill>
                <a:srgbClr val="FF1D78"/>
              </a:solidFill>
              <a:ln w="19050">
                <a:solidFill>
                  <a:schemeClr val="bg1"/>
                </a:solidFill>
              </a:ln>
              <a:effectLst/>
            </c:spPr>
          </c:dPt>
          <c:dPt>
            <c:idx val="3"/>
            <c:bubble3D val="0"/>
            <c:spPr>
              <a:solidFill>
                <a:srgbClr val="FF1D78"/>
              </a:solidFill>
              <a:ln w="19050">
                <a:solidFill>
                  <a:schemeClr val="bg1"/>
                </a:solidFill>
              </a:ln>
              <a:effectLst/>
            </c:spPr>
          </c:dPt>
          <c:dLbls>
            <c:dLbl>
              <c:idx val="0"/>
              <c:layout>
                <c:manualLayout>
                  <c:x val="-0.175572298799441"/>
                  <c:y val="-0.0960558106132499"/>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36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56959551205488"/>
                  <c:y val="-0.0662476595962964"/>
                </c:manualLayout>
              </c:layout>
              <c:tx>
                <c:rich>
                  <a:bodyPr rot="0" spcFirstLastPara="0" vertOverflow="ellipsis" vert="horz" wrap="square" lIns="38100" tIns="19050" rIns="38100" bIns="19050" anchor="ctr" anchorCtr="1"/>
                  <a:lstStyle/>
                  <a:p>
                    <a:fld id="{e5efd272-4f17-4144-a9a4-105d67bdce8e}" type="VALUE">
                      <a:t>[VALUE]</a:t>
                    </a:fld>
                    <a:endParaRPr lang="en-US" altLang="zh-CN" sz="2400" b="0" i="0" u="none" strike="noStrike" baseline="0">
                      <a:solidFill>
                        <a:schemeClr val="bg1"/>
                      </a:solidFill>
                      <a:latin typeface="Arial" panose="020B0604020202020204" pitchFamily="34" charset="0"/>
                      <a:ea typeface="Arial" panose="020B0604020202020204" pitchFamily="34" charset="0"/>
                      <a:cs typeface="+mn-ea"/>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24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08590500379309"/>
                  <c:y val="0.105474108081767"/>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90644336430874"/>
                  <c:y val="0.151838723742594"/>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bg1"/>
                    </a:solidFill>
                    <a:latin typeface="造字工房悦圆演示版常规体" pitchFamily="2" charset="-122"/>
                    <a:ea typeface="造字工房悦圆演示版常规体" pitchFamily="2" charset="-122"/>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rgbClr val="231F20"/>
                </a:solidFill>
                <a:latin typeface="造字工房悦圆演示版常规体" pitchFamily="2" charset="-122"/>
                <a:ea typeface="造字工房悦圆演示版常规体" pitchFamily="2" charset="-122"/>
                <a:cs typeface="+mn-cs"/>
              </a:defRPr>
            </a:pPr>
          </a:p>
        </c:txPr>
      </c:legendEntry>
      <c:legendEntry>
        <c:idx val="1"/>
        <c:txPr>
          <a:bodyPr rot="0" spcFirstLastPara="0" vertOverflow="ellipsis" vert="horz" wrap="square" anchor="ctr" anchorCtr="1"/>
          <a:lstStyle/>
          <a:p>
            <a:pPr>
              <a:defRPr lang="zh-CN" sz="1400" b="0" i="0" u="none" strike="noStrike" kern="1200" baseline="0">
                <a:solidFill>
                  <a:srgbClr val="231F20"/>
                </a:solidFill>
                <a:latin typeface="造字工房悦圆演示版常规体" pitchFamily="2" charset="-122"/>
                <a:ea typeface="造字工房悦圆演示版常规体" pitchFamily="2" charset="-122"/>
                <a:cs typeface="+mn-cs"/>
              </a:defRPr>
            </a:pPr>
          </a:p>
        </c:txPr>
      </c:legendEntry>
      <c:legendEntry>
        <c:idx val="2"/>
        <c:txPr>
          <a:bodyPr rot="0" spcFirstLastPara="0" vertOverflow="ellipsis" vert="horz" wrap="square" anchor="ctr" anchorCtr="1"/>
          <a:lstStyle/>
          <a:p>
            <a:pPr>
              <a:defRPr lang="zh-CN" sz="1400" b="0" i="0" u="none" strike="noStrike" kern="1200" baseline="0">
                <a:solidFill>
                  <a:srgbClr val="231F20"/>
                </a:solidFill>
                <a:latin typeface="造字工房悦圆演示版常规体" pitchFamily="2" charset="-122"/>
                <a:ea typeface="造字工房悦圆演示版常规体" pitchFamily="2" charset="-122"/>
                <a:cs typeface="+mn-cs"/>
              </a:defRPr>
            </a:pPr>
          </a:p>
        </c:txPr>
      </c:legendEntry>
      <c:legendEntry>
        <c:idx val="3"/>
        <c:txPr>
          <a:bodyPr rot="0" spcFirstLastPara="0" vertOverflow="ellipsis" vert="horz" wrap="square" anchor="ctr" anchorCtr="1"/>
          <a:lstStyle/>
          <a:p>
            <a:pPr>
              <a:defRPr lang="zh-CN" sz="1400" b="0" i="0" u="none" strike="noStrike" kern="1200" baseline="0">
                <a:solidFill>
                  <a:srgbClr val="231F20"/>
                </a:solidFill>
                <a:latin typeface="造字工房悦圆演示版常规体" pitchFamily="2" charset="-122"/>
                <a:ea typeface="造字工房悦圆演示版常规体" pitchFamily="2" charset="-122"/>
                <a:cs typeface="+mn-cs"/>
              </a:defRPr>
            </a:pPr>
          </a:p>
        </c:txPr>
      </c:legendEntry>
      <c:layout>
        <c:manualLayout>
          <c:xMode val="edge"/>
          <c:yMode val="edge"/>
          <c:x val="0.152034447450034"/>
          <c:y val="0.930084895739824"/>
          <c:w val="0.733171513106915"/>
          <c:h val="0.0699151042601759"/>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rgbClr val="231F20"/>
              </a:solidFill>
              <a:latin typeface="造字工房悦圆演示版常规体" pitchFamily="2" charset="-122"/>
              <a:ea typeface="造字工房悦圆演示版常规体" pitchFamily="2" charset="-122"/>
              <a:cs typeface="+mn-cs"/>
            </a:defRPr>
          </a:pPr>
        </a:p>
      </c:txPr>
    </c:legend>
    <c:plotVisOnly val="1"/>
    <c:dispBlanksAs val="gap"/>
    <c:showDLblsOverMax val="0"/>
  </c:chart>
  <c:spPr>
    <a:noFill/>
    <a:ln>
      <a:noFill/>
    </a:ln>
    <a:effectLst/>
  </c:spPr>
  <c:txPr>
    <a:bodyPr/>
    <a:lstStyle/>
    <a:p>
      <a:pPr>
        <a:defRPr lang="zh-CN">
          <a:solidFill>
            <a:srgbClr val="783064"/>
          </a:solidFill>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2"/>
              <a:stretch>
                <a:fillRect/>
              </a:stretch>
            </a:blipFill>
            <a:ln>
              <a:noFill/>
            </a:ln>
            <a:effectLst/>
          </c:spPr>
          <c:invertIfNegative val="0"/>
          <c:dLbls>
            <c:delete val="1"/>
          </c:dLbls>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dLbls>
        <c:gapWidth val="93"/>
        <c:overlap val="-27"/>
        <c:axId val="1616531232"/>
        <c:axId val="1616543200"/>
      </c:barChart>
      <c:catAx>
        <c:axId val="1616531232"/>
        <c:scaling>
          <c:orientation val="minMax"/>
        </c:scaling>
        <c:delete val="0"/>
        <c:axPos val="b"/>
        <c:numFmt formatCode="General" sourceLinked="1"/>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2000" b="0" i="0" u="none" strike="noStrike" kern="1200" baseline="0">
                <a:solidFill>
                  <a:srgbClr val="231F20"/>
                </a:solidFill>
                <a:latin typeface="造字工房悦圆演示版常规体" pitchFamily="2" charset="-122"/>
                <a:ea typeface="造字工房悦圆演示版常规体" pitchFamily="2" charset="-122"/>
                <a:cs typeface="+mn-cs"/>
              </a:defRPr>
            </a:pPr>
          </a:p>
        </c:txPr>
        <c:crossAx val="1616543200"/>
        <c:crosses val="autoZero"/>
        <c:auto val="1"/>
        <c:lblAlgn val="ctr"/>
        <c:lblOffset val="100"/>
        <c:noMultiLvlLbl val="0"/>
      </c:catAx>
      <c:valAx>
        <c:axId val="1616543200"/>
        <c:scaling>
          <c:orientation val="minMax"/>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rgbClr val="231F20"/>
                </a:solidFill>
                <a:latin typeface="+mn-lt"/>
                <a:ea typeface="+mn-ea"/>
                <a:cs typeface="+mn-cs"/>
              </a:defRPr>
            </a:pPr>
          </a:p>
        </c:txPr>
        <c:crossAx val="1616531232"/>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rgbClr val="231F20"/>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a:off x="-1" y="-5"/>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503886" y="2873828"/>
            <a:ext cx="4688114" cy="3984172"/>
            <a:chOff x="7503886" y="2873828"/>
            <a:chExt cx="4688114" cy="3984172"/>
          </a:xfrm>
        </p:grpSpPr>
        <p:sp>
          <p:nvSpPr>
            <p:cNvPr id="15" name="直角三角形 14"/>
            <p:cNvSpPr/>
            <p:nvPr/>
          </p:nvSpPr>
          <p:spPr>
            <a:xfrm rot="16200000">
              <a:off x="9555764" y="4221764"/>
              <a:ext cx="3984171" cy="1288300"/>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H="1">
              <a:off x="7503886" y="4499429"/>
              <a:ext cx="4688114" cy="2358571"/>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a:off x="7939906" y="5689600"/>
              <a:ext cx="4252094" cy="1168400"/>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311247" y="3514380"/>
            <a:ext cx="5566939" cy="1015663"/>
          </a:xfrm>
          <a:prstGeom prst="rect">
            <a:avLst/>
          </a:prstGeom>
          <a:noFill/>
        </p:spPr>
        <p:txBody>
          <a:bodyPr wrap="square" rtlCol="0">
            <a:spAutoFit/>
          </a:bodyPr>
          <a:lstStyle/>
          <a:p>
            <a:r>
              <a:rPr lang="zh-CN" altLang="en-US" sz="6000" dirty="0">
                <a:solidFill>
                  <a:srgbClr val="231F20"/>
                </a:solidFill>
                <a:latin typeface="造字工房悦圆演示版常规体" pitchFamily="2" charset="-122"/>
                <a:ea typeface="造字工房悦圆演示版常规体" pitchFamily="2" charset="-122"/>
              </a:rPr>
              <a:t>商业计划书模板</a:t>
            </a:r>
            <a:endParaRPr lang="zh-CN" altLang="en-US" sz="6000" dirty="0">
              <a:solidFill>
                <a:srgbClr val="231F20"/>
              </a:solidFill>
              <a:latin typeface="造字工房悦圆演示版常规体" pitchFamily="2" charset="-122"/>
              <a:ea typeface="造字工房悦圆演示版常规体" pitchFamily="2" charset="-122"/>
            </a:endParaRPr>
          </a:p>
        </p:txBody>
      </p:sp>
      <p:sp>
        <p:nvSpPr>
          <p:cNvPr id="18" name="文本框 17"/>
          <p:cNvSpPr txBox="1"/>
          <p:nvPr/>
        </p:nvSpPr>
        <p:spPr>
          <a:xfrm>
            <a:off x="3311246" y="4328450"/>
            <a:ext cx="5454099" cy="461665"/>
          </a:xfrm>
          <a:prstGeom prst="rect">
            <a:avLst/>
          </a:prstGeom>
          <a:noFill/>
        </p:spPr>
        <p:txBody>
          <a:bodyPr wrap="square" rtlCol="0">
            <a:spAutoFit/>
          </a:bodyPr>
          <a:lstStyle/>
          <a:p>
            <a:pPr algn="dist"/>
            <a:r>
              <a:rPr lang="en-US" altLang="zh-CN" sz="2400" dirty="0">
                <a:solidFill>
                  <a:srgbClr val="FF1D78"/>
                </a:solidFill>
                <a:latin typeface="造字工房悦圆演示版常规体" pitchFamily="2" charset="-122"/>
                <a:ea typeface="造字工房悦圆演示版常规体" pitchFamily="2" charset="-122"/>
              </a:rPr>
              <a:t>THE BUSINESS PLAN OF COMPANY</a:t>
            </a:r>
            <a:endParaRPr lang="zh-CN" altLang="en-US" sz="2400" dirty="0">
              <a:solidFill>
                <a:srgbClr val="FF1D78"/>
              </a:solidFill>
              <a:latin typeface="造字工房悦圆演示版常规体" pitchFamily="2" charset="-122"/>
              <a:ea typeface="造字工房悦圆演示版常规体" pitchFamily="2" charset="-122"/>
            </a:endParaRPr>
          </a:p>
        </p:txBody>
      </p:sp>
      <p:grpSp>
        <p:nvGrpSpPr>
          <p:cNvPr id="2" name="组合 1"/>
          <p:cNvGrpSpPr/>
          <p:nvPr/>
        </p:nvGrpSpPr>
        <p:grpSpPr>
          <a:xfrm>
            <a:off x="5455199" y="2004259"/>
            <a:ext cx="1166191" cy="1166191"/>
            <a:chOff x="5274363" y="1974572"/>
            <a:chExt cx="1166191" cy="1166191"/>
          </a:xfrm>
        </p:grpSpPr>
        <p:sp>
          <p:nvSpPr>
            <p:cNvPr id="16" name="菱形 15"/>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flipV="1">
            <a:off x="0" y="3717231"/>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7778111" y="0"/>
            <a:ext cx="4413889" cy="2612571"/>
            <a:chOff x="7778111" y="0"/>
            <a:chExt cx="4413889" cy="2612571"/>
          </a:xfrm>
        </p:grpSpPr>
        <p:sp>
          <p:nvSpPr>
            <p:cNvPr id="20" name="直角三角形 19"/>
            <p:cNvSpPr/>
            <p:nvPr/>
          </p:nvSpPr>
          <p:spPr>
            <a:xfrm flipH="1" flipV="1">
              <a:off x="7808686" y="1233715"/>
              <a:ext cx="4383314" cy="1378856"/>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H="1" flipV="1">
              <a:off x="8708569" y="1233715"/>
              <a:ext cx="3483429" cy="94342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a:srcRect t="54423"/>
            <a:stretch>
              <a:fillRect/>
            </a:stretch>
          </p:blipFill>
          <p:spPr>
            <a:xfrm>
              <a:off x="7778111" y="0"/>
              <a:ext cx="4413887" cy="1233715"/>
            </a:xfrm>
            <a:prstGeom prst="rect">
              <a:avLst/>
            </a:prstGeom>
          </p:spPr>
        </p:pic>
      </p:grpSp>
      <p:sp>
        <p:nvSpPr>
          <p:cNvPr id="24" name="文本框 23"/>
          <p:cNvSpPr txBox="1"/>
          <p:nvPr/>
        </p:nvSpPr>
        <p:spPr>
          <a:xfrm>
            <a:off x="549196" y="262914"/>
            <a:ext cx="1504891" cy="707886"/>
          </a:xfrm>
          <a:prstGeom prst="rect">
            <a:avLst/>
          </a:prstGeom>
          <a:noFill/>
        </p:spPr>
        <p:txBody>
          <a:bodyPr wrap="square" rtlCol="0">
            <a:spAutoFit/>
          </a:bodyPr>
          <a:lstStyle/>
          <a:p>
            <a:pPr algn="dist"/>
            <a:r>
              <a:rPr lang="en-US" altLang="zh-CN" sz="4000" dirty="0">
                <a:solidFill>
                  <a:srgbClr val="FF1D78"/>
                </a:solidFill>
                <a:latin typeface="造字工房悦圆演示版常规体" pitchFamily="2" charset="-122"/>
                <a:ea typeface="造字工房悦圆演示版常规体" pitchFamily="2" charset="-122"/>
              </a:rPr>
              <a:t>LOGO</a:t>
            </a:r>
            <a:endParaRPr lang="zh-CN" altLang="en-US" sz="4000" dirty="0">
              <a:solidFill>
                <a:srgbClr val="FF1D78"/>
              </a:solidFill>
              <a:latin typeface="造字工房悦圆演示版常规体" pitchFamily="2" charset="-122"/>
              <a:ea typeface="造字工房悦圆演示版常规体" pitchFamily="2" charset="-122"/>
            </a:endParaRPr>
          </a:p>
        </p:txBody>
      </p:sp>
      <p:sp>
        <p:nvSpPr>
          <p:cNvPr id="30" name="文本框 29"/>
          <p:cNvSpPr txBox="1"/>
          <p:nvPr/>
        </p:nvSpPr>
        <p:spPr>
          <a:xfrm>
            <a:off x="5002088" y="2892760"/>
            <a:ext cx="3729633" cy="923330"/>
          </a:xfrm>
          <a:prstGeom prst="rect">
            <a:avLst/>
          </a:prstGeom>
          <a:noFill/>
        </p:spPr>
        <p:txBody>
          <a:bodyPr wrap="square" rtlCol="0">
            <a:spAutoFit/>
          </a:bodyPr>
          <a:lstStyle/>
          <a:p>
            <a:pPr algn="dist"/>
            <a:r>
              <a:rPr lang="zh-CN" altLang="en-US" sz="5400" dirty="0">
                <a:solidFill>
                  <a:srgbClr val="231F20"/>
                </a:solidFill>
                <a:latin typeface="造字工房悦圆演示版常规体" pitchFamily="2" charset="-122"/>
                <a:ea typeface="造字工房悦圆演示版常规体" pitchFamily="2" charset="-122"/>
              </a:rPr>
              <a:t>项目规划</a:t>
            </a:r>
            <a:endParaRPr lang="zh-CN" altLang="en-US" sz="5400" dirty="0">
              <a:solidFill>
                <a:srgbClr val="231F20"/>
              </a:solidFill>
              <a:latin typeface="造字工房悦圆演示版常规体" pitchFamily="2" charset="-122"/>
              <a:ea typeface="造字工房悦圆演示版常规体" pitchFamily="2" charset="-122"/>
            </a:endParaRPr>
          </a:p>
        </p:txBody>
      </p:sp>
      <p:grpSp>
        <p:nvGrpSpPr>
          <p:cNvPr id="2" name="组合 1"/>
          <p:cNvGrpSpPr/>
          <p:nvPr/>
        </p:nvGrpSpPr>
        <p:grpSpPr>
          <a:xfrm>
            <a:off x="3206010" y="2578014"/>
            <a:ext cx="1405747" cy="1405747"/>
            <a:chOff x="5578933" y="4320361"/>
            <a:chExt cx="721901" cy="721901"/>
          </a:xfrm>
        </p:grpSpPr>
        <p:sp>
          <p:nvSpPr>
            <p:cNvPr id="17" name="椭圆 16"/>
            <p:cNvSpPr/>
            <p:nvPr/>
          </p:nvSpPr>
          <p:spPr>
            <a:xfrm>
              <a:off x="5578933" y="4320361"/>
              <a:ext cx="721901" cy="72190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9"/>
            <p:cNvGrpSpPr>
              <a:grpSpLocks noChangeAspect="1"/>
            </p:cNvGrpSpPr>
            <p:nvPr/>
          </p:nvGrpSpPr>
          <p:grpSpPr bwMode="auto">
            <a:xfrm>
              <a:off x="5714103" y="4464797"/>
              <a:ext cx="443681" cy="372524"/>
              <a:chOff x="3621" y="2855"/>
              <a:chExt cx="212" cy="178"/>
            </a:xfrm>
          </p:grpSpPr>
          <p:sp>
            <p:nvSpPr>
              <p:cNvPr id="22" name="Freeform 20"/>
              <p:cNvSpPr/>
              <p:nvPr/>
            </p:nvSpPr>
            <p:spPr bwMode="auto">
              <a:xfrm>
                <a:off x="3621" y="2855"/>
                <a:ext cx="212" cy="89"/>
              </a:xfrm>
              <a:custGeom>
                <a:avLst/>
                <a:gdLst>
                  <a:gd name="T0" fmla="*/ 26 w 27"/>
                  <a:gd name="T1" fmla="*/ 8 h 11"/>
                  <a:gd name="T2" fmla="*/ 15 w 27"/>
                  <a:gd name="T3" fmla="*/ 0 h 11"/>
                  <a:gd name="T4" fmla="*/ 13 w 27"/>
                  <a:gd name="T5" fmla="*/ 0 h 11"/>
                  <a:gd name="T6" fmla="*/ 1 w 27"/>
                  <a:gd name="T7" fmla="*/ 8 h 11"/>
                  <a:gd name="T8" fmla="*/ 1 w 27"/>
                  <a:gd name="T9" fmla="*/ 11 h 11"/>
                  <a:gd name="T10" fmla="*/ 2 w 27"/>
                  <a:gd name="T11" fmla="*/ 11 h 11"/>
                  <a:gd name="T12" fmla="*/ 3 w 27"/>
                  <a:gd name="T13" fmla="*/ 11 h 11"/>
                  <a:gd name="T14" fmla="*/ 14 w 27"/>
                  <a:gd name="T15" fmla="*/ 4 h 11"/>
                  <a:gd name="T16" fmla="*/ 24 w 27"/>
                  <a:gd name="T17" fmla="*/ 11 h 11"/>
                  <a:gd name="T18" fmla="*/ 26 w 27"/>
                  <a:gd name="T19" fmla="*/ 10 h 11"/>
                  <a:gd name="T20" fmla="*/ 26 w 27"/>
                  <a:gd name="T21"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1">
                    <a:moveTo>
                      <a:pt x="26" y="8"/>
                    </a:moveTo>
                    <a:cubicBezTo>
                      <a:pt x="15" y="0"/>
                      <a:pt x="15" y="0"/>
                      <a:pt x="15" y="0"/>
                    </a:cubicBezTo>
                    <a:cubicBezTo>
                      <a:pt x="14" y="0"/>
                      <a:pt x="13" y="0"/>
                      <a:pt x="13" y="0"/>
                    </a:cubicBezTo>
                    <a:cubicBezTo>
                      <a:pt x="1" y="8"/>
                      <a:pt x="1" y="8"/>
                      <a:pt x="1" y="8"/>
                    </a:cubicBezTo>
                    <a:cubicBezTo>
                      <a:pt x="0" y="9"/>
                      <a:pt x="0" y="10"/>
                      <a:pt x="1" y="11"/>
                    </a:cubicBezTo>
                    <a:cubicBezTo>
                      <a:pt x="1" y="11"/>
                      <a:pt x="1" y="11"/>
                      <a:pt x="2" y="11"/>
                    </a:cubicBezTo>
                    <a:cubicBezTo>
                      <a:pt x="2" y="11"/>
                      <a:pt x="3" y="11"/>
                      <a:pt x="3" y="11"/>
                    </a:cubicBezTo>
                    <a:cubicBezTo>
                      <a:pt x="14" y="4"/>
                      <a:pt x="14" y="4"/>
                      <a:pt x="14" y="4"/>
                    </a:cubicBezTo>
                    <a:cubicBezTo>
                      <a:pt x="24" y="11"/>
                      <a:pt x="24" y="11"/>
                      <a:pt x="24" y="11"/>
                    </a:cubicBezTo>
                    <a:cubicBezTo>
                      <a:pt x="25" y="11"/>
                      <a:pt x="26" y="11"/>
                      <a:pt x="26" y="10"/>
                    </a:cubicBezTo>
                    <a:cubicBezTo>
                      <a:pt x="27" y="10"/>
                      <a:pt x="26" y="8"/>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3660" y="2895"/>
                <a:ext cx="142" cy="138"/>
              </a:xfrm>
              <a:custGeom>
                <a:avLst/>
                <a:gdLst>
                  <a:gd name="T0" fmla="*/ 0 w 142"/>
                  <a:gd name="T1" fmla="*/ 49 h 138"/>
                  <a:gd name="T2" fmla="*/ 0 w 142"/>
                  <a:gd name="T3" fmla="*/ 138 h 138"/>
                  <a:gd name="T4" fmla="*/ 47 w 142"/>
                  <a:gd name="T5" fmla="*/ 138 h 138"/>
                  <a:gd name="T6" fmla="*/ 47 w 142"/>
                  <a:gd name="T7" fmla="*/ 73 h 138"/>
                  <a:gd name="T8" fmla="*/ 87 w 142"/>
                  <a:gd name="T9" fmla="*/ 73 h 138"/>
                  <a:gd name="T10" fmla="*/ 87 w 142"/>
                  <a:gd name="T11" fmla="*/ 138 h 138"/>
                  <a:gd name="T12" fmla="*/ 142 w 142"/>
                  <a:gd name="T13" fmla="*/ 138 h 138"/>
                  <a:gd name="T14" fmla="*/ 142 w 142"/>
                  <a:gd name="T15" fmla="*/ 49 h 138"/>
                  <a:gd name="T16" fmla="*/ 71 w 142"/>
                  <a:gd name="T17" fmla="*/ 0 h 138"/>
                  <a:gd name="T18" fmla="*/ 0 w 142"/>
                  <a:gd name="T19"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38">
                    <a:moveTo>
                      <a:pt x="0" y="49"/>
                    </a:moveTo>
                    <a:lnTo>
                      <a:pt x="0" y="138"/>
                    </a:lnTo>
                    <a:lnTo>
                      <a:pt x="47" y="138"/>
                    </a:lnTo>
                    <a:lnTo>
                      <a:pt x="47" y="73"/>
                    </a:lnTo>
                    <a:lnTo>
                      <a:pt x="87" y="73"/>
                    </a:lnTo>
                    <a:lnTo>
                      <a:pt x="87" y="138"/>
                    </a:lnTo>
                    <a:lnTo>
                      <a:pt x="142" y="138"/>
                    </a:lnTo>
                    <a:lnTo>
                      <a:pt x="142" y="49"/>
                    </a:lnTo>
                    <a:lnTo>
                      <a:pt x="71" y="0"/>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竞争情况</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4424284" y="1164002"/>
            <a:ext cx="2952038" cy="584775"/>
          </a:xfrm>
          <a:prstGeom prst="rect">
            <a:avLst/>
          </a:prstGeom>
          <a:noFill/>
        </p:spPr>
        <p:txBody>
          <a:bodyPr wrap="square" rtlCol="0">
            <a:spAutoFit/>
          </a:bodyPr>
          <a:lstStyle/>
          <a:p>
            <a:r>
              <a:rPr lang="zh-CN" altLang="en-US" sz="3200" dirty="0">
                <a:solidFill>
                  <a:srgbClr val="231F20"/>
                </a:solidFill>
                <a:latin typeface="造字工房悦圆演示版常规体" pitchFamily="2" charset="-122"/>
                <a:ea typeface="造字工房悦圆演示版常规体" pitchFamily="2" charset="-122"/>
              </a:rPr>
              <a:t>市场</a:t>
            </a:r>
            <a:r>
              <a:rPr lang="zh-CN" altLang="en-US" sz="3200" dirty="0">
                <a:solidFill>
                  <a:srgbClr val="FF1D78"/>
                </a:solidFill>
                <a:latin typeface="造字工房悦圆演示版常规体" pitchFamily="2" charset="-122"/>
                <a:ea typeface="造字工房悦圆演示版常规体" pitchFamily="2" charset="-122"/>
              </a:rPr>
              <a:t>竞争</a:t>
            </a:r>
            <a:r>
              <a:rPr lang="zh-CN" altLang="en-US" sz="3200" dirty="0">
                <a:solidFill>
                  <a:srgbClr val="231F20"/>
                </a:solidFill>
                <a:latin typeface="造字工房悦圆演示版常规体" pitchFamily="2" charset="-122"/>
                <a:ea typeface="造字工房悦圆演示版常规体" pitchFamily="2" charset="-122"/>
              </a:rPr>
              <a:t>格局</a:t>
            </a:r>
            <a:endParaRPr lang="zh-CN" altLang="en-US" sz="3200" dirty="0">
              <a:solidFill>
                <a:srgbClr val="231F20"/>
              </a:solidFill>
              <a:latin typeface="造字工房悦圆演示版常规体" pitchFamily="2" charset="-122"/>
              <a:ea typeface="造字工房悦圆演示版常规体" pitchFamily="2" charset="-122"/>
            </a:endParaRPr>
          </a:p>
        </p:txBody>
      </p:sp>
      <p:grpSp>
        <p:nvGrpSpPr>
          <p:cNvPr id="13" name="组合 12"/>
          <p:cNvGrpSpPr/>
          <p:nvPr/>
        </p:nvGrpSpPr>
        <p:grpSpPr>
          <a:xfrm>
            <a:off x="1625915" y="2345518"/>
            <a:ext cx="1306917" cy="523541"/>
            <a:chOff x="1839709" y="2302402"/>
            <a:chExt cx="1306917" cy="523541"/>
          </a:xfrm>
        </p:grpSpPr>
        <p:sp>
          <p:nvSpPr>
            <p:cNvPr id="14" name="矩形 13"/>
            <p:cNvSpPr/>
            <p:nvPr/>
          </p:nvSpPr>
          <p:spPr>
            <a:xfrm>
              <a:off x="1839709" y="2302402"/>
              <a:ext cx="1306917" cy="506449"/>
            </a:xfrm>
            <a:prstGeom prst="rect">
              <a:avLst/>
            </a:prstGeom>
            <a:solidFill>
              <a:srgbClr val="FF1D78"/>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15" name="文本框 14"/>
            <p:cNvSpPr txBox="1"/>
            <p:nvPr/>
          </p:nvSpPr>
          <p:spPr>
            <a:xfrm>
              <a:off x="2034358" y="2364278"/>
              <a:ext cx="917621"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R</a:t>
              </a:r>
              <a:r>
                <a:rPr lang="zh-CN" altLang="en-US" sz="2000" dirty="0">
                  <a:solidFill>
                    <a:schemeClr val="bg1"/>
                  </a:solidFill>
                  <a:latin typeface="造字工房悦圆演示版常规体" pitchFamily="2" charset="-122"/>
                  <a:ea typeface="造字工房悦圆演示版常规体" pitchFamily="2" charset="-122"/>
                </a:rPr>
                <a:t>公司</a:t>
              </a:r>
              <a:endParaRPr lang="zh-CN" altLang="en-US" sz="2000" dirty="0">
                <a:solidFill>
                  <a:schemeClr val="bg1"/>
                </a:solidFill>
                <a:latin typeface="造字工房悦圆演示版常规体" pitchFamily="2" charset="-122"/>
                <a:ea typeface="造字工房悦圆演示版常规体" pitchFamily="2" charset="-122"/>
              </a:endParaRPr>
            </a:p>
          </p:txBody>
        </p:sp>
      </p:grpSp>
      <p:cxnSp>
        <p:nvCxnSpPr>
          <p:cNvPr id="16" name="MH_Other_2"/>
          <p:cNvCxnSpPr>
            <a:cxnSpLocks noChangeShapeType="1"/>
          </p:cNvCxnSpPr>
          <p:nvPr/>
        </p:nvCxnSpPr>
        <p:spPr bwMode="auto">
          <a:xfrm>
            <a:off x="1561666" y="3992728"/>
            <a:ext cx="4322762" cy="0"/>
          </a:xfrm>
          <a:prstGeom prst="line">
            <a:avLst/>
          </a:prstGeom>
          <a:noFill/>
          <a:ln w="9525" cmpd="sng">
            <a:solidFill>
              <a:srgbClr val="FF1D78"/>
            </a:solidFill>
            <a:round/>
          </a:ln>
          <a:extLst>
            <a:ext uri="{909E8E84-426E-40DD-AFC4-6F175D3DCCD1}">
              <a14:hiddenFill xmlns:a14="http://schemas.microsoft.com/office/drawing/2010/main">
                <a:noFill/>
              </a14:hiddenFill>
            </a:ext>
          </a:extLst>
        </p:spPr>
      </p:cxnSp>
      <p:sp>
        <p:nvSpPr>
          <p:cNvPr id="17" name="文本框 27"/>
          <p:cNvSpPr txBox="1">
            <a:spLocks noChangeArrowheads="1"/>
          </p:cNvSpPr>
          <p:nvPr/>
        </p:nvSpPr>
        <p:spPr bwMode="auto">
          <a:xfrm>
            <a:off x="1561666" y="3110079"/>
            <a:ext cx="42212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方正兰亭黑简体" pitchFamily="2" charset="-122"/>
              </a:defRPr>
            </a:lvl1pPr>
            <a:lvl2pPr marL="742950" indent="-285750">
              <a:lnSpc>
                <a:spcPct val="90000"/>
              </a:lnSpc>
              <a:spcBef>
                <a:spcPts val="500"/>
              </a:spcBef>
              <a:buChar char="•"/>
              <a:defRPr sz="2400">
                <a:solidFill>
                  <a:schemeClr val="tx1"/>
                </a:solidFill>
                <a:latin typeface="Calibri" panose="020F0502020204030204" charset="0"/>
                <a:ea typeface="方正兰亭黑简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方正兰亭黑简体" pitchFamily="2" charset="-122"/>
              </a:defRPr>
            </a:lvl3pPr>
            <a:lvl4pPr marL="1600200" indent="-228600">
              <a:lnSpc>
                <a:spcPct val="90000"/>
              </a:lnSpc>
              <a:spcBef>
                <a:spcPts val="500"/>
              </a:spcBef>
              <a:buChar char="•"/>
              <a:defRPr>
                <a:solidFill>
                  <a:schemeClr val="tx1"/>
                </a:solidFill>
                <a:latin typeface="Calibri" panose="020F0502020204030204" charset="0"/>
                <a:ea typeface="方正兰亭黑简体" pitchFamily="2" charset="-122"/>
              </a:defRPr>
            </a:lvl4pPr>
            <a:lvl5pPr marL="2057400" indent="-228600">
              <a:lnSpc>
                <a:spcPct val="90000"/>
              </a:lnSpc>
              <a:spcBef>
                <a:spcPts val="500"/>
              </a:spcBef>
              <a:buChar char="•"/>
              <a:defRPr>
                <a:solidFill>
                  <a:schemeClr val="tx1"/>
                </a:solidFill>
                <a:latin typeface="Calibri" panose="020F0502020204030204"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9pPr>
          </a:lstStyle>
          <a:p>
            <a:pPr>
              <a:lnSpc>
                <a:spcPct val="100000"/>
              </a:lnSpc>
              <a:spcBef>
                <a:spcPct val="0"/>
              </a:spcBef>
              <a:buNone/>
            </a:pPr>
            <a:r>
              <a:rPr lang="zh-CN" altLang="en-US" sz="1600" dirty="0">
                <a:solidFill>
                  <a:srgbClr val="231F20"/>
                </a:solidFill>
                <a:latin typeface="造字工房悦圆演示版常规体" pitchFamily="2" charset="-122"/>
                <a:ea typeface="造字工房悦圆演示版常规体" pitchFamily="2" charset="-122"/>
              </a:rPr>
              <a:t>铅笔演示用心制作每一页艺术珍品以铅笔的姿态孜孜不倦铅笔的姿态孜孜不倦铅笔的姿态孜孜不倦</a:t>
            </a:r>
            <a:endParaRPr lang="zh-CN" altLang="zh-CN" sz="1600" dirty="0">
              <a:solidFill>
                <a:srgbClr val="231F20"/>
              </a:solidFill>
              <a:latin typeface="造字工房悦圆演示版常规体" pitchFamily="2" charset="-122"/>
              <a:ea typeface="造字工房悦圆演示版常规体" pitchFamily="2" charset="-122"/>
            </a:endParaRPr>
          </a:p>
        </p:txBody>
      </p:sp>
      <p:cxnSp>
        <p:nvCxnSpPr>
          <p:cNvPr id="18" name="MH_Other_2"/>
          <p:cNvCxnSpPr>
            <a:cxnSpLocks noChangeShapeType="1"/>
          </p:cNvCxnSpPr>
          <p:nvPr/>
        </p:nvCxnSpPr>
        <p:spPr bwMode="auto">
          <a:xfrm>
            <a:off x="6206029" y="3992728"/>
            <a:ext cx="4322762" cy="0"/>
          </a:xfrm>
          <a:prstGeom prst="line">
            <a:avLst/>
          </a:prstGeom>
          <a:noFill/>
          <a:ln w="9525" cmpd="sng">
            <a:solidFill>
              <a:srgbClr val="FF1D78"/>
            </a:solidFill>
            <a:round/>
          </a:ln>
          <a:extLst>
            <a:ext uri="{909E8E84-426E-40DD-AFC4-6F175D3DCCD1}">
              <a14:hiddenFill xmlns:a14="http://schemas.microsoft.com/office/drawing/2010/main">
                <a:noFill/>
              </a14:hiddenFill>
            </a:ext>
          </a:extLst>
        </p:spPr>
      </p:cxnSp>
      <p:sp>
        <p:nvSpPr>
          <p:cNvPr id="19" name="文本框 27"/>
          <p:cNvSpPr txBox="1">
            <a:spLocks noChangeArrowheads="1"/>
          </p:cNvSpPr>
          <p:nvPr/>
        </p:nvSpPr>
        <p:spPr bwMode="auto">
          <a:xfrm>
            <a:off x="6206029" y="3110079"/>
            <a:ext cx="42212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方正兰亭黑简体" pitchFamily="2" charset="-122"/>
              </a:defRPr>
            </a:lvl1pPr>
            <a:lvl2pPr marL="742950" indent="-285750">
              <a:lnSpc>
                <a:spcPct val="90000"/>
              </a:lnSpc>
              <a:spcBef>
                <a:spcPts val="500"/>
              </a:spcBef>
              <a:buChar char="•"/>
              <a:defRPr sz="2400">
                <a:solidFill>
                  <a:schemeClr val="tx1"/>
                </a:solidFill>
                <a:latin typeface="Calibri" panose="020F0502020204030204" charset="0"/>
                <a:ea typeface="方正兰亭黑简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方正兰亭黑简体" pitchFamily="2" charset="-122"/>
              </a:defRPr>
            </a:lvl3pPr>
            <a:lvl4pPr marL="1600200" indent="-228600">
              <a:lnSpc>
                <a:spcPct val="90000"/>
              </a:lnSpc>
              <a:spcBef>
                <a:spcPts val="500"/>
              </a:spcBef>
              <a:buChar char="•"/>
              <a:defRPr>
                <a:solidFill>
                  <a:schemeClr val="tx1"/>
                </a:solidFill>
                <a:latin typeface="Calibri" panose="020F0502020204030204" charset="0"/>
                <a:ea typeface="方正兰亭黑简体" pitchFamily="2" charset="-122"/>
              </a:defRPr>
            </a:lvl4pPr>
            <a:lvl5pPr marL="2057400" indent="-228600">
              <a:lnSpc>
                <a:spcPct val="90000"/>
              </a:lnSpc>
              <a:spcBef>
                <a:spcPts val="500"/>
              </a:spcBef>
              <a:buChar char="•"/>
              <a:defRPr>
                <a:solidFill>
                  <a:schemeClr val="tx1"/>
                </a:solidFill>
                <a:latin typeface="Calibri" panose="020F0502020204030204"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9pPr>
          </a:lstStyle>
          <a:p>
            <a:pPr>
              <a:lnSpc>
                <a:spcPct val="100000"/>
              </a:lnSpc>
              <a:spcBef>
                <a:spcPct val="0"/>
              </a:spcBef>
              <a:buNone/>
            </a:pPr>
            <a:r>
              <a:rPr lang="zh-CN" altLang="en-US" sz="1600" dirty="0">
                <a:solidFill>
                  <a:srgbClr val="231F20"/>
                </a:solidFill>
                <a:latin typeface="造字工房悦圆演示版常规体" pitchFamily="2" charset="-122"/>
                <a:ea typeface="造字工房悦圆演示版常规体" pitchFamily="2" charset="-122"/>
              </a:rPr>
              <a:t>铅笔演示用心制作每一页艺术珍品以铅笔的姿态孜孜不倦铅笔的姿态孜孜不倦铅笔的姿态孜孜不倦</a:t>
            </a:r>
            <a:endParaRPr lang="zh-CN" altLang="zh-CN" sz="1600" dirty="0">
              <a:solidFill>
                <a:srgbClr val="231F20"/>
              </a:solidFill>
              <a:latin typeface="造字工房悦圆演示版常规体" pitchFamily="2" charset="-122"/>
              <a:ea typeface="造字工房悦圆演示版常规体" pitchFamily="2" charset="-122"/>
            </a:endParaRPr>
          </a:p>
        </p:txBody>
      </p:sp>
      <p:cxnSp>
        <p:nvCxnSpPr>
          <p:cNvPr id="20" name="MH_Other_2"/>
          <p:cNvCxnSpPr>
            <a:cxnSpLocks noChangeShapeType="1"/>
          </p:cNvCxnSpPr>
          <p:nvPr/>
        </p:nvCxnSpPr>
        <p:spPr bwMode="auto">
          <a:xfrm>
            <a:off x="1577541" y="6106591"/>
            <a:ext cx="4322762" cy="0"/>
          </a:xfrm>
          <a:prstGeom prst="line">
            <a:avLst/>
          </a:prstGeom>
          <a:noFill/>
          <a:ln w="9525" cmpd="sng">
            <a:solidFill>
              <a:srgbClr val="FF1D78"/>
            </a:solidFill>
            <a:round/>
          </a:ln>
          <a:extLst>
            <a:ext uri="{909E8E84-426E-40DD-AFC4-6F175D3DCCD1}">
              <a14:hiddenFill xmlns:a14="http://schemas.microsoft.com/office/drawing/2010/main">
                <a:noFill/>
              </a14:hiddenFill>
            </a:ext>
          </a:extLst>
        </p:spPr>
      </p:cxnSp>
      <p:sp>
        <p:nvSpPr>
          <p:cNvPr id="21" name="文本框 27"/>
          <p:cNvSpPr txBox="1">
            <a:spLocks noChangeArrowheads="1"/>
          </p:cNvSpPr>
          <p:nvPr/>
        </p:nvSpPr>
        <p:spPr bwMode="auto">
          <a:xfrm>
            <a:off x="1577541" y="5223942"/>
            <a:ext cx="42212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方正兰亭黑简体" pitchFamily="2" charset="-122"/>
              </a:defRPr>
            </a:lvl1pPr>
            <a:lvl2pPr marL="742950" indent="-285750">
              <a:lnSpc>
                <a:spcPct val="90000"/>
              </a:lnSpc>
              <a:spcBef>
                <a:spcPts val="500"/>
              </a:spcBef>
              <a:buChar char="•"/>
              <a:defRPr sz="2400">
                <a:solidFill>
                  <a:schemeClr val="tx1"/>
                </a:solidFill>
                <a:latin typeface="Calibri" panose="020F0502020204030204" charset="0"/>
                <a:ea typeface="方正兰亭黑简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方正兰亭黑简体" pitchFamily="2" charset="-122"/>
              </a:defRPr>
            </a:lvl3pPr>
            <a:lvl4pPr marL="1600200" indent="-228600">
              <a:lnSpc>
                <a:spcPct val="90000"/>
              </a:lnSpc>
              <a:spcBef>
                <a:spcPts val="500"/>
              </a:spcBef>
              <a:buChar char="•"/>
              <a:defRPr>
                <a:solidFill>
                  <a:schemeClr val="tx1"/>
                </a:solidFill>
                <a:latin typeface="Calibri" panose="020F0502020204030204" charset="0"/>
                <a:ea typeface="方正兰亭黑简体" pitchFamily="2" charset="-122"/>
              </a:defRPr>
            </a:lvl4pPr>
            <a:lvl5pPr marL="2057400" indent="-228600">
              <a:lnSpc>
                <a:spcPct val="90000"/>
              </a:lnSpc>
              <a:spcBef>
                <a:spcPts val="500"/>
              </a:spcBef>
              <a:buChar char="•"/>
              <a:defRPr>
                <a:solidFill>
                  <a:schemeClr val="tx1"/>
                </a:solidFill>
                <a:latin typeface="Calibri" panose="020F0502020204030204"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9pPr>
          </a:lstStyle>
          <a:p>
            <a:pPr>
              <a:lnSpc>
                <a:spcPct val="100000"/>
              </a:lnSpc>
              <a:spcBef>
                <a:spcPct val="0"/>
              </a:spcBef>
              <a:buNone/>
            </a:pPr>
            <a:r>
              <a:rPr lang="zh-CN" altLang="en-US" sz="1600" dirty="0">
                <a:solidFill>
                  <a:srgbClr val="231F20"/>
                </a:solidFill>
                <a:latin typeface="造字工房悦圆演示版常规体" pitchFamily="2" charset="-122"/>
                <a:ea typeface="造字工房悦圆演示版常规体" pitchFamily="2" charset="-122"/>
              </a:rPr>
              <a:t>铅笔演示用心制作每一页艺术珍品以铅笔的姿态孜孜不倦铅笔的姿态孜孜不倦铅笔的姿态孜孜不倦</a:t>
            </a:r>
            <a:endParaRPr lang="zh-CN" altLang="zh-CN" sz="1600" dirty="0">
              <a:solidFill>
                <a:srgbClr val="231F20"/>
              </a:solidFill>
              <a:latin typeface="造字工房悦圆演示版常规体" pitchFamily="2" charset="-122"/>
              <a:ea typeface="造字工房悦圆演示版常规体" pitchFamily="2" charset="-122"/>
            </a:endParaRPr>
          </a:p>
        </p:txBody>
      </p:sp>
      <p:cxnSp>
        <p:nvCxnSpPr>
          <p:cNvPr id="22" name="MH_Other_2"/>
          <p:cNvCxnSpPr>
            <a:cxnSpLocks noChangeShapeType="1"/>
          </p:cNvCxnSpPr>
          <p:nvPr/>
        </p:nvCxnSpPr>
        <p:spPr bwMode="auto">
          <a:xfrm>
            <a:off x="6307573" y="6103909"/>
            <a:ext cx="4322762" cy="0"/>
          </a:xfrm>
          <a:prstGeom prst="line">
            <a:avLst/>
          </a:prstGeom>
          <a:noFill/>
          <a:ln w="9525" cmpd="sng">
            <a:solidFill>
              <a:srgbClr val="FF1D78"/>
            </a:solidFill>
            <a:round/>
          </a:ln>
          <a:extLst>
            <a:ext uri="{909E8E84-426E-40DD-AFC4-6F175D3DCCD1}">
              <a14:hiddenFill xmlns:a14="http://schemas.microsoft.com/office/drawing/2010/main">
                <a:noFill/>
              </a14:hiddenFill>
            </a:ext>
          </a:extLst>
        </p:spPr>
      </p:cxnSp>
      <p:sp>
        <p:nvSpPr>
          <p:cNvPr id="23" name="文本框 27"/>
          <p:cNvSpPr txBox="1">
            <a:spLocks noChangeArrowheads="1"/>
          </p:cNvSpPr>
          <p:nvPr/>
        </p:nvSpPr>
        <p:spPr bwMode="auto">
          <a:xfrm>
            <a:off x="6307573" y="5221260"/>
            <a:ext cx="42212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方正兰亭黑简体" pitchFamily="2" charset="-122"/>
              </a:defRPr>
            </a:lvl1pPr>
            <a:lvl2pPr marL="742950" indent="-285750">
              <a:lnSpc>
                <a:spcPct val="90000"/>
              </a:lnSpc>
              <a:spcBef>
                <a:spcPts val="500"/>
              </a:spcBef>
              <a:buChar char="•"/>
              <a:defRPr sz="2400">
                <a:solidFill>
                  <a:schemeClr val="tx1"/>
                </a:solidFill>
                <a:latin typeface="Calibri" panose="020F0502020204030204" charset="0"/>
                <a:ea typeface="方正兰亭黑简体" pitchFamily="2" charset="-122"/>
              </a:defRPr>
            </a:lvl2pPr>
            <a:lvl3pPr marL="1143000" indent="-228600">
              <a:lnSpc>
                <a:spcPct val="90000"/>
              </a:lnSpc>
              <a:spcBef>
                <a:spcPts val="500"/>
              </a:spcBef>
              <a:buChar char="•"/>
              <a:defRPr sz="2000">
                <a:solidFill>
                  <a:schemeClr val="tx1"/>
                </a:solidFill>
                <a:latin typeface="Calibri" panose="020F0502020204030204" charset="0"/>
                <a:ea typeface="方正兰亭黑简体" pitchFamily="2" charset="-122"/>
              </a:defRPr>
            </a:lvl3pPr>
            <a:lvl4pPr marL="1600200" indent="-228600">
              <a:lnSpc>
                <a:spcPct val="90000"/>
              </a:lnSpc>
              <a:spcBef>
                <a:spcPts val="500"/>
              </a:spcBef>
              <a:buChar char="•"/>
              <a:defRPr>
                <a:solidFill>
                  <a:schemeClr val="tx1"/>
                </a:solidFill>
                <a:latin typeface="Calibri" panose="020F0502020204030204" charset="0"/>
                <a:ea typeface="方正兰亭黑简体" pitchFamily="2" charset="-122"/>
              </a:defRPr>
            </a:lvl4pPr>
            <a:lvl5pPr marL="2057400" indent="-228600">
              <a:lnSpc>
                <a:spcPct val="90000"/>
              </a:lnSpc>
              <a:spcBef>
                <a:spcPts val="500"/>
              </a:spcBef>
              <a:buChar char="•"/>
              <a:defRPr>
                <a:solidFill>
                  <a:schemeClr val="tx1"/>
                </a:solidFill>
                <a:latin typeface="Calibri" panose="020F0502020204030204"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方正兰亭黑简体" pitchFamily="2" charset="-122"/>
              </a:defRPr>
            </a:lvl9pPr>
          </a:lstStyle>
          <a:p>
            <a:pPr>
              <a:lnSpc>
                <a:spcPct val="100000"/>
              </a:lnSpc>
              <a:spcBef>
                <a:spcPct val="0"/>
              </a:spcBef>
              <a:buNone/>
            </a:pPr>
            <a:r>
              <a:rPr lang="zh-CN" altLang="en-US" sz="1600" dirty="0">
                <a:solidFill>
                  <a:srgbClr val="231F20"/>
                </a:solidFill>
                <a:latin typeface="造字工房悦圆演示版常规体" pitchFamily="2" charset="-122"/>
                <a:ea typeface="造字工房悦圆演示版常规体" pitchFamily="2" charset="-122"/>
              </a:rPr>
              <a:t>铅笔演示用心制作每一页艺术珍品以铅笔的姿态孜孜不倦铅笔的姿态孜孜不倦铅笔的姿态孜孜不倦</a:t>
            </a:r>
            <a:endParaRPr lang="zh-CN" altLang="zh-CN" sz="1600" dirty="0">
              <a:solidFill>
                <a:srgbClr val="231F20"/>
              </a:solidFill>
              <a:latin typeface="造字工房悦圆演示版常规体" pitchFamily="2" charset="-122"/>
              <a:ea typeface="造字工房悦圆演示版常规体" pitchFamily="2" charset="-122"/>
            </a:endParaRPr>
          </a:p>
        </p:txBody>
      </p:sp>
      <p:grpSp>
        <p:nvGrpSpPr>
          <p:cNvPr id="24" name="组合 23"/>
          <p:cNvGrpSpPr/>
          <p:nvPr/>
        </p:nvGrpSpPr>
        <p:grpSpPr>
          <a:xfrm>
            <a:off x="6307573" y="2333339"/>
            <a:ext cx="1306917" cy="523541"/>
            <a:chOff x="1839709" y="2302402"/>
            <a:chExt cx="1306917" cy="523541"/>
          </a:xfrm>
        </p:grpSpPr>
        <p:sp>
          <p:nvSpPr>
            <p:cNvPr id="25" name="矩形 24"/>
            <p:cNvSpPr/>
            <p:nvPr/>
          </p:nvSpPr>
          <p:spPr>
            <a:xfrm>
              <a:off x="1839709" y="2302402"/>
              <a:ext cx="1306917" cy="506449"/>
            </a:xfrm>
            <a:prstGeom prst="rect">
              <a:avLst/>
            </a:prstGeom>
            <a:solidFill>
              <a:srgbClr val="FF1D78"/>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26" name="文本框 25"/>
            <p:cNvSpPr txBox="1"/>
            <p:nvPr/>
          </p:nvSpPr>
          <p:spPr>
            <a:xfrm>
              <a:off x="2034358" y="2364278"/>
              <a:ext cx="917621"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R</a:t>
              </a:r>
              <a:r>
                <a:rPr lang="zh-CN" altLang="en-US" sz="2000" dirty="0">
                  <a:solidFill>
                    <a:schemeClr val="bg1"/>
                  </a:solidFill>
                  <a:latin typeface="造字工房悦圆演示版常规体" pitchFamily="2" charset="-122"/>
                  <a:ea typeface="造字工房悦圆演示版常规体" pitchFamily="2" charset="-122"/>
                </a:rPr>
                <a:t>公司</a:t>
              </a:r>
              <a:endParaRPr lang="zh-CN" altLang="en-US" sz="2000" dirty="0">
                <a:solidFill>
                  <a:schemeClr val="bg1"/>
                </a:solidFill>
                <a:latin typeface="造字工房悦圆演示版常规体" pitchFamily="2" charset="-122"/>
                <a:ea typeface="造字工房悦圆演示版常规体" pitchFamily="2" charset="-122"/>
              </a:endParaRPr>
            </a:p>
          </p:txBody>
        </p:sp>
      </p:grpSp>
      <p:grpSp>
        <p:nvGrpSpPr>
          <p:cNvPr id="27" name="组合 26"/>
          <p:cNvGrpSpPr/>
          <p:nvPr/>
        </p:nvGrpSpPr>
        <p:grpSpPr>
          <a:xfrm>
            <a:off x="1678957" y="4577574"/>
            <a:ext cx="1306917" cy="523541"/>
            <a:chOff x="1839709" y="2302402"/>
            <a:chExt cx="1306917" cy="523541"/>
          </a:xfrm>
        </p:grpSpPr>
        <p:sp>
          <p:nvSpPr>
            <p:cNvPr id="28" name="矩形 27"/>
            <p:cNvSpPr/>
            <p:nvPr/>
          </p:nvSpPr>
          <p:spPr>
            <a:xfrm>
              <a:off x="1839709" y="2302402"/>
              <a:ext cx="1306917" cy="506449"/>
            </a:xfrm>
            <a:prstGeom prst="rect">
              <a:avLst/>
            </a:prstGeom>
            <a:solidFill>
              <a:srgbClr val="FF1D78"/>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31F20"/>
                </a:solidFill>
              </a:endParaRPr>
            </a:p>
          </p:txBody>
        </p:sp>
        <p:sp>
          <p:nvSpPr>
            <p:cNvPr id="29" name="文本框 28"/>
            <p:cNvSpPr txBox="1"/>
            <p:nvPr/>
          </p:nvSpPr>
          <p:spPr>
            <a:xfrm>
              <a:off x="2034358" y="2364278"/>
              <a:ext cx="917621"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R</a:t>
              </a:r>
              <a:r>
                <a:rPr lang="zh-CN" altLang="en-US" sz="2000" dirty="0">
                  <a:solidFill>
                    <a:schemeClr val="bg1"/>
                  </a:solidFill>
                  <a:latin typeface="造字工房悦圆演示版常规体" pitchFamily="2" charset="-122"/>
                  <a:ea typeface="造字工房悦圆演示版常规体" pitchFamily="2" charset="-122"/>
                </a:rPr>
                <a:t>公司</a:t>
              </a:r>
              <a:endParaRPr lang="zh-CN" altLang="en-US" sz="2000" dirty="0">
                <a:solidFill>
                  <a:schemeClr val="bg1"/>
                </a:solidFill>
                <a:latin typeface="造字工房悦圆演示版常规体" pitchFamily="2" charset="-122"/>
                <a:ea typeface="造字工房悦圆演示版常规体" pitchFamily="2" charset="-122"/>
              </a:endParaRPr>
            </a:p>
          </p:txBody>
        </p:sp>
      </p:grpSp>
      <p:grpSp>
        <p:nvGrpSpPr>
          <p:cNvPr id="30" name="组合 29"/>
          <p:cNvGrpSpPr/>
          <p:nvPr/>
        </p:nvGrpSpPr>
        <p:grpSpPr>
          <a:xfrm>
            <a:off x="6307572" y="4569027"/>
            <a:ext cx="1306917" cy="523541"/>
            <a:chOff x="1839709" y="2302402"/>
            <a:chExt cx="1306917" cy="523541"/>
          </a:xfrm>
        </p:grpSpPr>
        <p:sp>
          <p:nvSpPr>
            <p:cNvPr id="31" name="矩形 30"/>
            <p:cNvSpPr/>
            <p:nvPr/>
          </p:nvSpPr>
          <p:spPr>
            <a:xfrm>
              <a:off x="1839709" y="2302402"/>
              <a:ext cx="1306917" cy="506449"/>
            </a:xfrm>
            <a:prstGeom prst="rect">
              <a:avLst/>
            </a:prstGeom>
            <a:solidFill>
              <a:srgbClr val="FF1D78"/>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p:cNvSpPr txBox="1"/>
            <p:nvPr/>
          </p:nvSpPr>
          <p:spPr>
            <a:xfrm>
              <a:off x="2034358" y="2364278"/>
              <a:ext cx="917621"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R</a:t>
              </a:r>
              <a:r>
                <a:rPr lang="zh-CN" altLang="en-US" sz="2000" dirty="0">
                  <a:solidFill>
                    <a:schemeClr val="bg1"/>
                  </a:solidFill>
                  <a:latin typeface="造字工房悦圆演示版常规体" pitchFamily="2" charset="-122"/>
                  <a:ea typeface="造字工房悦圆演示版常规体" pitchFamily="2" charset="-122"/>
                </a:rPr>
                <a:t>公司</a:t>
              </a:r>
              <a:endParaRPr lang="zh-CN" altLang="en-US" sz="2000" dirty="0">
                <a:solidFill>
                  <a:schemeClr val="bg1"/>
                </a:solidFill>
                <a:latin typeface="造字工房悦圆演示版常规体" pitchFamily="2" charset="-122"/>
                <a:ea typeface="造字工房悦圆演示版常规体" pitchFamily="2"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项目规划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929644" y="1847493"/>
            <a:ext cx="1890435" cy="1890435"/>
            <a:chOff x="929644" y="1908409"/>
            <a:chExt cx="1890435" cy="1890435"/>
          </a:xfrm>
        </p:grpSpPr>
        <p:grpSp>
          <p:nvGrpSpPr>
            <p:cNvPr id="13" name="Group 4"/>
            <p:cNvGrpSpPr>
              <a:grpSpLocks noChangeAspect="1"/>
            </p:cNvGrpSpPr>
            <p:nvPr/>
          </p:nvGrpSpPr>
          <p:grpSpPr bwMode="auto">
            <a:xfrm>
              <a:off x="929644" y="1908409"/>
              <a:ext cx="1890435" cy="1890435"/>
              <a:chOff x="3464" y="1781"/>
              <a:chExt cx="755" cy="755"/>
            </a:xfrm>
          </p:grpSpPr>
          <p:sp>
            <p:nvSpPr>
              <p:cNvPr id="18" name="Oval 5"/>
              <p:cNvSpPr>
                <a:spLocks noChangeArrowheads="1"/>
              </p:cNvSpPr>
              <p:nvPr/>
            </p:nvSpPr>
            <p:spPr bwMode="auto">
              <a:xfrm>
                <a:off x="3464" y="1781"/>
                <a:ext cx="755" cy="755"/>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19" name="Oval 6"/>
              <p:cNvSpPr>
                <a:spLocks noChangeArrowheads="1"/>
              </p:cNvSpPr>
              <p:nvPr/>
            </p:nvSpPr>
            <p:spPr bwMode="auto">
              <a:xfrm>
                <a:off x="3513" y="1830"/>
                <a:ext cx="657" cy="6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grpSp>
          <p:nvGrpSpPr>
            <p:cNvPr id="14" name="Group 9"/>
            <p:cNvGrpSpPr>
              <a:grpSpLocks noChangeAspect="1"/>
            </p:cNvGrpSpPr>
            <p:nvPr/>
          </p:nvGrpSpPr>
          <p:grpSpPr bwMode="auto">
            <a:xfrm>
              <a:off x="1640955" y="2336569"/>
              <a:ext cx="467814" cy="517057"/>
              <a:chOff x="3764" y="2079"/>
              <a:chExt cx="152" cy="168"/>
            </a:xfrm>
          </p:grpSpPr>
          <p:sp>
            <p:nvSpPr>
              <p:cNvPr id="16" name="Oval 10"/>
              <p:cNvSpPr>
                <a:spLocks noChangeArrowheads="1"/>
              </p:cNvSpPr>
              <p:nvPr/>
            </p:nvSpPr>
            <p:spPr bwMode="auto">
              <a:xfrm>
                <a:off x="3803" y="2079"/>
                <a:ext cx="79" cy="81"/>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17" name="Freeform 11"/>
              <p:cNvSpPr/>
              <p:nvPr/>
            </p:nvSpPr>
            <p:spPr bwMode="auto">
              <a:xfrm>
                <a:off x="3764" y="2163"/>
                <a:ext cx="152" cy="84"/>
              </a:xfrm>
              <a:custGeom>
                <a:avLst/>
                <a:gdLst>
                  <a:gd name="T0" fmla="*/ 47 w 54"/>
                  <a:gd name="T1" fmla="*/ 0 h 30"/>
                  <a:gd name="T2" fmla="*/ 41 w 54"/>
                  <a:gd name="T3" fmla="*/ 0 h 30"/>
                  <a:gd name="T4" fmla="*/ 28 w 54"/>
                  <a:gd name="T5" fmla="*/ 5 h 30"/>
                  <a:gd name="T6" fmla="*/ 16 w 54"/>
                  <a:gd name="T7" fmla="*/ 0 h 30"/>
                  <a:gd name="T8" fmla="*/ 10 w 54"/>
                  <a:gd name="T9" fmla="*/ 0 h 30"/>
                  <a:gd name="T10" fmla="*/ 0 w 54"/>
                  <a:gd name="T11" fmla="*/ 8 h 30"/>
                  <a:gd name="T12" fmla="*/ 0 w 54"/>
                  <a:gd name="T13" fmla="*/ 23 h 30"/>
                  <a:gd name="T14" fmla="*/ 10 w 54"/>
                  <a:gd name="T15" fmla="*/ 30 h 30"/>
                  <a:gd name="T16" fmla="*/ 47 w 54"/>
                  <a:gd name="T17" fmla="*/ 30 h 30"/>
                  <a:gd name="T18" fmla="*/ 54 w 54"/>
                  <a:gd name="T19" fmla="*/ 23 h 30"/>
                  <a:gd name="T20" fmla="*/ 54 w 54"/>
                  <a:gd name="T21" fmla="*/ 8 h 30"/>
                  <a:gd name="T22" fmla="*/ 47 w 5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0">
                    <a:moveTo>
                      <a:pt x="47" y="0"/>
                    </a:moveTo>
                    <a:cubicBezTo>
                      <a:pt x="41" y="0"/>
                      <a:pt x="41" y="0"/>
                      <a:pt x="41" y="0"/>
                    </a:cubicBezTo>
                    <a:cubicBezTo>
                      <a:pt x="38" y="3"/>
                      <a:pt x="33" y="5"/>
                      <a:pt x="28" y="5"/>
                    </a:cubicBezTo>
                    <a:cubicBezTo>
                      <a:pt x="24" y="5"/>
                      <a:pt x="19" y="3"/>
                      <a:pt x="16" y="0"/>
                    </a:cubicBezTo>
                    <a:cubicBezTo>
                      <a:pt x="10" y="0"/>
                      <a:pt x="10" y="0"/>
                      <a:pt x="10" y="0"/>
                    </a:cubicBezTo>
                    <a:cubicBezTo>
                      <a:pt x="5" y="0"/>
                      <a:pt x="0" y="4"/>
                      <a:pt x="0" y="8"/>
                    </a:cubicBezTo>
                    <a:cubicBezTo>
                      <a:pt x="0" y="23"/>
                      <a:pt x="0" y="23"/>
                      <a:pt x="0" y="23"/>
                    </a:cubicBezTo>
                    <a:cubicBezTo>
                      <a:pt x="0" y="27"/>
                      <a:pt x="5" y="30"/>
                      <a:pt x="10" y="30"/>
                    </a:cubicBezTo>
                    <a:cubicBezTo>
                      <a:pt x="47" y="30"/>
                      <a:pt x="47" y="30"/>
                      <a:pt x="47" y="30"/>
                    </a:cubicBezTo>
                    <a:cubicBezTo>
                      <a:pt x="52" y="30"/>
                      <a:pt x="54" y="27"/>
                      <a:pt x="54" y="23"/>
                    </a:cubicBezTo>
                    <a:cubicBezTo>
                      <a:pt x="54" y="8"/>
                      <a:pt x="54" y="8"/>
                      <a:pt x="54" y="8"/>
                    </a:cubicBezTo>
                    <a:cubicBezTo>
                      <a:pt x="54" y="4"/>
                      <a:pt x="52" y="0"/>
                      <a:pt x="47" y="0"/>
                    </a:cubicBezTo>
                    <a:close/>
                  </a:path>
                </a:pathLst>
              </a:cu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sp>
          <p:nvSpPr>
            <p:cNvPr id="15" name="矩形 3"/>
            <p:cNvSpPr>
              <a:spLocks noChangeArrowheads="1"/>
            </p:cNvSpPr>
            <p:nvPr/>
          </p:nvSpPr>
          <p:spPr bwMode="auto">
            <a:xfrm>
              <a:off x="1320579" y="2994234"/>
              <a:ext cx="12803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dirty="0">
                  <a:solidFill>
                    <a:srgbClr val="231F20"/>
                  </a:solidFill>
                  <a:latin typeface="造字工房悦圆演示版常规体" pitchFamily="2" charset="-122"/>
                  <a:ea typeface="造字工房悦圆演示版常规体" pitchFamily="2" charset="-122"/>
                  <a:sym typeface="Lucida Grande" charset="-122"/>
                </a:rPr>
                <a:t>商业模式</a:t>
              </a:r>
              <a:endParaRPr lang="zh-CN" altLang="en-US"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20" name="组合 19"/>
          <p:cNvGrpSpPr/>
          <p:nvPr/>
        </p:nvGrpSpPr>
        <p:grpSpPr>
          <a:xfrm>
            <a:off x="3622048" y="1847493"/>
            <a:ext cx="1890435" cy="1890435"/>
            <a:chOff x="3655289" y="1899685"/>
            <a:chExt cx="1890435" cy="1890435"/>
          </a:xfrm>
        </p:grpSpPr>
        <p:grpSp>
          <p:nvGrpSpPr>
            <p:cNvPr id="21" name="Group 4"/>
            <p:cNvGrpSpPr>
              <a:grpSpLocks noChangeAspect="1"/>
            </p:cNvGrpSpPr>
            <p:nvPr/>
          </p:nvGrpSpPr>
          <p:grpSpPr bwMode="auto">
            <a:xfrm>
              <a:off x="3655289" y="1899685"/>
              <a:ext cx="1890435" cy="1890435"/>
              <a:chOff x="3464" y="1781"/>
              <a:chExt cx="755" cy="755"/>
            </a:xfrm>
          </p:grpSpPr>
          <p:sp>
            <p:nvSpPr>
              <p:cNvPr id="26" name="Oval 5"/>
              <p:cNvSpPr>
                <a:spLocks noChangeArrowheads="1"/>
              </p:cNvSpPr>
              <p:nvPr/>
            </p:nvSpPr>
            <p:spPr bwMode="auto">
              <a:xfrm>
                <a:off x="3464" y="1781"/>
                <a:ext cx="755" cy="755"/>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27" name="Oval 6"/>
              <p:cNvSpPr>
                <a:spLocks noChangeArrowheads="1"/>
              </p:cNvSpPr>
              <p:nvPr/>
            </p:nvSpPr>
            <p:spPr bwMode="auto">
              <a:xfrm>
                <a:off x="3513" y="1830"/>
                <a:ext cx="657" cy="6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grpSp>
          <p:nvGrpSpPr>
            <p:cNvPr id="22" name="Group 9"/>
            <p:cNvGrpSpPr>
              <a:grpSpLocks noChangeAspect="1"/>
            </p:cNvGrpSpPr>
            <p:nvPr/>
          </p:nvGrpSpPr>
          <p:grpSpPr bwMode="auto">
            <a:xfrm>
              <a:off x="4366600" y="2327845"/>
              <a:ext cx="467814" cy="517057"/>
              <a:chOff x="3764" y="2079"/>
              <a:chExt cx="152" cy="168"/>
            </a:xfrm>
          </p:grpSpPr>
          <p:sp>
            <p:nvSpPr>
              <p:cNvPr id="24" name="Oval 10"/>
              <p:cNvSpPr>
                <a:spLocks noChangeArrowheads="1"/>
              </p:cNvSpPr>
              <p:nvPr/>
            </p:nvSpPr>
            <p:spPr bwMode="auto">
              <a:xfrm>
                <a:off x="3803" y="2079"/>
                <a:ext cx="79" cy="81"/>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25" name="Freeform 11"/>
              <p:cNvSpPr/>
              <p:nvPr/>
            </p:nvSpPr>
            <p:spPr bwMode="auto">
              <a:xfrm>
                <a:off x="3764" y="2163"/>
                <a:ext cx="152" cy="84"/>
              </a:xfrm>
              <a:custGeom>
                <a:avLst/>
                <a:gdLst>
                  <a:gd name="T0" fmla="*/ 47 w 54"/>
                  <a:gd name="T1" fmla="*/ 0 h 30"/>
                  <a:gd name="T2" fmla="*/ 41 w 54"/>
                  <a:gd name="T3" fmla="*/ 0 h 30"/>
                  <a:gd name="T4" fmla="*/ 28 w 54"/>
                  <a:gd name="T5" fmla="*/ 5 h 30"/>
                  <a:gd name="T6" fmla="*/ 16 w 54"/>
                  <a:gd name="T7" fmla="*/ 0 h 30"/>
                  <a:gd name="T8" fmla="*/ 10 w 54"/>
                  <a:gd name="T9" fmla="*/ 0 h 30"/>
                  <a:gd name="T10" fmla="*/ 0 w 54"/>
                  <a:gd name="T11" fmla="*/ 8 h 30"/>
                  <a:gd name="T12" fmla="*/ 0 w 54"/>
                  <a:gd name="T13" fmla="*/ 23 h 30"/>
                  <a:gd name="T14" fmla="*/ 10 w 54"/>
                  <a:gd name="T15" fmla="*/ 30 h 30"/>
                  <a:gd name="T16" fmla="*/ 47 w 54"/>
                  <a:gd name="T17" fmla="*/ 30 h 30"/>
                  <a:gd name="T18" fmla="*/ 54 w 54"/>
                  <a:gd name="T19" fmla="*/ 23 h 30"/>
                  <a:gd name="T20" fmla="*/ 54 w 54"/>
                  <a:gd name="T21" fmla="*/ 8 h 30"/>
                  <a:gd name="T22" fmla="*/ 47 w 5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0">
                    <a:moveTo>
                      <a:pt x="47" y="0"/>
                    </a:moveTo>
                    <a:cubicBezTo>
                      <a:pt x="41" y="0"/>
                      <a:pt x="41" y="0"/>
                      <a:pt x="41" y="0"/>
                    </a:cubicBezTo>
                    <a:cubicBezTo>
                      <a:pt x="38" y="3"/>
                      <a:pt x="33" y="5"/>
                      <a:pt x="28" y="5"/>
                    </a:cubicBezTo>
                    <a:cubicBezTo>
                      <a:pt x="24" y="5"/>
                      <a:pt x="19" y="3"/>
                      <a:pt x="16" y="0"/>
                    </a:cubicBezTo>
                    <a:cubicBezTo>
                      <a:pt x="10" y="0"/>
                      <a:pt x="10" y="0"/>
                      <a:pt x="10" y="0"/>
                    </a:cubicBezTo>
                    <a:cubicBezTo>
                      <a:pt x="5" y="0"/>
                      <a:pt x="0" y="4"/>
                      <a:pt x="0" y="8"/>
                    </a:cubicBezTo>
                    <a:cubicBezTo>
                      <a:pt x="0" y="23"/>
                      <a:pt x="0" y="23"/>
                      <a:pt x="0" y="23"/>
                    </a:cubicBezTo>
                    <a:cubicBezTo>
                      <a:pt x="0" y="27"/>
                      <a:pt x="5" y="30"/>
                      <a:pt x="10" y="30"/>
                    </a:cubicBezTo>
                    <a:cubicBezTo>
                      <a:pt x="47" y="30"/>
                      <a:pt x="47" y="30"/>
                      <a:pt x="47" y="30"/>
                    </a:cubicBezTo>
                    <a:cubicBezTo>
                      <a:pt x="52" y="30"/>
                      <a:pt x="54" y="27"/>
                      <a:pt x="54" y="23"/>
                    </a:cubicBezTo>
                    <a:cubicBezTo>
                      <a:pt x="54" y="8"/>
                      <a:pt x="54" y="8"/>
                      <a:pt x="54" y="8"/>
                    </a:cubicBezTo>
                    <a:cubicBezTo>
                      <a:pt x="54" y="4"/>
                      <a:pt x="52" y="0"/>
                      <a:pt x="47" y="0"/>
                    </a:cubicBezTo>
                    <a:close/>
                  </a:path>
                </a:pathLst>
              </a:cu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sp>
          <p:nvSpPr>
            <p:cNvPr id="23" name="矩形 3"/>
            <p:cNvSpPr>
              <a:spLocks noChangeArrowheads="1"/>
            </p:cNvSpPr>
            <p:nvPr/>
          </p:nvSpPr>
          <p:spPr bwMode="auto">
            <a:xfrm>
              <a:off x="4045249" y="2963330"/>
              <a:ext cx="12803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dirty="0">
                  <a:solidFill>
                    <a:srgbClr val="231F20"/>
                  </a:solidFill>
                  <a:latin typeface="造字工房悦圆演示版常规体" pitchFamily="2" charset="-122"/>
                  <a:ea typeface="造字工房悦圆演示版常规体" pitchFamily="2" charset="-122"/>
                  <a:sym typeface="Lucida Grande" charset="-122"/>
                </a:rPr>
                <a:t>商业模式</a:t>
              </a:r>
              <a:endParaRPr lang="zh-CN" altLang="en-US"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28" name="组合 27"/>
          <p:cNvGrpSpPr/>
          <p:nvPr/>
        </p:nvGrpSpPr>
        <p:grpSpPr>
          <a:xfrm>
            <a:off x="6314452" y="1847493"/>
            <a:ext cx="1890435" cy="1890435"/>
            <a:chOff x="6254376" y="1899684"/>
            <a:chExt cx="1890435" cy="1890435"/>
          </a:xfrm>
        </p:grpSpPr>
        <p:grpSp>
          <p:nvGrpSpPr>
            <p:cNvPr id="29" name="Group 4"/>
            <p:cNvGrpSpPr>
              <a:grpSpLocks noChangeAspect="1"/>
            </p:cNvGrpSpPr>
            <p:nvPr/>
          </p:nvGrpSpPr>
          <p:grpSpPr bwMode="auto">
            <a:xfrm>
              <a:off x="6254376" y="1899684"/>
              <a:ext cx="1890435" cy="1890435"/>
              <a:chOff x="3464" y="1781"/>
              <a:chExt cx="755" cy="755"/>
            </a:xfrm>
          </p:grpSpPr>
          <p:sp>
            <p:nvSpPr>
              <p:cNvPr id="36" name="Oval 5"/>
              <p:cNvSpPr>
                <a:spLocks noChangeArrowheads="1"/>
              </p:cNvSpPr>
              <p:nvPr/>
            </p:nvSpPr>
            <p:spPr bwMode="auto">
              <a:xfrm>
                <a:off x="3464" y="1781"/>
                <a:ext cx="755" cy="755"/>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37" name="Oval 6"/>
              <p:cNvSpPr>
                <a:spLocks noChangeArrowheads="1"/>
              </p:cNvSpPr>
              <p:nvPr/>
            </p:nvSpPr>
            <p:spPr bwMode="auto">
              <a:xfrm>
                <a:off x="3513" y="1830"/>
                <a:ext cx="657" cy="6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grpSp>
          <p:nvGrpSpPr>
            <p:cNvPr id="30" name="组合 29"/>
            <p:cNvGrpSpPr/>
            <p:nvPr/>
          </p:nvGrpSpPr>
          <p:grpSpPr>
            <a:xfrm>
              <a:off x="6741820" y="2323972"/>
              <a:ext cx="1280300" cy="1108844"/>
              <a:chOff x="6741820" y="2323972"/>
              <a:chExt cx="1280300" cy="1108844"/>
            </a:xfrm>
          </p:grpSpPr>
          <p:grpSp>
            <p:nvGrpSpPr>
              <p:cNvPr id="31" name="Group 4"/>
              <p:cNvGrpSpPr>
                <a:grpSpLocks noChangeAspect="1"/>
              </p:cNvGrpSpPr>
              <p:nvPr/>
            </p:nvGrpSpPr>
            <p:grpSpPr bwMode="auto">
              <a:xfrm>
                <a:off x="6990837" y="2323972"/>
                <a:ext cx="476763" cy="486152"/>
                <a:chOff x="4081" y="353"/>
                <a:chExt cx="457" cy="466"/>
              </a:xfrm>
            </p:grpSpPr>
            <p:sp>
              <p:nvSpPr>
                <p:cNvPr id="33" name="Oval 5"/>
                <p:cNvSpPr>
                  <a:spLocks noChangeArrowheads="1"/>
                </p:cNvSpPr>
                <p:nvPr/>
              </p:nvSpPr>
              <p:spPr bwMode="auto">
                <a:xfrm>
                  <a:off x="4081" y="353"/>
                  <a:ext cx="457" cy="466"/>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34" name="Rectangle 6"/>
                <p:cNvSpPr>
                  <a:spLocks noChangeArrowheads="1"/>
                </p:cNvSpPr>
                <p:nvPr/>
              </p:nvSpPr>
              <p:spPr bwMode="auto">
                <a:xfrm>
                  <a:off x="4281" y="391"/>
                  <a:ext cx="28"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35" name="Rectangle 7"/>
                <p:cNvSpPr>
                  <a:spLocks noChangeArrowheads="1"/>
                </p:cNvSpPr>
                <p:nvPr/>
              </p:nvSpPr>
              <p:spPr bwMode="auto">
                <a:xfrm>
                  <a:off x="4281" y="562"/>
                  <a:ext cx="181"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1F20"/>
                    </a:solidFill>
                  </a:endParaRPr>
                </a:p>
              </p:txBody>
            </p:sp>
          </p:grpSp>
          <p:sp>
            <p:nvSpPr>
              <p:cNvPr id="32" name="矩形 3"/>
              <p:cNvSpPr>
                <a:spLocks noChangeArrowheads="1"/>
              </p:cNvSpPr>
              <p:nvPr/>
            </p:nvSpPr>
            <p:spPr bwMode="auto">
              <a:xfrm>
                <a:off x="6741820" y="2994234"/>
                <a:ext cx="12803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dirty="0">
                    <a:solidFill>
                      <a:srgbClr val="231F20"/>
                    </a:solidFill>
                    <a:latin typeface="造字工房悦圆演示版常规体" pitchFamily="2" charset="-122"/>
                    <a:ea typeface="造字工房悦圆演示版常规体" pitchFamily="2" charset="-122"/>
                    <a:sym typeface="Lucida Grande" charset="-122"/>
                  </a:rPr>
                  <a:t>商业模式</a:t>
                </a:r>
                <a:endParaRPr lang="zh-CN" altLang="en-US" dirty="0">
                  <a:solidFill>
                    <a:srgbClr val="231F20"/>
                  </a:solidFill>
                  <a:latin typeface="造字工房悦圆演示版常规体" pitchFamily="2" charset="-122"/>
                  <a:ea typeface="造字工房悦圆演示版常规体" pitchFamily="2" charset="-122"/>
                  <a:sym typeface="Lucida Grande" charset="-122"/>
                </a:endParaRPr>
              </a:p>
            </p:txBody>
          </p:sp>
        </p:grpSp>
      </p:grpSp>
      <p:grpSp>
        <p:nvGrpSpPr>
          <p:cNvPr id="38" name="组合 37"/>
          <p:cNvGrpSpPr/>
          <p:nvPr/>
        </p:nvGrpSpPr>
        <p:grpSpPr>
          <a:xfrm>
            <a:off x="9006855" y="1847493"/>
            <a:ext cx="1890435" cy="1890435"/>
            <a:chOff x="9006855" y="1847493"/>
            <a:chExt cx="1890435" cy="1890435"/>
          </a:xfrm>
        </p:grpSpPr>
        <p:grpSp>
          <p:nvGrpSpPr>
            <p:cNvPr id="39" name="Group 4"/>
            <p:cNvGrpSpPr>
              <a:grpSpLocks noChangeAspect="1"/>
            </p:cNvGrpSpPr>
            <p:nvPr/>
          </p:nvGrpSpPr>
          <p:grpSpPr bwMode="auto">
            <a:xfrm>
              <a:off x="9006855" y="1847493"/>
              <a:ext cx="1890435" cy="1890435"/>
              <a:chOff x="3464" y="1781"/>
              <a:chExt cx="755" cy="755"/>
            </a:xfrm>
          </p:grpSpPr>
          <p:sp>
            <p:nvSpPr>
              <p:cNvPr id="47" name="Oval 5"/>
              <p:cNvSpPr>
                <a:spLocks noChangeArrowheads="1"/>
              </p:cNvSpPr>
              <p:nvPr/>
            </p:nvSpPr>
            <p:spPr bwMode="auto">
              <a:xfrm>
                <a:off x="3464" y="1781"/>
                <a:ext cx="755" cy="755"/>
              </a:xfrm>
              <a:prstGeom prst="ellipse">
                <a:avLst/>
              </a:pr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31F20"/>
                  </a:solidFill>
                </a:endParaRPr>
              </a:p>
            </p:txBody>
          </p:sp>
          <p:sp>
            <p:nvSpPr>
              <p:cNvPr id="48" name="Oval 6"/>
              <p:cNvSpPr>
                <a:spLocks noChangeArrowheads="1"/>
              </p:cNvSpPr>
              <p:nvPr/>
            </p:nvSpPr>
            <p:spPr bwMode="auto">
              <a:xfrm>
                <a:off x="3513" y="1830"/>
                <a:ext cx="657" cy="65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grpSp>
          <p:nvGrpSpPr>
            <p:cNvPr id="40" name="Group 10"/>
            <p:cNvGrpSpPr>
              <a:grpSpLocks noChangeAspect="1"/>
            </p:cNvGrpSpPr>
            <p:nvPr/>
          </p:nvGrpSpPr>
          <p:grpSpPr bwMode="auto">
            <a:xfrm>
              <a:off x="9666322" y="2226364"/>
              <a:ext cx="430178" cy="508673"/>
              <a:chOff x="5660" y="187"/>
              <a:chExt cx="696" cy="823"/>
            </a:xfrm>
          </p:grpSpPr>
          <p:sp>
            <p:nvSpPr>
              <p:cNvPr id="42" name="Freeform 11"/>
              <p:cNvSpPr/>
              <p:nvPr/>
            </p:nvSpPr>
            <p:spPr bwMode="auto">
              <a:xfrm>
                <a:off x="5660" y="187"/>
                <a:ext cx="696" cy="823"/>
              </a:xfrm>
              <a:custGeom>
                <a:avLst/>
                <a:gdLst>
                  <a:gd name="T0" fmla="*/ 696 w 696"/>
                  <a:gd name="T1" fmla="*/ 516 h 823"/>
                  <a:gd name="T2" fmla="*/ 519 w 696"/>
                  <a:gd name="T3" fmla="*/ 0 h 823"/>
                  <a:gd name="T4" fmla="*/ 0 w 696"/>
                  <a:gd name="T5" fmla="*/ 187 h 823"/>
                  <a:gd name="T6" fmla="*/ 221 w 696"/>
                  <a:gd name="T7" fmla="*/ 823 h 823"/>
                  <a:gd name="T8" fmla="*/ 630 w 696"/>
                  <a:gd name="T9" fmla="*/ 691 h 823"/>
                  <a:gd name="T10" fmla="*/ 696 w 696"/>
                  <a:gd name="T11" fmla="*/ 516 h 823"/>
                </a:gdLst>
                <a:ahLst/>
                <a:cxnLst>
                  <a:cxn ang="0">
                    <a:pos x="T0" y="T1"/>
                  </a:cxn>
                  <a:cxn ang="0">
                    <a:pos x="T2" y="T3"/>
                  </a:cxn>
                  <a:cxn ang="0">
                    <a:pos x="T4" y="T5"/>
                  </a:cxn>
                  <a:cxn ang="0">
                    <a:pos x="T6" y="T7"/>
                  </a:cxn>
                  <a:cxn ang="0">
                    <a:pos x="T8" y="T9"/>
                  </a:cxn>
                  <a:cxn ang="0">
                    <a:pos x="T10" y="T11"/>
                  </a:cxn>
                </a:cxnLst>
                <a:rect l="0" t="0" r="r" b="b"/>
                <a:pathLst>
                  <a:path w="696" h="823">
                    <a:moveTo>
                      <a:pt x="696" y="516"/>
                    </a:moveTo>
                    <a:lnTo>
                      <a:pt x="519" y="0"/>
                    </a:lnTo>
                    <a:lnTo>
                      <a:pt x="0" y="187"/>
                    </a:lnTo>
                    <a:lnTo>
                      <a:pt x="221" y="823"/>
                    </a:lnTo>
                    <a:lnTo>
                      <a:pt x="630" y="691"/>
                    </a:lnTo>
                    <a:lnTo>
                      <a:pt x="696" y="516"/>
                    </a:lnTo>
                    <a:close/>
                  </a:path>
                </a:pathLst>
              </a:cu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43" name="Freeform 12"/>
              <p:cNvSpPr/>
              <p:nvPr/>
            </p:nvSpPr>
            <p:spPr bwMode="auto">
              <a:xfrm>
                <a:off x="5770" y="319"/>
                <a:ext cx="387" cy="175"/>
              </a:xfrm>
              <a:custGeom>
                <a:avLst/>
                <a:gdLst>
                  <a:gd name="T0" fmla="*/ 387 w 387"/>
                  <a:gd name="T1" fmla="*/ 55 h 175"/>
                  <a:gd name="T2" fmla="*/ 23 w 387"/>
                  <a:gd name="T3" fmla="*/ 175 h 175"/>
                  <a:gd name="T4" fmla="*/ 0 w 387"/>
                  <a:gd name="T5" fmla="*/ 121 h 175"/>
                  <a:gd name="T6" fmla="*/ 365 w 387"/>
                  <a:gd name="T7" fmla="*/ 0 h 175"/>
                  <a:gd name="T8" fmla="*/ 387 w 387"/>
                  <a:gd name="T9" fmla="*/ 55 h 175"/>
                </a:gdLst>
                <a:ahLst/>
                <a:cxnLst>
                  <a:cxn ang="0">
                    <a:pos x="T0" y="T1"/>
                  </a:cxn>
                  <a:cxn ang="0">
                    <a:pos x="T2" y="T3"/>
                  </a:cxn>
                  <a:cxn ang="0">
                    <a:pos x="T4" y="T5"/>
                  </a:cxn>
                  <a:cxn ang="0">
                    <a:pos x="T6" y="T7"/>
                  </a:cxn>
                  <a:cxn ang="0">
                    <a:pos x="T8" y="T9"/>
                  </a:cxn>
                </a:cxnLst>
                <a:rect l="0" t="0" r="r" b="b"/>
                <a:pathLst>
                  <a:path w="387" h="175">
                    <a:moveTo>
                      <a:pt x="387" y="55"/>
                    </a:moveTo>
                    <a:lnTo>
                      <a:pt x="23" y="175"/>
                    </a:lnTo>
                    <a:lnTo>
                      <a:pt x="0" y="121"/>
                    </a:lnTo>
                    <a:lnTo>
                      <a:pt x="365" y="0"/>
                    </a:lnTo>
                    <a:lnTo>
                      <a:pt x="387" y="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44" name="Freeform 13"/>
              <p:cNvSpPr/>
              <p:nvPr/>
            </p:nvSpPr>
            <p:spPr bwMode="auto">
              <a:xfrm>
                <a:off x="5815" y="440"/>
                <a:ext cx="386" cy="175"/>
              </a:xfrm>
              <a:custGeom>
                <a:avLst/>
                <a:gdLst>
                  <a:gd name="T0" fmla="*/ 386 w 386"/>
                  <a:gd name="T1" fmla="*/ 54 h 175"/>
                  <a:gd name="T2" fmla="*/ 22 w 386"/>
                  <a:gd name="T3" fmla="*/ 175 h 175"/>
                  <a:gd name="T4" fmla="*/ 0 w 386"/>
                  <a:gd name="T5" fmla="*/ 120 h 175"/>
                  <a:gd name="T6" fmla="*/ 364 w 386"/>
                  <a:gd name="T7" fmla="*/ 0 h 175"/>
                  <a:gd name="T8" fmla="*/ 386 w 386"/>
                  <a:gd name="T9" fmla="*/ 54 h 175"/>
                </a:gdLst>
                <a:ahLst/>
                <a:cxnLst>
                  <a:cxn ang="0">
                    <a:pos x="T0" y="T1"/>
                  </a:cxn>
                  <a:cxn ang="0">
                    <a:pos x="T2" y="T3"/>
                  </a:cxn>
                  <a:cxn ang="0">
                    <a:pos x="T4" y="T5"/>
                  </a:cxn>
                  <a:cxn ang="0">
                    <a:pos x="T6" y="T7"/>
                  </a:cxn>
                  <a:cxn ang="0">
                    <a:pos x="T8" y="T9"/>
                  </a:cxn>
                </a:cxnLst>
                <a:rect l="0" t="0" r="r" b="b"/>
                <a:pathLst>
                  <a:path w="386" h="175">
                    <a:moveTo>
                      <a:pt x="386" y="54"/>
                    </a:moveTo>
                    <a:lnTo>
                      <a:pt x="22" y="175"/>
                    </a:lnTo>
                    <a:lnTo>
                      <a:pt x="0" y="120"/>
                    </a:lnTo>
                    <a:lnTo>
                      <a:pt x="364" y="0"/>
                    </a:lnTo>
                    <a:lnTo>
                      <a:pt x="386" y="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45" name="Freeform 14"/>
              <p:cNvSpPr/>
              <p:nvPr/>
            </p:nvSpPr>
            <p:spPr bwMode="auto">
              <a:xfrm>
                <a:off x="5859" y="549"/>
                <a:ext cx="376" cy="187"/>
              </a:xfrm>
              <a:custGeom>
                <a:avLst/>
                <a:gdLst>
                  <a:gd name="T0" fmla="*/ 376 w 376"/>
                  <a:gd name="T1" fmla="*/ 66 h 187"/>
                  <a:gd name="T2" fmla="*/ 22 w 376"/>
                  <a:gd name="T3" fmla="*/ 187 h 187"/>
                  <a:gd name="T4" fmla="*/ 0 w 376"/>
                  <a:gd name="T5" fmla="*/ 121 h 187"/>
                  <a:gd name="T6" fmla="*/ 354 w 376"/>
                  <a:gd name="T7" fmla="*/ 0 h 187"/>
                  <a:gd name="T8" fmla="*/ 376 w 376"/>
                  <a:gd name="T9" fmla="*/ 66 h 187"/>
                </a:gdLst>
                <a:ahLst/>
                <a:cxnLst>
                  <a:cxn ang="0">
                    <a:pos x="T0" y="T1"/>
                  </a:cxn>
                  <a:cxn ang="0">
                    <a:pos x="T2" y="T3"/>
                  </a:cxn>
                  <a:cxn ang="0">
                    <a:pos x="T4" y="T5"/>
                  </a:cxn>
                  <a:cxn ang="0">
                    <a:pos x="T6" y="T7"/>
                  </a:cxn>
                  <a:cxn ang="0">
                    <a:pos x="T8" y="T9"/>
                  </a:cxn>
                </a:cxnLst>
                <a:rect l="0" t="0" r="r" b="b"/>
                <a:pathLst>
                  <a:path w="376" h="187">
                    <a:moveTo>
                      <a:pt x="376" y="66"/>
                    </a:moveTo>
                    <a:lnTo>
                      <a:pt x="22" y="187"/>
                    </a:lnTo>
                    <a:lnTo>
                      <a:pt x="0" y="121"/>
                    </a:lnTo>
                    <a:lnTo>
                      <a:pt x="354" y="0"/>
                    </a:lnTo>
                    <a:lnTo>
                      <a:pt x="376"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sp>
            <p:nvSpPr>
              <p:cNvPr id="46" name="Freeform 15"/>
              <p:cNvSpPr/>
              <p:nvPr/>
            </p:nvSpPr>
            <p:spPr bwMode="auto">
              <a:xfrm>
                <a:off x="5892" y="670"/>
                <a:ext cx="387" cy="186"/>
              </a:xfrm>
              <a:custGeom>
                <a:avLst/>
                <a:gdLst>
                  <a:gd name="T0" fmla="*/ 387 w 387"/>
                  <a:gd name="T1" fmla="*/ 66 h 186"/>
                  <a:gd name="T2" fmla="*/ 22 w 387"/>
                  <a:gd name="T3" fmla="*/ 186 h 186"/>
                  <a:gd name="T4" fmla="*/ 0 w 387"/>
                  <a:gd name="T5" fmla="*/ 120 h 186"/>
                  <a:gd name="T6" fmla="*/ 365 w 387"/>
                  <a:gd name="T7" fmla="*/ 0 h 186"/>
                  <a:gd name="T8" fmla="*/ 387 w 387"/>
                  <a:gd name="T9" fmla="*/ 66 h 186"/>
                </a:gdLst>
                <a:ahLst/>
                <a:cxnLst>
                  <a:cxn ang="0">
                    <a:pos x="T0" y="T1"/>
                  </a:cxn>
                  <a:cxn ang="0">
                    <a:pos x="T2" y="T3"/>
                  </a:cxn>
                  <a:cxn ang="0">
                    <a:pos x="T4" y="T5"/>
                  </a:cxn>
                  <a:cxn ang="0">
                    <a:pos x="T6" y="T7"/>
                  </a:cxn>
                  <a:cxn ang="0">
                    <a:pos x="T8" y="T9"/>
                  </a:cxn>
                </a:cxnLst>
                <a:rect l="0" t="0" r="r" b="b"/>
                <a:pathLst>
                  <a:path w="387" h="186">
                    <a:moveTo>
                      <a:pt x="387" y="66"/>
                    </a:moveTo>
                    <a:lnTo>
                      <a:pt x="22" y="186"/>
                    </a:lnTo>
                    <a:lnTo>
                      <a:pt x="0" y="120"/>
                    </a:lnTo>
                    <a:lnTo>
                      <a:pt x="365" y="0"/>
                    </a:lnTo>
                    <a:lnTo>
                      <a:pt x="387"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1F20"/>
                  </a:solidFill>
                </a:endParaRPr>
              </a:p>
            </p:txBody>
          </p:sp>
        </p:grpSp>
        <p:sp>
          <p:nvSpPr>
            <p:cNvPr id="41" name="矩形 3"/>
            <p:cNvSpPr>
              <a:spLocks noChangeArrowheads="1"/>
            </p:cNvSpPr>
            <p:nvPr/>
          </p:nvSpPr>
          <p:spPr bwMode="auto">
            <a:xfrm>
              <a:off x="9408759" y="2891409"/>
              <a:ext cx="12803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dirty="0">
                  <a:solidFill>
                    <a:srgbClr val="231F20"/>
                  </a:solidFill>
                  <a:latin typeface="造字工房悦圆演示版常规体" pitchFamily="2" charset="-122"/>
                  <a:ea typeface="造字工房悦圆演示版常规体" pitchFamily="2" charset="-122"/>
                  <a:sym typeface="Lucida Grande" charset="-122"/>
                </a:rPr>
                <a:t>商业模式</a:t>
              </a:r>
              <a:endParaRPr lang="zh-CN" altLang="en-US" dirty="0">
                <a:solidFill>
                  <a:srgbClr val="231F20"/>
                </a:solidFill>
                <a:latin typeface="造字工房悦圆演示版常规体" pitchFamily="2" charset="-122"/>
                <a:ea typeface="造字工房悦圆演示版常规体" pitchFamily="2" charset="-122"/>
                <a:sym typeface="Lucida Grande" charset="-122"/>
              </a:endParaRPr>
            </a:p>
          </p:txBody>
        </p:sp>
      </p:grpSp>
      <p:sp>
        <p:nvSpPr>
          <p:cNvPr id="49" name="矩形 3"/>
          <p:cNvSpPr>
            <a:spLocks noChangeArrowheads="1"/>
          </p:cNvSpPr>
          <p:nvPr/>
        </p:nvSpPr>
        <p:spPr bwMode="auto">
          <a:xfrm>
            <a:off x="648583" y="4032591"/>
            <a:ext cx="181632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sz="2800" dirty="0">
                <a:solidFill>
                  <a:srgbClr val="FF1D78"/>
                </a:solidFill>
                <a:latin typeface="造字工房悦圆演示版常规体" pitchFamily="2" charset="-122"/>
                <a:ea typeface="造字工房悦圆演示版常规体" pitchFamily="2" charset="-122"/>
                <a:sym typeface="Lucida Grande" charset="-122"/>
              </a:rPr>
              <a:t>商业模式</a:t>
            </a:r>
            <a:endParaRPr lang="zh-CN" altLang="en-US" sz="2800" dirty="0">
              <a:solidFill>
                <a:srgbClr val="FF1D78"/>
              </a:solidFill>
              <a:latin typeface="造字工房悦圆演示版常规体" pitchFamily="2" charset="-122"/>
              <a:ea typeface="造字工房悦圆演示版常规体" pitchFamily="2" charset="-122"/>
              <a:sym typeface="Lucida Grande" charset="-122"/>
            </a:endParaRPr>
          </a:p>
        </p:txBody>
      </p:sp>
      <p:sp>
        <p:nvSpPr>
          <p:cNvPr id="50" name="矩形 3"/>
          <p:cNvSpPr>
            <a:spLocks noChangeArrowheads="1"/>
          </p:cNvSpPr>
          <p:nvPr/>
        </p:nvSpPr>
        <p:spPr bwMode="auto">
          <a:xfrm>
            <a:off x="668160" y="4714048"/>
            <a:ext cx="105840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铅笔演示致力于演示项目的完美化，用心制作每一页艺术珍品，以铅笔的姿态孜孜不倦地打磨，助力您的演示项目铅笔演示致力于演示项目的完美化，用心制作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51" name="矩形 3"/>
          <p:cNvSpPr>
            <a:spLocks noChangeArrowheads="1"/>
          </p:cNvSpPr>
          <p:nvPr/>
        </p:nvSpPr>
        <p:spPr bwMode="auto">
          <a:xfrm>
            <a:off x="668160" y="5561756"/>
            <a:ext cx="105840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5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铅笔演示致力于演示项目的完美化，用心制作每一页艺术珍品，以铅笔的姿态孜孜不倦地打磨，助力您的演示项目铅笔演示致力于演示项目的完美化，用心制作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运营计划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MH_Other_1"/>
          <p:cNvSpPr/>
          <p:nvPr/>
        </p:nvSpPr>
        <p:spPr bwMode="auto">
          <a:xfrm flipH="1" flipV="1">
            <a:off x="7614764" y="2770791"/>
            <a:ext cx="1860550" cy="3109912"/>
          </a:xfrm>
          <a:custGeom>
            <a:avLst/>
            <a:gdLst>
              <a:gd name="T0" fmla="*/ 760672 w 2252069"/>
              <a:gd name="T1" fmla="*/ 3665895 h 3761192"/>
              <a:gd name="T2" fmla="*/ 614745 w 2252069"/>
              <a:gd name="T3" fmla="*/ 2837210 h 3761192"/>
              <a:gd name="T4" fmla="*/ 526205 w 2252069"/>
              <a:gd name="T5" fmla="*/ 2899039 h 3761192"/>
              <a:gd name="T6" fmla="*/ 430909 w 2252069"/>
              <a:gd name="T7" fmla="*/ 2803743 h 3761192"/>
              <a:gd name="T8" fmla="*/ 190594 w 2252069"/>
              <a:gd name="T9" fmla="*/ 1876288 h 3761192"/>
              <a:gd name="T10" fmla="*/ 95297 w 2252069"/>
              <a:gd name="T11" fmla="*/ 2509276 h 3761192"/>
              <a:gd name="T12" fmla="*/ 1 w 2252069"/>
              <a:gd name="T13" fmla="*/ 1842199 h 3761192"/>
              <a:gd name="T14" fmla="*/ 4811 w 2252069"/>
              <a:gd name="T15" fmla="*/ 1797136 h 3761192"/>
              <a:gd name="T16" fmla="*/ 401130 w 2252069"/>
              <a:gd name="T17" fmla="*/ 1530413 h 3761192"/>
              <a:gd name="T18" fmla="*/ 430908 w 2252069"/>
              <a:gd name="T19" fmla="*/ 1323215 h 3761192"/>
              <a:gd name="T20" fmla="*/ 441724 w 2252069"/>
              <a:gd name="T21" fmla="*/ 1281187 h 3761192"/>
              <a:gd name="T22" fmla="*/ 490382 w 2252069"/>
              <a:gd name="T23" fmla="*/ 1218152 h 3761192"/>
              <a:gd name="T24" fmla="*/ 1031398 w 2252069"/>
              <a:gd name="T25" fmla="*/ 966472 h 3761192"/>
              <a:gd name="T26" fmla="*/ 1126695 w 2252069"/>
              <a:gd name="T27" fmla="*/ 0 h 3761192"/>
              <a:gd name="T28" fmla="*/ 1221992 w 2252069"/>
              <a:gd name="T29" fmla="*/ 602945 h 3761192"/>
              <a:gd name="T30" fmla="*/ 1686280 w 2252069"/>
              <a:gd name="T31" fmla="*/ 958076 h 3761192"/>
              <a:gd name="T32" fmla="*/ 1567092 w 2252069"/>
              <a:gd name="T33" fmla="*/ 1106805 h 3761192"/>
              <a:gd name="T34" fmla="*/ 1221992 w 2252069"/>
              <a:gd name="T35" fmla="*/ 1560795 h 3761192"/>
              <a:gd name="T36" fmla="*/ 1759975 w 2252069"/>
              <a:gd name="T37" fmla="*/ 1841708 h 3761192"/>
              <a:gd name="T38" fmla="*/ 1765160 w 2252069"/>
              <a:gd name="T39" fmla="*/ 1858490 h 3761192"/>
              <a:gd name="T40" fmla="*/ 1772649 w 2252069"/>
              <a:gd name="T41" fmla="*/ 1940427 h 3761192"/>
              <a:gd name="T42" fmla="*/ 2216363 w 2252069"/>
              <a:gd name="T43" fmla="*/ 2292416 h 3761192"/>
              <a:gd name="T44" fmla="*/ 2097175 w 2252069"/>
              <a:gd name="T45" fmla="*/ 2441145 h 3761192"/>
              <a:gd name="T46" fmla="*/ 1772650 w 2252069"/>
              <a:gd name="T47" fmla="*/ 2661280 h 3761192"/>
              <a:gd name="T48" fmla="*/ 2153108 w 2252069"/>
              <a:gd name="T49" fmla="*/ 2879400 h 3761192"/>
              <a:gd name="T50" fmla="*/ 2198695 w 2252069"/>
              <a:gd name="T51" fmla="*/ 2967793 h 3761192"/>
              <a:gd name="T52" fmla="*/ 2201721 w 2252069"/>
              <a:gd name="T53" fmla="*/ 3595309 h 3761192"/>
              <a:gd name="T54" fmla="*/ 2106425 w 2252069"/>
              <a:gd name="T55" fmla="*/ 3690605 h 3761192"/>
              <a:gd name="T56" fmla="*/ 2011128 w 2252069"/>
              <a:gd name="T57" fmla="*/ 3016873 h 3761192"/>
              <a:gd name="T58" fmla="*/ 1772650 w 2252069"/>
              <a:gd name="T59" fmla="*/ 3227379 h 3761192"/>
              <a:gd name="T60" fmla="*/ 1582056 w 2252069"/>
              <a:gd name="T61" fmla="*/ 3227379 h 3761192"/>
              <a:gd name="T62" fmla="*/ 1101385 w 2252069"/>
              <a:gd name="T63" fmla="*/ 1704467 h 3761192"/>
              <a:gd name="T64" fmla="*/ 1059310 w 2252069"/>
              <a:gd name="T65" fmla="*/ 1674722 h 3761192"/>
              <a:gd name="T66" fmla="*/ 1031398 w 2252069"/>
              <a:gd name="T67" fmla="*/ 1165201 h 3761192"/>
              <a:gd name="T68" fmla="*/ 621502 w 2252069"/>
              <a:gd name="T69" fmla="*/ 2629192 h 3761192"/>
              <a:gd name="T70" fmla="*/ 902653 w 2252069"/>
              <a:gd name="T71" fmla="*/ 2786008 h 3761192"/>
              <a:gd name="T72" fmla="*/ 948241 w 2252069"/>
              <a:gd name="T73" fmla="*/ 2874418 h 3761192"/>
              <a:gd name="T74" fmla="*/ 951265 w 2252069"/>
              <a:gd name="T75" fmla="*/ 3665894 h 3761192"/>
              <a:gd name="T76" fmla="*/ 855969 w 2252069"/>
              <a:gd name="T77" fmla="*/ 3761192 h 376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52069" h="3761192">
                <a:moveTo>
                  <a:pt x="855969" y="3761192"/>
                </a:moveTo>
                <a:cubicBezTo>
                  <a:pt x="803338" y="3761192"/>
                  <a:pt x="760672" y="3718526"/>
                  <a:pt x="760672" y="3665895"/>
                </a:cubicBezTo>
                <a:lnTo>
                  <a:pt x="760671" y="2923480"/>
                </a:lnTo>
                <a:lnTo>
                  <a:pt x="614745" y="2837210"/>
                </a:lnTo>
                <a:lnTo>
                  <a:pt x="614013" y="2840836"/>
                </a:lnTo>
                <a:cubicBezTo>
                  <a:pt x="599546" y="2875039"/>
                  <a:pt x="565679" y="2899039"/>
                  <a:pt x="526205" y="2899039"/>
                </a:cubicBezTo>
                <a:lnTo>
                  <a:pt x="526206" y="2899040"/>
                </a:lnTo>
                <a:cubicBezTo>
                  <a:pt x="473575" y="2899040"/>
                  <a:pt x="430909" y="2856374"/>
                  <a:pt x="430909" y="2803743"/>
                </a:cubicBezTo>
                <a:lnTo>
                  <a:pt x="430909" y="1734217"/>
                </a:lnTo>
                <a:lnTo>
                  <a:pt x="190594" y="1876288"/>
                </a:lnTo>
                <a:lnTo>
                  <a:pt x="190594" y="2413979"/>
                </a:lnTo>
                <a:cubicBezTo>
                  <a:pt x="190594" y="2466610"/>
                  <a:pt x="147928" y="2509276"/>
                  <a:pt x="95297" y="2509276"/>
                </a:cubicBezTo>
                <a:cubicBezTo>
                  <a:pt x="42666" y="2509276"/>
                  <a:pt x="0" y="2466610"/>
                  <a:pt x="0" y="2413979"/>
                </a:cubicBezTo>
                <a:cubicBezTo>
                  <a:pt x="0" y="2223386"/>
                  <a:pt x="1" y="2032792"/>
                  <a:pt x="1" y="1842199"/>
                </a:cubicBezTo>
                <a:lnTo>
                  <a:pt x="3025" y="1827221"/>
                </a:lnTo>
                <a:lnTo>
                  <a:pt x="4811" y="1797136"/>
                </a:lnTo>
                <a:cubicBezTo>
                  <a:pt x="10880" y="1773515"/>
                  <a:pt x="25960" y="1752208"/>
                  <a:pt x="48613" y="1738816"/>
                </a:cubicBezTo>
                <a:cubicBezTo>
                  <a:pt x="166119" y="1669348"/>
                  <a:pt x="283625" y="1599881"/>
                  <a:pt x="401130" y="1530413"/>
                </a:cubicBezTo>
                <a:lnTo>
                  <a:pt x="430908" y="1520057"/>
                </a:lnTo>
                <a:lnTo>
                  <a:pt x="430908" y="1323215"/>
                </a:lnTo>
                <a:cubicBezTo>
                  <a:pt x="430908" y="1310057"/>
                  <a:pt x="433574" y="1297523"/>
                  <a:pt x="438397" y="1286121"/>
                </a:cubicBezTo>
                <a:lnTo>
                  <a:pt x="441724" y="1281187"/>
                </a:lnTo>
                <a:lnTo>
                  <a:pt x="443584" y="1269341"/>
                </a:lnTo>
                <a:cubicBezTo>
                  <a:pt x="451491" y="1247539"/>
                  <a:pt x="467715" y="1228753"/>
                  <a:pt x="490382" y="1218152"/>
                </a:cubicBezTo>
                <a:cubicBezTo>
                  <a:pt x="668719" y="1134744"/>
                  <a:pt x="847057" y="1051337"/>
                  <a:pt x="1025394" y="967930"/>
                </a:cubicBezTo>
                <a:lnTo>
                  <a:pt x="1031398" y="966472"/>
                </a:lnTo>
                <a:lnTo>
                  <a:pt x="1031398" y="95297"/>
                </a:lnTo>
                <a:cubicBezTo>
                  <a:pt x="1031398" y="42666"/>
                  <a:pt x="1074064" y="0"/>
                  <a:pt x="1126695" y="0"/>
                </a:cubicBezTo>
                <a:cubicBezTo>
                  <a:pt x="1179326" y="0"/>
                  <a:pt x="1221992" y="42666"/>
                  <a:pt x="1221992" y="95297"/>
                </a:cubicBezTo>
                <a:lnTo>
                  <a:pt x="1221992" y="602945"/>
                </a:lnTo>
                <a:lnTo>
                  <a:pt x="1255164" y="612588"/>
                </a:lnTo>
                <a:lnTo>
                  <a:pt x="1686280" y="958076"/>
                </a:lnTo>
                <a:cubicBezTo>
                  <a:pt x="1727351" y="990989"/>
                  <a:pt x="1733963" y="1050964"/>
                  <a:pt x="1701050" y="1092034"/>
                </a:cubicBezTo>
                <a:cubicBezTo>
                  <a:pt x="1668138" y="1133105"/>
                  <a:pt x="1608162" y="1139718"/>
                  <a:pt x="1567092" y="1106805"/>
                </a:cubicBezTo>
                <a:lnTo>
                  <a:pt x="1221992" y="830248"/>
                </a:lnTo>
                <a:lnTo>
                  <a:pt x="1221992" y="1560795"/>
                </a:lnTo>
                <a:lnTo>
                  <a:pt x="1713177" y="1790520"/>
                </a:lnTo>
                <a:cubicBezTo>
                  <a:pt x="1735844" y="1801121"/>
                  <a:pt x="1752068" y="1819906"/>
                  <a:pt x="1759975" y="1841708"/>
                </a:cubicBezTo>
                <a:lnTo>
                  <a:pt x="1761836" y="1853560"/>
                </a:lnTo>
                <a:lnTo>
                  <a:pt x="1765160" y="1858490"/>
                </a:lnTo>
                <a:cubicBezTo>
                  <a:pt x="1769982" y="1869892"/>
                  <a:pt x="1772649" y="1882426"/>
                  <a:pt x="1772649" y="1895584"/>
                </a:cubicBezTo>
                <a:lnTo>
                  <a:pt x="1772649" y="1940427"/>
                </a:lnTo>
                <a:lnTo>
                  <a:pt x="1785247" y="1946928"/>
                </a:lnTo>
                <a:lnTo>
                  <a:pt x="2216363" y="2292416"/>
                </a:lnTo>
                <a:cubicBezTo>
                  <a:pt x="2257434" y="2325329"/>
                  <a:pt x="2264046" y="2385304"/>
                  <a:pt x="2231133" y="2426374"/>
                </a:cubicBezTo>
                <a:cubicBezTo>
                  <a:pt x="2198221" y="2467445"/>
                  <a:pt x="2138245" y="2474058"/>
                  <a:pt x="2097175" y="2441145"/>
                </a:cubicBezTo>
                <a:lnTo>
                  <a:pt x="1772649" y="2181076"/>
                </a:lnTo>
                <a:lnTo>
                  <a:pt x="1772650" y="2661280"/>
                </a:lnTo>
                <a:lnTo>
                  <a:pt x="1800591" y="2670997"/>
                </a:lnTo>
                <a:cubicBezTo>
                  <a:pt x="1918097" y="2740465"/>
                  <a:pt x="2035603" y="2809932"/>
                  <a:pt x="2153108" y="2879400"/>
                </a:cubicBezTo>
                <a:cubicBezTo>
                  <a:pt x="2175761" y="2892792"/>
                  <a:pt x="2190841" y="2914099"/>
                  <a:pt x="2196910" y="2937720"/>
                </a:cubicBezTo>
                <a:lnTo>
                  <a:pt x="2198695" y="2967793"/>
                </a:lnTo>
                <a:lnTo>
                  <a:pt x="2201722" y="2982785"/>
                </a:lnTo>
                <a:cubicBezTo>
                  <a:pt x="2201722" y="3186960"/>
                  <a:pt x="2201721" y="3391134"/>
                  <a:pt x="2201721" y="3595309"/>
                </a:cubicBezTo>
                <a:cubicBezTo>
                  <a:pt x="2201721" y="3647940"/>
                  <a:pt x="2159055" y="3690606"/>
                  <a:pt x="2106424" y="3690606"/>
                </a:cubicBezTo>
                <a:lnTo>
                  <a:pt x="2106425" y="3690605"/>
                </a:lnTo>
                <a:cubicBezTo>
                  <a:pt x="2053794" y="3690605"/>
                  <a:pt x="2011128" y="3647939"/>
                  <a:pt x="2011128" y="3595308"/>
                </a:cubicBezTo>
                <a:lnTo>
                  <a:pt x="2011128" y="3016873"/>
                </a:lnTo>
                <a:lnTo>
                  <a:pt x="1772650" y="2875887"/>
                </a:lnTo>
                <a:lnTo>
                  <a:pt x="1772650" y="3227379"/>
                </a:lnTo>
                <a:cubicBezTo>
                  <a:pt x="1772650" y="3280010"/>
                  <a:pt x="1729984" y="3322676"/>
                  <a:pt x="1677353" y="3322676"/>
                </a:cubicBezTo>
                <a:cubicBezTo>
                  <a:pt x="1624722" y="3322676"/>
                  <a:pt x="1582056" y="3280010"/>
                  <a:pt x="1582056" y="3227379"/>
                </a:cubicBezTo>
                <a:lnTo>
                  <a:pt x="1582056" y="1929276"/>
                </a:lnTo>
                <a:lnTo>
                  <a:pt x="1101385" y="1704467"/>
                </a:lnTo>
                <a:lnTo>
                  <a:pt x="1080258" y="1688846"/>
                </a:lnTo>
                <a:lnTo>
                  <a:pt x="1059310" y="1674722"/>
                </a:lnTo>
                <a:cubicBezTo>
                  <a:pt x="1042065" y="1657477"/>
                  <a:pt x="1031398" y="1633653"/>
                  <a:pt x="1031398" y="1607337"/>
                </a:cubicBezTo>
                <a:lnTo>
                  <a:pt x="1031398" y="1165201"/>
                </a:lnTo>
                <a:lnTo>
                  <a:pt x="621502" y="1356909"/>
                </a:lnTo>
                <a:lnTo>
                  <a:pt x="621502" y="2629192"/>
                </a:lnTo>
                <a:lnTo>
                  <a:pt x="642428" y="2632167"/>
                </a:lnTo>
                <a:cubicBezTo>
                  <a:pt x="729170" y="2683448"/>
                  <a:pt x="815912" y="2734728"/>
                  <a:pt x="902653" y="2786008"/>
                </a:cubicBezTo>
                <a:cubicBezTo>
                  <a:pt x="925306" y="2799400"/>
                  <a:pt x="940386" y="2820706"/>
                  <a:pt x="946455" y="2844328"/>
                </a:cubicBezTo>
                <a:lnTo>
                  <a:pt x="948241" y="2874418"/>
                </a:lnTo>
                <a:lnTo>
                  <a:pt x="951265" y="2889395"/>
                </a:lnTo>
                <a:lnTo>
                  <a:pt x="951265" y="3665894"/>
                </a:lnTo>
                <a:cubicBezTo>
                  <a:pt x="951265" y="3718525"/>
                  <a:pt x="908599" y="3761191"/>
                  <a:pt x="855968" y="3761191"/>
                </a:cubicBezTo>
                <a:lnTo>
                  <a:pt x="855969" y="3761192"/>
                </a:lnTo>
                <a:close/>
              </a:path>
            </a:pathLst>
          </a:custGeom>
          <a:solidFill>
            <a:srgbClr val="FF1D78"/>
          </a:solidFill>
          <a:ln>
            <a:noFill/>
          </a:ln>
        </p:spPr>
        <p:txBody>
          <a:bodyPr anchor="ctr"/>
          <a:lstStyle/>
          <a:p>
            <a:endParaRPr lang="zh-CN" altLang="en-US">
              <a:solidFill>
                <a:srgbClr val="FF1D78"/>
              </a:solidFill>
            </a:endParaRPr>
          </a:p>
        </p:txBody>
      </p:sp>
      <p:sp>
        <p:nvSpPr>
          <p:cNvPr id="13" name="MH_Other_2"/>
          <p:cNvSpPr/>
          <p:nvPr/>
        </p:nvSpPr>
        <p:spPr bwMode="auto">
          <a:xfrm>
            <a:off x="8910164" y="4672616"/>
            <a:ext cx="581025" cy="98425"/>
          </a:xfrm>
          <a:custGeom>
            <a:avLst/>
            <a:gdLst>
              <a:gd name="T0" fmla="*/ 0 w 482600"/>
              <a:gd name="T1" fmla="*/ 304800 h 304800"/>
              <a:gd name="T2" fmla="*/ 114300 w 482600"/>
              <a:gd name="T3" fmla="*/ 0 h 304800"/>
              <a:gd name="T4" fmla="*/ 482600 w 482600"/>
              <a:gd name="T5" fmla="*/ 0 h 304800"/>
            </a:gdLst>
            <a:ahLst/>
            <a:cxnLst>
              <a:cxn ang="0">
                <a:pos x="T0" y="T1"/>
              </a:cxn>
              <a:cxn ang="0">
                <a:pos x="T2" y="T3"/>
              </a:cxn>
              <a:cxn ang="0">
                <a:pos x="T4" y="T5"/>
              </a:cxn>
            </a:cxnLst>
            <a:rect l="0" t="0" r="r" b="b"/>
            <a:pathLst>
              <a:path w="482600" h="304800">
                <a:moveTo>
                  <a:pt x="0" y="304800"/>
                </a:moveTo>
                <a:lnTo>
                  <a:pt x="114300" y="0"/>
                </a:lnTo>
                <a:lnTo>
                  <a:pt x="482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4" name="MH_Other_3"/>
          <p:cNvSpPr/>
          <p:nvPr/>
        </p:nvSpPr>
        <p:spPr bwMode="auto">
          <a:xfrm>
            <a:off x="8895876" y="2492978"/>
            <a:ext cx="334963" cy="211138"/>
          </a:xfrm>
          <a:custGeom>
            <a:avLst/>
            <a:gdLst>
              <a:gd name="T0" fmla="*/ 0 w 482600"/>
              <a:gd name="T1" fmla="*/ 304800 h 304800"/>
              <a:gd name="T2" fmla="*/ 114300 w 482600"/>
              <a:gd name="T3" fmla="*/ 0 h 304800"/>
              <a:gd name="T4" fmla="*/ 482600 w 482600"/>
              <a:gd name="T5" fmla="*/ 0 h 304800"/>
            </a:gdLst>
            <a:ahLst/>
            <a:cxnLst>
              <a:cxn ang="0">
                <a:pos x="T0" y="T1"/>
              </a:cxn>
              <a:cxn ang="0">
                <a:pos x="T2" y="T3"/>
              </a:cxn>
              <a:cxn ang="0">
                <a:pos x="T4" y="T5"/>
              </a:cxn>
            </a:cxnLst>
            <a:rect l="0" t="0" r="r" b="b"/>
            <a:pathLst>
              <a:path w="482600" h="304800">
                <a:moveTo>
                  <a:pt x="0" y="304800"/>
                </a:moveTo>
                <a:lnTo>
                  <a:pt x="114300" y="0"/>
                </a:lnTo>
                <a:lnTo>
                  <a:pt x="482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5" name="MH_Other_4"/>
          <p:cNvSpPr/>
          <p:nvPr/>
        </p:nvSpPr>
        <p:spPr bwMode="auto">
          <a:xfrm flipH="1">
            <a:off x="7311551" y="2558066"/>
            <a:ext cx="334963" cy="212725"/>
          </a:xfrm>
          <a:custGeom>
            <a:avLst/>
            <a:gdLst>
              <a:gd name="T0" fmla="*/ 0 w 482600"/>
              <a:gd name="T1" fmla="*/ 304800 h 304800"/>
              <a:gd name="T2" fmla="*/ 114300 w 482600"/>
              <a:gd name="T3" fmla="*/ 0 h 304800"/>
              <a:gd name="T4" fmla="*/ 482600 w 482600"/>
              <a:gd name="T5" fmla="*/ 0 h 304800"/>
            </a:gdLst>
            <a:ahLst/>
            <a:cxnLst>
              <a:cxn ang="0">
                <a:pos x="T0" y="T1"/>
              </a:cxn>
              <a:cxn ang="0">
                <a:pos x="T2" y="T3"/>
              </a:cxn>
              <a:cxn ang="0">
                <a:pos x="T4" y="T5"/>
              </a:cxn>
            </a:cxnLst>
            <a:rect l="0" t="0" r="r" b="b"/>
            <a:pathLst>
              <a:path w="482600" h="304800">
                <a:moveTo>
                  <a:pt x="0" y="304800"/>
                </a:moveTo>
                <a:lnTo>
                  <a:pt x="114300" y="0"/>
                </a:lnTo>
                <a:lnTo>
                  <a:pt x="482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6" name="MH_Other_5"/>
          <p:cNvSpPr/>
          <p:nvPr/>
        </p:nvSpPr>
        <p:spPr bwMode="auto">
          <a:xfrm flipH="1">
            <a:off x="7240114" y="3626453"/>
            <a:ext cx="369887" cy="193675"/>
          </a:xfrm>
          <a:custGeom>
            <a:avLst/>
            <a:gdLst>
              <a:gd name="T0" fmla="*/ 0 w 533400"/>
              <a:gd name="T1" fmla="*/ 279400 h 279400"/>
              <a:gd name="T2" fmla="*/ 165100 w 533400"/>
              <a:gd name="T3" fmla="*/ 0 h 279400"/>
              <a:gd name="T4" fmla="*/ 533400 w 533400"/>
              <a:gd name="T5" fmla="*/ 0 h 279400"/>
            </a:gdLst>
            <a:ahLst/>
            <a:cxnLst>
              <a:cxn ang="0">
                <a:pos x="T0" y="T1"/>
              </a:cxn>
              <a:cxn ang="0">
                <a:pos x="T2" y="T3"/>
              </a:cxn>
              <a:cxn ang="0">
                <a:pos x="T4" y="T5"/>
              </a:cxn>
            </a:cxnLst>
            <a:rect l="0" t="0" r="r" b="b"/>
            <a:pathLst>
              <a:path w="533400" h="279400">
                <a:moveTo>
                  <a:pt x="0" y="279400"/>
                </a:moveTo>
                <a:lnTo>
                  <a:pt x="165100" y="0"/>
                </a:lnTo>
                <a:lnTo>
                  <a:pt x="5334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7" name="MH_Other_6"/>
          <p:cNvSpPr/>
          <p:nvPr/>
        </p:nvSpPr>
        <p:spPr bwMode="auto">
          <a:xfrm flipH="1">
            <a:off x="7630639" y="4771041"/>
            <a:ext cx="422275" cy="185737"/>
          </a:xfrm>
          <a:custGeom>
            <a:avLst/>
            <a:gdLst>
              <a:gd name="T0" fmla="*/ 0 w 609600"/>
              <a:gd name="T1" fmla="*/ 266700 h 266700"/>
              <a:gd name="T2" fmla="*/ 241300 w 609600"/>
              <a:gd name="T3" fmla="*/ 0 h 266700"/>
              <a:gd name="T4" fmla="*/ 609600 w 609600"/>
              <a:gd name="T5" fmla="*/ 0 h 266700"/>
            </a:gdLst>
            <a:ahLst/>
            <a:cxnLst>
              <a:cxn ang="0">
                <a:pos x="T0" y="T1"/>
              </a:cxn>
              <a:cxn ang="0">
                <a:pos x="T2" y="T3"/>
              </a:cxn>
              <a:cxn ang="0">
                <a:pos x="T4" y="T5"/>
              </a:cxn>
            </a:cxnLst>
            <a:rect l="0" t="0" r="r" b="b"/>
            <a:pathLst>
              <a:path w="609600" h="266700">
                <a:moveTo>
                  <a:pt x="0" y="266700"/>
                </a:moveTo>
                <a:lnTo>
                  <a:pt x="241300" y="0"/>
                </a:lnTo>
                <a:lnTo>
                  <a:pt x="609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8" name="MH_Other_3"/>
          <p:cNvSpPr/>
          <p:nvPr/>
        </p:nvSpPr>
        <p:spPr bwMode="auto">
          <a:xfrm>
            <a:off x="9414989" y="3510566"/>
            <a:ext cx="334962" cy="211137"/>
          </a:xfrm>
          <a:custGeom>
            <a:avLst/>
            <a:gdLst>
              <a:gd name="T0" fmla="*/ 0 w 482600"/>
              <a:gd name="T1" fmla="*/ 304800 h 304800"/>
              <a:gd name="T2" fmla="*/ 114300 w 482600"/>
              <a:gd name="T3" fmla="*/ 0 h 304800"/>
              <a:gd name="T4" fmla="*/ 482600 w 482600"/>
              <a:gd name="T5" fmla="*/ 0 h 304800"/>
            </a:gdLst>
            <a:ahLst/>
            <a:cxnLst>
              <a:cxn ang="0">
                <a:pos x="T0" y="T1"/>
              </a:cxn>
              <a:cxn ang="0">
                <a:pos x="T2" y="T3"/>
              </a:cxn>
              <a:cxn ang="0">
                <a:pos x="T4" y="T5"/>
              </a:cxn>
            </a:cxnLst>
            <a:rect l="0" t="0" r="r" b="b"/>
            <a:pathLst>
              <a:path w="482600" h="304800">
                <a:moveTo>
                  <a:pt x="0" y="304800"/>
                </a:moveTo>
                <a:lnTo>
                  <a:pt x="114300" y="0"/>
                </a:lnTo>
                <a:lnTo>
                  <a:pt x="482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19" name="MH_Other_3"/>
          <p:cNvSpPr/>
          <p:nvPr/>
        </p:nvSpPr>
        <p:spPr bwMode="auto">
          <a:xfrm>
            <a:off x="8103714" y="2442178"/>
            <a:ext cx="334962" cy="655638"/>
          </a:xfrm>
          <a:custGeom>
            <a:avLst/>
            <a:gdLst>
              <a:gd name="T0" fmla="*/ 0 w 482600"/>
              <a:gd name="T1" fmla="*/ 304800 h 304800"/>
              <a:gd name="T2" fmla="*/ 114300 w 482600"/>
              <a:gd name="T3" fmla="*/ 0 h 304800"/>
              <a:gd name="T4" fmla="*/ 482600 w 482600"/>
              <a:gd name="T5" fmla="*/ 0 h 304800"/>
            </a:gdLst>
            <a:ahLst/>
            <a:cxnLst>
              <a:cxn ang="0">
                <a:pos x="T0" y="T1"/>
              </a:cxn>
              <a:cxn ang="0">
                <a:pos x="T2" y="T3"/>
              </a:cxn>
              <a:cxn ang="0">
                <a:pos x="T4" y="T5"/>
              </a:cxn>
            </a:cxnLst>
            <a:rect l="0" t="0" r="r" b="b"/>
            <a:pathLst>
              <a:path w="482600" h="304800">
                <a:moveTo>
                  <a:pt x="0" y="304800"/>
                </a:moveTo>
                <a:lnTo>
                  <a:pt x="114300" y="0"/>
                </a:lnTo>
                <a:lnTo>
                  <a:pt x="482600" y="0"/>
                </a:lnTo>
              </a:path>
            </a:pathLst>
          </a:custGeom>
          <a:noFill/>
          <a:ln w="12700" cap="flat" cmpd="sng">
            <a:solidFill>
              <a:srgbClr val="231F20"/>
            </a:solidFill>
            <a:round/>
          </a:ln>
        </p:spPr>
        <p:txBody>
          <a:bodyPr anchor="ctr"/>
          <a:lstStyle/>
          <a:p>
            <a:endParaRPr lang="zh-CN" altLang="en-US">
              <a:solidFill>
                <a:srgbClr val="FF1D78"/>
              </a:solidFill>
            </a:endParaRPr>
          </a:p>
        </p:txBody>
      </p:sp>
      <p:sp>
        <p:nvSpPr>
          <p:cNvPr id="20" name="矩形 1"/>
          <p:cNvSpPr>
            <a:spLocks noChangeArrowheads="1"/>
          </p:cNvSpPr>
          <p:nvPr/>
        </p:nvSpPr>
        <p:spPr bwMode="auto">
          <a:xfrm>
            <a:off x="6773389" y="4618224"/>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部门一</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1" name="矩形 2"/>
          <p:cNvSpPr>
            <a:spLocks noChangeArrowheads="1"/>
          </p:cNvSpPr>
          <p:nvPr/>
        </p:nvSpPr>
        <p:spPr bwMode="auto">
          <a:xfrm>
            <a:off x="6419317" y="3457176"/>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部门三</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2" name="矩形 3"/>
          <p:cNvSpPr>
            <a:spLocks noChangeArrowheads="1"/>
          </p:cNvSpPr>
          <p:nvPr/>
        </p:nvSpPr>
        <p:spPr bwMode="auto">
          <a:xfrm>
            <a:off x="6514567" y="2388789"/>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部门五</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3" name="矩形 4"/>
          <p:cNvSpPr>
            <a:spLocks noChangeArrowheads="1"/>
          </p:cNvSpPr>
          <p:nvPr/>
        </p:nvSpPr>
        <p:spPr bwMode="auto">
          <a:xfrm>
            <a:off x="7890989" y="2027841"/>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部门七</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4" name="矩形 5"/>
          <p:cNvSpPr>
            <a:spLocks noChangeArrowheads="1"/>
          </p:cNvSpPr>
          <p:nvPr/>
        </p:nvSpPr>
        <p:spPr bwMode="auto">
          <a:xfrm>
            <a:off x="9232426" y="2291366"/>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部门六</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5" name="矩形 6"/>
          <p:cNvSpPr>
            <a:spLocks noChangeArrowheads="1"/>
          </p:cNvSpPr>
          <p:nvPr/>
        </p:nvSpPr>
        <p:spPr bwMode="auto">
          <a:xfrm>
            <a:off x="9746443" y="3341289"/>
            <a:ext cx="800219" cy="338554"/>
          </a:xfrm>
          <a:prstGeom prst="rect">
            <a:avLst/>
          </a:prstGeom>
          <a:noFill/>
          <a:ln>
            <a:noFill/>
          </a:ln>
        </p:spPr>
        <p:txBody>
          <a:bodyPr wrap="non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r>
              <a:rPr lang="zh-CN" altLang="en-US" sz="1600" b="1" dirty="0">
                <a:solidFill>
                  <a:srgbClr val="FF1D78"/>
                </a:solidFill>
                <a:latin typeface="造字工房悦圆演示版常规体" pitchFamily="2" charset="-122"/>
                <a:ea typeface="造字工房悦圆演示版常规体" pitchFamily="2" charset="-122"/>
              </a:rPr>
              <a:t>部门四</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6" name="矩形 7"/>
          <p:cNvSpPr>
            <a:spLocks noChangeArrowheads="1"/>
          </p:cNvSpPr>
          <p:nvPr/>
        </p:nvSpPr>
        <p:spPr bwMode="auto">
          <a:xfrm>
            <a:off x="9476901" y="4477353"/>
            <a:ext cx="800219" cy="338554"/>
          </a:xfrm>
          <a:prstGeom prst="rect">
            <a:avLst/>
          </a:prstGeom>
          <a:noFill/>
          <a:ln>
            <a:noFill/>
          </a:ln>
        </p:spPr>
        <p:txBody>
          <a:bodyPr wrap="none">
            <a:spAutoFit/>
          </a:bodyPr>
          <a:lstStyle/>
          <a:p>
            <a:r>
              <a:rPr lang="zh-CN" altLang="en-US" sz="1600" b="1" dirty="0">
                <a:solidFill>
                  <a:srgbClr val="FF1D78"/>
                </a:solidFill>
                <a:latin typeface="造字工房悦圆演示版常规体" pitchFamily="2" charset="-122"/>
                <a:ea typeface="造字工房悦圆演示版常规体" pitchFamily="2" charset="-122"/>
              </a:rPr>
              <a:t>部门二</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7" name="文本框 26"/>
          <p:cNvSpPr txBox="1"/>
          <p:nvPr/>
        </p:nvSpPr>
        <p:spPr>
          <a:xfrm>
            <a:off x="1709731" y="2960130"/>
            <a:ext cx="595035" cy="338554"/>
          </a:xfrm>
          <a:prstGeom prst="rect">
            <a:avLst/>
          </a:prstGeom>
          <a:noFill/>
        </p:spPr>
        <p:txBody>
          <a:bodyPr wrap="none" rtlCol="0">
            <a:spAutoFit/>
          </a:bodyPr>
          <a:lstStyle/>
          <a:p>
            <a:r>
              <a:rPr lang="zh-CN" altLang="en-US" sz="1600" b="1" dirty="0">
                <a:solidFill>
                  <a:srgbClr val="FF1D78"/>
                </a:solidFill>
                <a:latin typeface="造字工房悦圆演示版常规体" pitchFamily="2" charset="-122"/>
                <a:ea typeface="造字工房悦圆演示版常规体" pitchFamily="2" charset="-122"/>
              </a:rPr>
              <a:t>成果</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28" name="矩形 14"/>
          <p:cNvSpPr>
            <a:spLocks noChangeArrowheads="1"/>
          </p:cNvSpPr>
          <p:nvPr/>
        </p:nvSpPr>
        <p:spPr bwMode="auto">
          <a:xfrm>
            <a:off x="2813052" y="2960130"/>
            <a:ext cx="1936728" cy="326665"/>
          </a:xfrm>
          <a:prstGeom prst="rect">
            <a:avLst/>
          </a:prstGeom>
          <a:solidFill>
            <a:srgbClr val="231F20"/>
          </a:solidFill>
          <a:ln>
            <a:noFill/>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ctr"/>
            <a:r>
              <a:rPr lang="en-US" altLang="zh-CN" sz="16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100</a:t>
            </a:r>
            <a:r>
              <a:rPr lang="en-US" altLang="zh-CN" sz="12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a:t>
            </a:r>
            <a:endParaRPr lang="zh-CN" altLang="en-US" sz="1200" b="1" dirty="0">
              <a:solidFill>
                <a:schemeClr val="bg1"/>
              </a:solidFill>
              <a:latin typeface="造字工房悦圆演示版常规体" pitchFamily="2" charset="-122"/>
              <a:ea typeface="造字工房悦圆演示版常规体" pitchFamily="2" charset="-122"/>
              <a:sym typeface="Times New Roman" panose="02020603050405020304" pitchFamily="18" charset="0"/>
            </a:endParaRPr>
          </a:p>
        </p:txBody>
      </p:sp>
      <p:sp>
        <p:nvSpPr>
          <p:cNvPr id="29" name="矩形 14"/>
          <p:cNvSpPr>
            <a:spLocks noChangeArrowheads="1"/>
          </p:cNvSpPr>
          <p:nvPr/>
        </p:nvSpPr>
        <p:spPr bwMode="auto">
          <a:xfrm>
            <a:off x="2813053" y="3617422"/>
            <a:ext cx="910521" cy="326664"/>
          </a:xfrm>
          <a:prstGeom prst="rect">
            <a:avLst/>
          </a:prstGeom>
          <a:solidFill>
            <a:srgbClr val="231F20"/>
          </a:solidFill>
          <a:ln>
            <a:noFill/>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ctr"/>
            <a:r>
              <a:rPr lang="en-US" altLang="zh-CN" sz="16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20%</a:t>
            </a:r>
            <a:endParaRPr lang="zh-CN" altLang="en-US" sz="1600" b="1" dirty="0">
              <a:solidFill>
                <a:schemeClr val="bg1"/>
              </a:solidFill>
              <a:latin typeface="造字工房悦圆演示版常规体" pitchFamily="2" charset="-122"/>
              <a:ea typeface="造字工房悦圆演示版常规体" pitchFamily="2" charset="-122"/>
              <a:sym typeface="Times New Roman" panose="02020603050405020304" pitchFamily="18" charset="0"/>
            </a:endParaRPr>
          </a:p>
        </p:txBody>
      </p:sp>
      <p:sp>
        <p:nvSpPr>
          <p:cNvPr id="30" name="矩形 14"/>
          <p:cNvSpPr>
            <a:spLocks noChangeArrowheads="1"/>
          </p:cNvSpPr>
          <p:nvPr/>
        </p:nvSpPr>
        <p:spPr bwMode="auto">
          <a:xfrm>
            <a:off x="2813891" y="4313374"/>
            <a:ext cx="711682" cy="326664"/>
          </a:xfrm>
          <a:prstGeom prst="rect">
            <a:avLst/>
          </a:prstGeom>
          <a:solidFill>
            <a:srgbClr val="231F20"/>
          </a:solidFill>
          <a:ln>
            <a:noFill/>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ctr"/>
            <a:r>
              <a:rPr lang="en-US" altLang="zh-CN" sz="16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10%</a:t>
            </a:r>
            <a:endParaRPr lang="zh-CN" altLang="en-US" sz="1600" b="1" dirty="0">
              <a:solidFill>
                <a:schemeClr val="bg1"/>
              </a:solidFill>
              <a:latin typeface="造字工房悦圆演示版常规体" pitchFamily="2" charset="-122"/>
              <a:ea typeface="造字工房悦圆演示版常规体" pitchFamily="2" charset="-122"/>
              <a:sym typeface="Times New Roman" panose="02020603050405020304" pitchFamily="18" charset="0"/>
            </a:endParaRPr>
          </a:p>
        </p:txBody>
      </p:sp>
      <p:sp>
        <p:nvSpPr>
          <p:cNvPr id="31" name="矩形 14"/>
          <p:cNvSpPr>
            <a:spLocks noChangeArrowheads="1"/>
          </p:cNvSpPr>
          <p:nvPr/>
        </p:nvSpPr>
        <p:spPr bwMode="auto">
          <a:xfrm>
            <a:off x="2813053" y="4955890"/>
            <a:ext cx="554036" cy="326664"/>
          </a:xfrm>
          <a:prstGeom prst="rect">
            <a:avLst/>
          </a:prstGeom>
          <a:solidFill>
            <a:srgbClr val="231F20"/>
          </a:solidFill>
          <a:ln>
            <a:noFill/>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ctr"/>
            <a:r>
              <a:rPr lang="en-US" altLang="zh-CN" sz="16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5%</a:t>
            </a:r>
            <a:endParaRPr lang="zh-CN" altLang="en-US" sz="1600" b="1" dirty="0">
              <a:solidFill>
                <a:schemeClr val="bg1"/>
              </a:solidFill>
              <a:latin typeface="造字工房悦圆演示版常规体" pitchFamily="2" charset="-122"/>
              <a:ea typeface="造字工房悦圆演示版常规体" pitchFamily="2" charset="-122"/>
              <a:sym typeface="Times New Roman" panose="02020603050405020304" pitchFamily="18" charset="0"/>
            </a:endParaRPr>
          </a:p>
        </p:txBody>
      </p:sp>
      <p:sp>
        <p:nvSpPr>
          <p:cNvPr id="32" name="矩形 14"/>
          <p:cNvSpPr>
            <a:spLocks noChangeArrowheads="1"/>
          </p:cNvSpPr>
          <p:nvPr/>
        </p:nvSpPr>
        <p:spPr bwMode="auto">
          <a:xfrm>
            <a:off x="2813891" y="5658436"/>
            <a:ext cx="711682" cy="319570"/>
          </a:xfrm>
          <a:prstGeom prst="rect">
            <a:avLst/>
          </a:prstGeom>
          <a:solidFill>
            <a:srgbClr val="231F20"/>
          </a:solidFill>
          <a:ln>
            <a:noFill/>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ctr"/>
            <a:r>
              <a:rPr lang="en-US" altLang="zh-CN" sz="1600" b="1" dirty="0">
                <a:solidFill>
                  <a:schemeClr val="bg1"/>
                </a:solidFill>
                <a:latin typeface="造字工房悦圆演示版常规体" pitchFamily="2" charset="-122"/>
                <a:ea typeface="造字工房悦圆演示版常规体" pitchFamily="2" charset="-122"/>
                <a:sym typeface="华文细黑" panose="02010600040101010101" pitchFamily="2" charset="-122"/>
              </a:rPr>
              <a:t>10%</a:t>
            </a:r>
            <a:endParaRPr lang="zh-CN" altLang="en-US" sz="1600" b="1" dirty="0">
              <a:solidFill>
                <a:schemeClr val="bg1"/>
              </a:solidFill>
              <a:latin typeface="造字工房悦圆演示版常规体" pitchFamily="2" charset="-122"/>
              <a:ea typeface="造字工房悦圆演示版常规体" pitchFamily="2" charset="-122"/>
              <a:sym typeface="Times New Roman" panose="02020603050405020304" pitchFamily="18" charset="0"/>
            </a:endParaRPr>
          </a:p>
        </p:txBody>
      </p:sp>
      <p:grpSp>
        <p:nvGrpSpPr>
          <p:cNvPr id="33" name="组合 32"/>
          <p:cNvGrpSpPr/>
          <p:nvPr/>
        </p:nvGrpSpPr>
        <p:grpSpPr>
          <a:xfrm>
            <a:off x="1577008" y="2037831"/>
            <a:ext cx="2354366" cy="420836"/>
            <a:chOff x="1941406" y="2466395"/>
            <a:chExt cx="2025164" cy="361992"/>
          </a:xfrm>
          <a:solidFill>
            <a:srgbClr val="FF1D78"/>
          </a:solidFill>
        </p:grpSpPr>
        <p:sp>
          <p:nvSpPr>
            <p:cNvPr id="34" name="圆角矩形 33"/>
            <p:cNvSpPr/>
            <p:nvPr/>
          </p:nvSpPr>
          <p:spPr>
            <a:xfrm>
              <a:off x="1941406" y="2466395"/>
              <a:ext cx="951019" cy="3493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造字工房悦圆演示版常规体" pitchFamily="2" charset="-122"/>
                  <a:ea typeface="造字工房悦圆演示版常规体" pitchFamily="2" charset="-122"/>
                </a:rPr>
                <a:t>阶段目标</a:t>
              </a:r>
              <a:endParaRPr lang="zh-CN" altLang="en-US" sz="1600" b="1" dirty="0">
                <a:solidFill>
                  <a:schemeClr val="bg1"/>
                </a:solidFill>
                <a:latin typeface="造字工房悦圆演示版常规体" pitchFamily="2" charset="-122"/>
                <a:ea typeface="造字工房悦圆演示版常规体" pitchFamily="2" charset="-122"/>
              </a:endParaRPr>
            </a:p>
          </p:txBody>
        </p:sp>
        <p:sp>
          <p:nvSpPr>
            <p:cNvPr id="35" name="圆角矩形 34"/>
            <p:cNvSpPr/>
            <p:nvPr/>
          </p:nvSpPr>
          <p:spPr>
            <a:xfrm>
              <a:off x="3015551" y="2479057"/>
              <a:ext cx="951019" cy="3493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造字工房悦圆演示版常规体" pitchFamily="2" charset="-122"/>
                  <a:ea typeface="造字工房悦圆演示版常规体" pitchFamily="2" charset="-122"/>
                </a:rPr>
                <a:t>完成度</a:t>
              </a:r>
              <a:endParaRPr lang="zh-CN" altLang="en-US" sz="1600" b="1" dirty="0">
                <a:solidFill>
                  <a:schemeClr val="bg1"/>
                </a:solidFill>
                <a:latin typeface="造字工房悦圆演示版常规体" pitchFamily="2" charset="-122"/>
                <a:ea typeface="造字工房悦圆演示版常规体" pitchFamily="2" charset="-122"/>
              </a:endParaRPr>
            </a:p>
          </p:txBody>
        </p:sp>
      </p:grpSp>
      <p:sp>
        <p:nvSpPr>
          <p:cNvPr id="36" name="文本框 35"/>
          <p:cNvSpPr txBox="1"/>
          <p:nvPr/>
        </p:nvSpPr>
        <p:spPr>
          <a:xfrm>
            <a:off x="1711605" y="3550499"/>
            <a:ext cx="595035" cy="338554"/>
          </a:xfrm>
          <a:prstGeom prst="rect">
            <a:avLst/>
          </a:prstGeom>
          <a:noFill/>
        </p:spPr>
        <p:txBody>
          <a:bodyPr wrap="none" rtlCol="0">
            <a:spAutoFit/>
          </a:bodyPr>
          <a:lstStyle/>
          <a:p>
            <a:r>
              <a:rPr lang="zh-CN" altLang="en-US" sz="1600" b="1" dirty="0">
                <a:solidFill>
                  <a:srgbClr val="FF1D78"/>
                </a:solidFill>
                <a:latin typeface="造字工房悦圆演示版常规体" pitchFamily="2" charset="-122"/>
                <a:ea typeface="造字工房悦圆演示版常规体" pitchFamily="2" charset="-122"/>
              </a:rPr>
              <a:t>成果</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37" name="文本框 36"/>
          <p:cNvSpPr txBox="1"/>
          <p:nvPr/>
        </p:nvSpPr>
        <p:spPr>
          <a:xfrm>
            <a:off x="1717625" y="4279912"/>
            <a:ext cx="595035" cy="338554"/>
          </a:xfrm>
          <a:prstGeom prst="rect">
            <a:avLst/>
          </a:prstGeom>
          <a:noFill/>
        </p:spPr>
        <p:txBody>
          <a:bodyPr wrap="none" rtlCol="0">
            <a:spAutoFit/>
          </a:bodyPr>
          <a:lstStyle/>
          <a:p>
            <a:r>
              <a:rPr lang="zh-CN" altLang="en-US" sz="1600" b="1" dirty="0">
                <a:solidFill>
                  <a:srgbClr val="FF1D78"/>
                </a:solidFill>
                <a:latin typeface="造字工房悦圆演示版常规体" pitchFamily="2" charset="-122"/>
                <a:ea typeface="造字工房悦圆演示版常规体" pitchFamily="2" charset="-122"/>
              </a:rPr>
              <a:t>成果</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38" name="文本框 37"/>
          <p:cNvSpPr txBox="1"/>
          <p:nvPr/>
        </p:nvSpPr>
        <p:spPr>
          <a:xfrm>
            <a:off x="1711605" y="4914932"/>
            <a:ext cx="595035" cy="338554"/>
          </a:xfrm>
          <a:prstGeom prst="rect">
            <a:avLst/>
          </a:prstGeom>
          <a:noFill/>
        </p:spPr>
        <p:txBody>
          <a:bodyPr wrap="none" rtlCol="0">
            <a:spAutoFit/>
          </a:bodyPr>
          <a:lstStyle/>
          <a:p>
            <a:r>
              <a:rPr lang="zh-CN" altLang="en-US" sz="1600" b="1" dirty="0">
                <a:solidFill>
                  <a:srgbClr val="FF1D78"/>
                </a:solidFill>
                <a:latin typeface="造字工房悦圆演示版常规体" pitchFamily="2" charset="-122"/>
                <a:ea typeface="造字工房悦圆演示版常规体" pitchFamily="2" charset="-122"/>
              </a:rPr>
              <a:t>成果</a:t>
            </a:r>
            <a:endParaRPr lang="zh-CN" altLang="en-US" sz="1600" b="1" dirty="0">
              <a:solidFill>
                <a:srgbClr val="FF1D78"/>
              </a:solidFill>
              <a:latin typeface="造字工房悦圆演示版常规体" pitchFamily="2" charset="-122"/>
              <a:ea typeface="造字工房悦圆演示版常规体" pitchFamily="2" charset="-122"/>
            </a:endParaRPr>
          </a:p>
        </p:txBody>
      </p:sp>
      <p:sp>
        <p:nvSpPr>
          <p:cNvPr id="39" name="文本框 38"/>
          <p:cNvSpPr txBox="1"/>
          <p:nvPr/>
        </p:nvSpPr>
        <p:spPr>
          <a:xfrm>
            <a:off x="1702382" y="5549953"/>
            <a:ext cx="595035" cy="338554"/>
          </a:xfrm>
          <a:prstGeom prst="rect">
            <a:avLst/>
          </a:prstGeom>
          <a:noFill/>
        </p:spPr>
        <p:txBody>
          <a:bodyPr wrap="none" rtlCol="0">
            <a:spAutoFit/>
          </a:bodyPr>
          <a:lstStyle/>
          <a:p>
            <a:r>
              <a:rPr lang="zh-CN" altLang="en-US" sz="1600" b="1" dirty="0">
                <a:solidFill>
                  <a:srgbClr val="FF1D78"/>
                </a:solidFill>
                <a:latin typeface="造字工房悦圆演示版常规体" pitchFamily="2" charset="-122"/>
                <a:ea typeface="造字工房悦圆演示版常规体" pitchFamily="2" charset="-122"/>
              </a:rPr>
              <a:t>成果</a:t>
            </a:r>
            <a:endParaRPr lang="zh-CN" altLang="en-US" sz="1600" b="1" dirty="0">
              <a:solidFill>
                <a:srgbClr val="FF1D78"/>
              </a:solidFill>
              <a:latin typeface="造字工房悦圆演示版常规体" pitchFamily="2" charset="-122"/>
              <a:ea typeface="造字工房悦圆演示版常规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发展规划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p:nvCxnSpPr>
        <p:spPr>
          <a:xfrm>
            <a:off x="2304859" y="3944731"/>
            <a:ext cx="8064619" cy="0"/>
          </a:xfrm>
          <a:prstGeom prst="line">
            <a:avLst/>
          </a:prstGeom>
          <a:ln w="19050">
            <a:solidFill>
              <a:srgbClr val="231F20"/>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660716" y="3574208"/>
            <a:ext cx="741052" cy="741051"/>
            <a:chOff x="1797326" y="3361082"/>
            <a:chExt cx="646045" cy="646044"/>
          </a:xfrm>
        </p:grpSpPr>
        <p:sp>
          <p:nvSpPr>
            <p:cNvPr id="14" name="椭圆 13"/>
            <p:cNvSpPr/>
            <p:nvPr/>
          </p:nvSpPr>
          <p:spPr>
            <a:xfrm>
              <a:off x="1797326" y="3361082"/>
              <a:ext cx="646044" cy="646044"/>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14"/>
            <p:cNvSpPr txBox="1"/>
            <p:nvPr/>
          </p:nvSpPr>
          <p:spPr>
            <a:xfrm>
              <a:off x="1876841" y="3490039"/>
              <a:ext cx="566530" cy="402477"/>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01</a:t>
              </a:r>
              <a:endParaRPr lang="zh-CN" altLang="en-US" sz="2400" dirty="0">
                <a:solidFill>
                  <a:schemeClr val="bg1"/>
                </a:solidFill>
                <a:latin typeface="造字工房悦圆演示版常规体" pitchFamily="2" charset="-122"/>
                <a:ea typeface="造字工房悦圆演示版常规体" pitchFamily="2" charset="-122"/>
              </a:endParaRPr>
            </a:p>
          </p:txBody>
        </p:sp>
      </p:grpSp>
      <p:sp>
        <p:nvSpPr>
          <p:cNvPr id="16" name="椭圆 15"/>
          <p:cNvSpPr/>
          <p:nvPr/>
        </p:nvSpPr>
        <p:spPr>
          <a:xfrm>
            <a:off x="3583647" y="3574207"/>
            <a:ext cx="741051" cy="74105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17" name="椭圆 16"/>
          <p:cNvSpPr/>
          <p:nvPr/>
        </p:nvSpPr>
        <p:spPr>
          <a:xfrm>
            <a:off x="5670462" y="3574207"/>
            <a:ext cx="741051" cy="74105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18" name="椭圆 17"/>
          <p:cNvSpPr/>
          <p:nvPr/>
        </p:nvSpPr>
        <p:spPr>
          <a:xfrm>
            <a:off x="7759416" y="3574206"/>
            <a:ext cx="741051" cy="74105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19" name="椭圆 18"/>
          <p:cNvSpPr/>
          <p:nvPr/>
        </p:nvSpPr>
        <p:spPr>
          <a:xfrm>
            <a:off x="9953351" y="3574206"/>
            <a:ext cx="741051" cy="74105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20" name="文本框 19"/>
          <p:cNvSpPr txBox="1"/>
          <p:nvPr/>
        </p:nvSpPr>
        <p:spPr>
          <a:xfrm>
            <a:off x="1552698" y="4537861"/>
            <a:ext cx="1048294" cy="400110"/>
          </a:xfrm>
          <a:prstGeom prst="rect">
            <a:avLst/>
          </a:prstGeom>
          <a:noFill/>
        </p:spPr>
        <p:txBody>
          <a:bodyPr wrap="square" rtlCol="0">
            <a:spAutoFit/>
          </a:bodyPr>
          <a:lstStyle/>
          <a:p>
            <a:r>
              <a:rPr lang="en-US" altLang="zh-CN" sz="2000" dirty="0">
                <a:solidFill>
                  <a:srgbClr val="231F20"/>
                </a:solidFill>
                <a:latin typeface="造字工房悦圆演示版常规体" pitchFamily="2" charset="-122"/>
                <a:ea typeface="造字工房悦圆演示版常规体" pitchFamily="2" charset="-122"/>
              </a:rPr>
              <a:t>2016.1</a:t>
            </a:r>
            <a:endParaRPr lang="zh-CN" altLang="en-US" sz="2000" dirty="0">
              <a:solidFill>
                <a:srgbClr val="231F20"/>
              </a:solidFill>
              <a:latin typeface="造字工房悦圆演示版常规体" pitchFamily="2" charset="-122"/>
              <a:ea typeface="造字工房悦圆演示版常规体" pitchFamily="2" charset="-122"/>
            </a:endParaRPr>
          </a:p>
        </p:txBody>
      </p:sp>
      <p:sp>
        <p:nvSpPr>
          <p:cNvPr id="21" name="文本框 20"/>
          <p:cNvSpPr txBox="1"/>
          <p:nvPr/>
        </p:nvSpPr>
        <p:spPr>
          <a:xfrm>
            <a:off x="1320591" y="5014266"/>
            <a:ext cx="1512508" cy="757130"/>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打造信息化产业基地</a:t>
            </a:r>
            <a:endParaRPr lang="zh-CN" altLang="en-US" dirty="0">
              <a:solidFill>
                <a:srgbClr val="231F20"/>
              </a:solidFill>
              <a:latin typeface="造字工房悦圆演示版常规体" pitchFamily="2" charset="-122"/>
              <a:ea typeface="造字工房悦圆演示版常规体" pitchFamily="2" charset="-122"/>
            </a:endParaRPr>
          </a:p>
        </p:txBody>
      </p:sp>
      <p:sp>
        <p:nvSpPr>
          <p:cNvPr id="22" name="文本框 21"/>
          <p:cNvSpPr txBox="1"/>
          <p:nvPr/>
        </p:nvSpPr>
        <p:spPr>
          <a:xfrm>
            <a:off x="3669319" y="3735635"/>
            <a:ext cx="649843"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02</a:t>
            </a:r>
            <a:endParaRPr lang="zh-CN" altLang="en-US" sz="2400" dirty="0">
              <a:solidFill>
                <a:schemeClr val="bg1"/>
              </a:solidFill>
              <a:latin typeface="造字工房悦圆演示版常规体" pitchFamily="2" charset="-122"/>
              <a:ea typeface="造字工房悦圆演示版常规体" pitchFamily="2" charset="-122"/>
            </a:endParaRPr>
          </a:p>
        </p:txBody>
      </p:sp>
      <p:sp>
        <p:nvSpPr>
          <p:cNvPr id="23" name="文本框 22"/>
          <p:cNvSpPr txBox="1"/>
          <p:nvPr/>
        </p:nvSpPr>
        <p:spPr>
          <a:xfrm>
            <a:off x="5770694" y="3713897"/>
            <a:ext cx="649843"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03</a:t>
            </a:r>
            <a:endParaRPr lang="zh-CN" altLang="en-US" sz="2400" dirty="0">
              <a:solidFill>
                <a:schemeClr val="bg1"/>
              </a:solidFill>
              <a:latin typeface="造字工房悦圆演示版常规体" pitchFamily="2" charset="-122"/>
              <a:ea typeface="造字工房悦圆演示版常规体" pitchFamily="2" charset="-122"/>
            </a:endParaRPr>
          </a:p>
        </p:txBody>
      </p:sp>
      <p:sp>
        <p:nvSpPr>
          <p:cNvPr id="24" name="文本框 23"/>
          <p:cNvSpPr txBox="1"/>
          <p:nvPr/>
        </p:nvSpPr>
        <p:spPr>
          <a:xfrm>
            <a:off x="7857509" y="3722127"/>
            <a:ext cx="649843"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04</a:t>
            </a:r>
            <a:endParaRPr lang="zh-CN" altLang="en-US" sz="2400" dirty="0">
              <a:solidFill>
                <a:schemeClr val="bg1"/>
              </a:solidFill>
              <a:latin typeface="造字工房悦圆演示版常规体" pitchFamily="2" charset="-122"/>
              <a:ea typeface="造字工房悦圆演示版常规体" pitchFamily="2" charset="-122"/>
            </a:endParaRPr>
          </a:p>
        </p:txBody>
      </p:sp>
      <p:sp>
        <p:nvSpPr>
          <p:cNvPr id="25" name="文本框 24"/>
          <p:cNvSpPr txBox="1"/>
          <p:nvPr/>
        </p:nvSpPr>
        <p:spPr>
          <a:xfrm>
            <a:off x="10047324" y="3735634"/>
            <a:ext cx="649843" cy="461665"/>
          </a:xfrm>
          <a:prstGeom prst="rect">
            <a:avLst/>
          </a:prstGeom>
          <a:noFill/>
        </p:spPr>
        <p:txBody>
          <a:bodyPr wrap="square" rtlCol="0">
            <a:spAutoFit/>
          </a:bodyPr>
          <a:lstStyle/>
          <a:p>
            <a:r>
              <a:rPr lang="en-US" altLang="zh-CN" sz="2400" dirty="0">
                <a:solidFill>
                  <a:schemeClr val="bg1"/>
                </a:solidFill>
                <a:latin typeface="造字工房悦圆演示版常规体" pitchFamily="2" charset="-122"/>
                <a:ea typeface="造字工房悦圆演示版常规体" pitchFamily="2" charset="-122"/>
              </a:rPr>
              <a:t>05</a:t>
            </a:r>
            <a:endParaRPr lang="zh-CN" altLang="en-US" sz="2400" dirty="0">
              <a:solidFill>
                <a:schemeClr val="bg1"/>
              </a:solidFill>
              <a:latin typeface="造字工房悦圆演示版常规体" pitchFamily="2" charset="-122"/>
              <a:ea typeface="造字工房悦圆演示版常规体" pitchFamily="2" charset="-122"/>
            </a:endParaRPr>
          </a:p>
        </p:txBody>
      </p:sp>
      <p:sp>
        <p:nvSpPr>
          <p:cNvPr id="26" name="文本框 25"/>
          <p:cNvSpPr txBox="1"/>
          <p:nvPr/>
        </p:nvSpPr>
        <p:spPr>
          <a:xfrm>
            <a:off x="3495798" y="2115461"/>
            <a:ext cx="1048294" cy="400110"/>
          </a:xfrm>
          <a:prstGeom prst="rect">
            <a:avLst/>
          </a:prstGeom>
          <a:noFill/>
        </p:spPr>
        <p:txBody>
          <a:bodyPr wrap="square" rtlCol="0">
            <a:spAutoFit/>
          </a:bodyPr>
          <a:lstStyle/>
          <a:p>
            <a:r>
              <a:rPr lang="en-US" altLang="zh-CN" sz="2000" dirty="0">
                <a:solidFill>
                  <a:srgbClr val="231F20"/>
                </a:solidFill>
                <a:latin typeface="造字工房悦圆演示版常规体" pitchFamily="2" charset="-122"/>
                <a:ea typeface="造字工房悦圆演示版常规体" pitchFamily="2" charset="-122"/>
              </a:rPr>
              <a:t>2016.2</a:t>
            </a:r>
            <a:endParaRPr lang="zh-CN" altLang="en-US" sz="2000" dirty="0">
              <a:solidFill>
                <a:srgbClr val="231F20"/>
              </a:solidFill>
              <a:latin typeface="造字工房悦圆演示版常规体" pitchFamily="2" charset="-122"/>
              <a:ea typeface="造字工房悦圆演示版常规体" pitchFamily="2" charset="-122"/>
            </a:endParaRPr>
          </a:p>
        </p:txBody>
      </p:sp>
      <p:sp>
        <p:nvSpPr>
          <p:cNvPr id="27" name="文本框 26"/>
          <p:cNvSpPr txBox="1"/>
          <p:nvPr/>
        </p:nvSpPr>
        <p:spPr>
          <a:xfrm>
            <a:off x="3263691" y="2591866"/>
            <a:ext cx="1512508" cy="757130"/>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打造信息化产业基地</a:t>
            </a:r>
            <a:endParaRPr lang="zh-CN" altLang="en-US" dirty="0">
              <a:solidFill>
                <a:srgbClr val="231F20"/>
              </a:solidFill>
              <a:latin typeface="造字工房悦圆演示版常规体" pitchFamily="2" charset="-122"/>
              <a:ea typeface="造字工房悦圆演示版常规体" pitchFamily="2" charset="-122"/>
            </a:endParaRPr>
          </a:p>
        </p:txBody>
      </p:sp>
      <p:sp>
        <p:nvSpPr>
          <p:cNvPr id="28" name="文本框 27"/>
          <p:cNvSpPr txBox="1"/>
          <p:nvPr/>
        </p:nvSpPr>
        <p:spPr>
          <a:xfrm>
            <a:off x="5565898" y="4501996"/>
            <a:ext cx="1048294" cy="400110"/>
          </a:xfrm>
          <a:prstGeom prst="rect">
            <a:avLst/>
          </a:prstGeom>
          <a:noFill/>
        </p:spPr>
        <p:txBody>
          <a:bodyPr wrap="square" rtlCol="0">
            <a:spAutoFit/>
          </a:bodyPr>
          <a:lstStyle/>
          <a:p>
            <a:r>
              <a:rPr lang="en-US" altLang="zh-CN" sz="2000" dirty="0">
                <a:solidFill>
                  <a:srgbClr val="231F20"/>
                </a:solidFill>
                <a:latin typeface="造字工房悦圆演示版常规体" pitchFamily="2" charset="-122"/>
                <a:ea typeface="造字工房悦圆演示版常规体" pitchFamily="2" charset="-122"/>
              </a:rPr>
              <a:t>2016.3</a:t>
            </a:r>
            <a:endParaRPr lang="zh-CN" altLang="en-US" sz="2000" dirty="0">
              <a:solidFill>
                <a:srgbClr val="231F20"/>
              </a:solidFill>
              <a:latin typeface="造字工房悦圆演示版常规体" pitchFamily="2" charset="-122"/>
              <a:ea typeface="造字工房悦圆演示版常规体" pitchFamily="2" charset="-122"/>
            </a:endParaRPr>
          </a:p>
        </p:txBody>
      </p:sp>
      <p:sp>
        <p:nvSpPr>
          <p:cNvPr id="29" name="文本框 28"/>
          <p:cNvSpPr txBox="1"/>
          <p:nvPr/>
        </p:nvSpPr>
        <p:spPr>
          <a:xfrm>
            <a:off x="5333791" y="4978401"/>
            <a:ext cx="1512508" cy="757130"/>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打造信息化产业基地</a:t>
            </a:r>
            <a:endParaRPr lang="zh-CN" altLang="en-US" dirty="0">
              <a:solidFill>
                <a:srgbClr val="231F20"/>
              </a:solidFill>
              <a:latin typeface="造字工房悦圆演示版常规体" pitchFamily="2" charset="-122"/>
              <a:ea typeface="造字工房悦圆演示版常规体" pitchFamily="2" charset="-122"/>
            </a:endParaRPr>
          </a:p>
        </p:txBody>
      </p:sp>
      <p:sp>
        <p:nvSpPr>
          <p:cNvPr id="30" name="文本框 29"/>
          <p:cNvSpPr txBox="1"/>
          <p:nvPr/>
        </p:nvSpPr>
        <p:spPr>
          <a:xfrm>
            <a:off x="7674098" y="2159691"/>
            <a:ext cx="1048294" cy="400110"/>
          </a:xfrm>
          <a:prstGeom prst="rect">
            <a:avLst/>
          </a:prstGeom>
          <a:noFill/>
        </p:spPr>
        <p:txBody>
          <a:bodyPr wrap="square" rtlCol="0">
            <a:spAutoFit/>
          </a:bodyPr>
          <a:lstStyle/>
          <a:p>
            <a:r>
              <a:rPr lang="en-US" altLang="zh-CN" sz="2000" dirty="0">
                <a:solidFill>
                  <a:srgbClr val="231F20"/>
                </a:solidFill>
                <a:latin typeface="造字工房悦圆演示版常规体" pitchFamily="2" charset="-122"/>
                <a:ea typeface="造字工房悦圆演示版常规体" pitchFamily="2" charset="-122"/>
              </a:rPr>
              <a:t>2016.4</a:t>
            </a:r>
            <a:endParaRPr lang="zh-CN" altLang="en-US" sz="2000" dirty="0">
              <a:solidFill>
                <a:srgbClr val="231F20"/>
              </a:solidFill>
              <a:latin typeface="造字工房悦圆演示版常规体" pitchFamily="2" charset="-122"/>
              <a:ea typeface="造字工房悦圆演示版常规体" pitchFamily="2" charset="-122"/>
            </a:endParaRPr>
          </a:p>
        </p:txBody>
      </p:sp>
      <p:sp>
        <p:nvSpPr>
          <p:cNvPr id="31" name="文本框 30"/>
          <p:cNvSpPr txBox="1"/>
          <p:nvPr/>
        </p:nvSpPr>
        <p:spPr>
          <a:xfrm>
            <a:off x="7441991" y="2636096"/>
            <a:ext cx="1512508" cy="757130"/>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打造信息化产业基地</a:t>
            </a:r>
            <a:endParaRPr lang="zh-CN" altLang="en-US" dirty="0">
              <a:solidFill>
                <a:srgbClr val="231F20"/>
              </a:solidFill>
              <a:latin typeface="造字工房悦圆演示版常规体" pitchFamily="2" charset="-122"/>
              <a:ea typeface="造字工房悦圆演示版常规体" pitchFamily="2" charset="-122"/>
            </a:endParaRPr>
          </a:p>
        </p:txBody>
      </p:sp>
      <p:sp>
        <p:nvSpPr>
          <p:cNvPr id="32" name="文本框 31"/>
          <p:cNvSpPr txBox="1"/>
          <p:nvPr/>
        </p:nvSpPr>
        <p:spPr>
          <a:xfrm>
            <a:off x="9845331" y="4607875"/>
            <a:ext cx="1048294" cy="400110"/>
          </a:xfrm>
          <a:prstGeom prst="rect">
            <a:avLst/>
          </a:prstGeom>
          <a:noFill/>
        </p:spPr>
        <p:txBody>
          <a:bodyPr wrap="square" rtlCol="0">
            <a:spAutoFit/>
          </a:bodyPr>
          <a:lstStyle/>
          <a:p>
            <a:r>
              <a:rPr lang="en-US" altLang="zh-CN" sz="2000" dirty="0">
                <a:solidFill>
                  <a:srgbClr val="231F20"/>
                </a:solidFill>
                <a:latin typeface="造字工房悦圆演示版常规体" pitchFamily="2" charset="-122"/>
                <a:ea typeface="造字工房悦圆演示版常规体" pitchFamily="2" charset="-122"/>
              </a:rPr>
              <a:t>2016.5</a:t>
            </a:r>
            <a:endParaRPr lang="zh-CN" altLang="en-US" sz="2000" dirty="0">
              <a:solidFill>
                <a:srgbClr val="231F20"/>
              </a:solidFill>
              <a:latin typeface="造字工房悦圆演示版常规体" pitchFamily="2" charset="-122"/>
              <a:ea typeface="造字工房悦圆演示版常规体" pitchFamily="2" charset="-122"/>
            </a:endParaRPr>
          </a:p>
        </p:txBody>
      </p:sp>
      <p:sp>
        <p:nvSpPr>
          <p:cNvPr id="33" name="文本框 32"/>
          <p:cNvSpPr txBox="1"/>
          <p:nvPr/>
        </p:nvSpPr>
        <p:spPr>
          <a:xfrm>
            <a:off x="9613224" y="5084280"/>
            <a:ext cx="1512508" cy="757130"/>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打造信息化产业基地</a:t>
            </a:r>
            <a:endParaRPr lang="zh-CN" altLang="en-US" dirty="0">
              <a:solidFill>
                <a:srgbClr val="231F20"/>
              </a:solidFill>
              <a:latin typeface="造字工房悦圆演示版常规体" pitchFamily="2" charset="-122"/>
              <a:ea typeface="造字工房悦圆演示版常规体"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flipV="1">
            <a:off x="0" y="3717231"/>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7778111" y="0"/>
            <a:ext cx="4413889" cy="2612571"/>
            <a:chOff x="7778111" y="0"/>
            <a:chExt cx="4413889" cy="2612571"/>
          </a:xfrm>
        </p:grpSpPr>
        <p:sp>
          <p:nvSpPr>
            <p:cNvPr id="20" name="直角三角形 19"/>
            <p:cNvSpPr/>
            <p:nvPr/>
          </p:nvSpPr>
          <p:spPr>
            <a:xfrm flipH="1" flipV="1">
              <a:off x="7808686" y="1233715"/>
              <a:ext cx="4383314" cy="1378856"/>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H="1" flipV="1">
              <a:off x="8708569" y="1233715"/>
              <a:ext cx="3483429" cy="94342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a:srcRect t="54423"/>
            <a:stretch>
              <a:fillRect/>
            </a:stretch>
          </p:blipFill>
          <p:spPr>
            <a:xfrm>
              <a:off x="7778111" y="0"/>
              <a:ext cx="4413887" cy="1233715"/>
            </a:xfrm>
            <a:prstGeom prst="rect">
              <a:avLst/>
            </a:prstGeom>
          </p:spPr>
        </p:pic>
      </p:grpSp>
      <p:sp>
        <p:nvSpPr>
          <p:cNvPr id="24" name="文本框 23"/>
          <p:cNvSpPr txBox="1"/>
          <p:nvPr/>
        </p:nvSpPr>
        <p:spPr>
          <a:xfrm>
            <a:off x="549196" y="262914"/>
            <a:ext cx="1504891" cy="707886"/>
          </a:xfrm>
          <a:prstGeom prst="rect">
            <a:avLst/>
          </a:prstGeom>
          <a:noFill/>
        </p:spPr>
        <p:txBody>
          <a:bodyPr wrap="square" rtlCol="0">
            <a:spAutoFit/>
          </a:bodyPr>
          <a:lstStyle/>
          <a:p>
            <a:pPr algn="dist"/>
            <a:r>
              <a:rPr lang="en-US" altLang="zh-CN" sz="4000" dirty="0">
                <a:solidFill>
                  <a:srgbClr val="FF1D78"/>
                </a:solidFill>
                <a:latin typeface="造字工房悦圆演示版常规体" pitchFamily="2" charset="-122"/>
                <a:ea typeface="造字工房悦圆演示版常规体" pitchFamily="2" charset="-122"/>
              </a:rPr>
              <a:t>LOGO</a:t>
            </a:r>
            <a:endParaRPr lang="zh-CN" altLang="en-US" sz="4000" dirty="0">
              <a:solidFill>
                <a:srgbClr val="FF1D78"/>
              </a:solidFill>
              <a:latin typeface="造字工房悦圆演示版常规体" pitchFamily="2" charset="-122"/>
              <a:ea typeface="造字工房悦圆演示版常规体" pitchFamily="2" charset="-122"/>
            </a:endParaRPr>
          </a:p>
        </p:txBody>
      </p:sp>
      <p:sp>
        <p:nvSpPr>
          <p:cNvPr id="30" name="文本框 29"/>
          <p:cNvSpPr txBox="1"/>
          <p:nvPr/>
        </p:nvSpPr>
        <p:spPr>
          <a:xfrm>
            <a:off x="5002088" y="2892760"/>
            <a:ext cx="3729633" cy="923330"/>
          </a:xfrm>
          <a:prstGeom prst="rect">
            <a:avLst/>
          </a:prstGeom>
          <a:noFill/>
        </p:spPr>
        <p:txBody>
          <a:bodyPr wrap="square" rtlCol="0">
            <a:spAutoFit/>
          </a:bodyPr>
          <a:lstStyle/>
          <a:p>
            <a:pPr algn="dist"/>
            <a:r>
              <a:rPr lang="zh-CN" altLang="en-US" sz="5400" dirty="0">
                <a:solidFill>
                  <a:srgbClr val="231F20"/>
                </a:solidFill>
                <a:latin typeface="造字工房悦圆演示版常规体" pitchFamily="2" charset="-122"/>
                <a:ea typeface="造字工房悦圆演示版常规体" pitchFamily="2" charset="-122"/>
              </a:rPr>
              <a:t>融资计划</a:t>
            </a:r>
            <a:endParaRPr lang="zh-CN" altLang="en-US" sz="5400" dirty="0">
              <a:solidFill>
                <a:srgbClr val="231F20"/>
              </a:solidFill>
              <a:latin typeface="造字工房悦圆演示版常规体" pitchFamily="2" charset="-122"/>
              <a:ea typeface="造字工房悦圆演示版常规体" pitchFamily="2" charset="-122"/>
            </a:endParaRPr>
          </a:p>
        </p:txBody>
      </p:sp>
      <p:grpSp>
        <p:nvGrpSpPr>
          <p:cNvPr id="3" name="组合 2"/>
          <p:cNvGrpSpPr/>
          <p:nvPr/>
        </p:nvGrpSpPr>
        <p:grpSpPr>
          <a:xfrm>
            <a:off x="3206010" y="2578014"/>
            <a:ext cx="1405747" cy="1405747"/>
            <a:chOff x="3206010" y="2578014"/>
            <a:chExt cx="1405747" cy="1405747"/>
          </a:xfrm>
        </p:grpSpPr>
        <p:sp>
          <p:nvSpPr>
            <p:cNvPr id="17" name="椭圆 16"/>
            <p:cNvSpPr/>
            <p:nvPr/>
          </p:nvSpPr>
          <p:spPr>
            <a:xfrm>
              <a:off x="3206010" y="2578014"/>
              <a:ext cx="1405747" cy="1405747"/>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0"/>
            <p:cNvSpPr>
              <a:spLocks noEditPoints="1"/>
            </p:cNvSpPr>
            <p:nvPr/>
          </p:nvSpPr>
          <p:spPr bwMode="auto">
            <a:xfrm>
              <a:off x="3520424" y="2898734"/>
              <a:ext cx="776917" cy="764305"/>
            </a:xfrm>
            <a:custGeom>
              <a:avLst/>
              <a:gdLst>
                <a:gd name="T0" fmla="*/ 23 w 23"/>
                <a:gd name="T1" fmla="*/ 11 h 23"/>
                <a:gd name="T2" fmla="*/ 15 w 23"/>
                <a:gd name="T3" fmla="*/ 7 h 23"/>
                <a:gd name="T4" fmla="*/ 17 w 23"/>
                <a:gd name="T5" fmla="*/ 6 h 23"/>
                <a:gd name="T6" fmla="*/ 18 w 23"/>
                <a:gd name="T7" fmla="*/ 6 h 23"/>
                <a:gd name="T8" fmla="*/ 18 w 23"/>
                <a:gd name="T9" fmla="*/ 6 h 23"/>
                <a:gd name="T10" fmla="*/ 19 w 23"/>
                <a:gd name="T11" fmla="*/ 6 h 23"/>
                <a:gd name="T12" fmla="*/ 20 w 23"/>
                <a:gd name="T13" fmla="*/ 7 h 23"/>
                <a:gd name="T14" fmla="*/ 17 w 23"/>
                <a:gd name="T15" fmla="*/ 7 h 23"/>
                <a:gd name="T16" fmla="*/ 18 w 23"/>
                <a:gd name="T17" fmla="*/ 4 h 23"/>
                <a:gd name="T18" fmla="*/ 21 w 23"/>
                <a:gd name="T19" fmla="*/ 10 h 23"/>
                <a:gd name="T20" fmla="*/ 20 w 23"/>
                <a:gd name="T21" fmla="*/ 8 h 23"/>
                <a:gd name="T22" fmla="*/ 19 w 23"/>
                <a:gd name="T23" fmla="*/ 5 h 23"/>
                <a:gd name="T24" fmla="*/ 20 w 23"/>
                <a:gd name="T25" fmla="*/ 16 h 23"/>
                <a:gd name="T26" fmla="*/ 20 w 23"/>
                <a:gd name="T27" fmla="*/ 15 h 23"/>
                <a:gd name="T28" fmla="*/ 21 w 23"/>
                <a:gd name="T29" fmla="*/ 13 h 23"/>
                <a:gd name="T30" fmla="*/ 2 w 23"/>
                <a:gd name="T31" fmla="*/ 11 h 23"/>
                <a:gd name="T32" fmla="*/ 4 w 23"/>
                <a:gd name="T33" fmla="*/ 10 h 23"/>
                <a:gd name="T34" fmla="*/ 5 w 23"/>
                <a:gd name="T35" fmla="*/ 13 h 23"/>
                <a:gd name="T36" fmla="*/ 6 w 23"/>
                <a:gd name="T37" fmla="*/ 17 h 23"/>
                <a:gd name="T38" fmla="*/ 7 w 23"/>
                <a:gd name="T39" fmla="*/ 19 h 23"/>
                <a:gd name="T40" fmla="*/ 11 w 23"/>
                <a:gd name="T41" fmla="*/ 21 h 23"/>
                <a:gd name="T42" fmla="*/ 8 w 23"/>
                <a:gd name="T43" fmla="*/ 19 h 23"/>
                <a:gd name="T44" fmla="*/ 8 w 23"/>
                <a:gd name="T45" fmla="*/ 17 h 23"/>
                <a:gd name="T46" fmla="*/ 10 w 23"/>
                <a:gd name="T47" fmla="*/ 16 h 23"/>
                <a:gd name="T48" fmla="*/ 9 w 23"/>
                <a:gd name="T49" fmla="*/ 12 h 23"/>
                <a:gd name="T50" fmla="*/ 7 w 23"/>
                <a:gd name="T51" fmla="*/ 10 h 23"/>
                <a:gd name="T52" fmla="*/ 6 w 23"/>
                <a:gd name="T53" fmla="*/ 10 h 23"/>
                <a:gd name="T54" fmla="*/ 4 w 23"/>
                <a:gd name="T55" fmla="*/ 10 h 23"/>
                <a:gd name="T56" fmla="*/ 3 w 23"/>
                <a:gd name="T57" fmla="*/ 9 h 23"/>
                <a:gd name="T58" fmla="*/ 5 w 23"/>
                <a:gd name="T59" fmla="*/ 8 h 23"/>
                <a:gd name="T60" fmla="*/ 6 w 23"/>
                <a:gd name="T61" fmla="*/ 6 h 23"/>
                <a:gd name="T62" fmla="*/ 8 w 23"/>
                <a:gd name="T63" fmla="*/ 5 h 23"/>
                <a:gd name="T64" fmla="*/ 8 w 23"/>
                <a:gd name="T65" fmla="*/ 5 h 23"/>
                <a:gd name="T66" fmla="*/ 9 w 23"/>
                <a:gd name="T67" fmla="*/ 4 h 23"/>
                <a:gd name="T68" fmla="*/ 9 w 23"/>
                <a:gd name="T69" fmla="*/ 5 h 23"/>
                <a:gd name="T70" fmla="*/ 9 w 23"/>
                <a:gd name="T71" fmla="*/ 3 h 23"/>
                <a:gd name="T72" fmla="*/ 7 w 23"/>
                <a:gd name="T73" fmla="*/ 4 h 23"/>
                <a:gd name="T74" fmla="*/ 6 w 23"/>
                <a:gd name="T75" fmla="*/ 4 h 23"/>
                <a:gd name="T76" fmla="*/ 6 w 23"/>
                <a:gd name="T77" fmla="*/ 3 h 23"/>
                <a:gd name="T78" fmla="*/ 7 w 23"/>
                <a:gd name="T79" fmla="*/ 3 h 23"/>
                <a:gd name="T80" fmla="*/ 8 w 23"/>
                <a:gd name="T81" fmla="*/ 2 h 23"/>
                <a:gd name="T82" fmla="*/ 8 w 23"/>
                <a:gd name="T83" fmla="*/ 3 h 23"/>
                <a:gd name="T84" fmla="*/ 9 w 23"/>
                <a:gd name="T85" fmla="*/ 2 h 23"/>
                <a:gd name="T86" fmla="*/ 9 w 23"/>
                <a:gd name="T87" fmla="*/ 2 h 23"/>
                <a:gd name="T88" fmla="*/ 11 w 23"/>
                <a:gd name="T89" fmla="*/ 2 h 23"/>
                <a:gd name="T90" fmla="*/ 12 w 23"/>
                <a:gd name="T91" fmla="*/ 2 h 23"/>
                <a:gd name="T92" fmla="*/ 17 w 23"/>
                <a:gd name="T93" fmla="*/ 3 h 23"/>
                <a:gd name="T94" fmla="*/ 16 w 23"/>
                <a:gd name="T95" fmla="*/ 4 h 23"/>
                <a:gd name="T96" fmla="*/ 15 w 23"/>
                <a:gd name="T97" fmla="*/ 5 h 23"/>
                <a:gd name="T98" fmla="*/ 15 w 23"/>
                <a:gd name="T99" fmla="*/ 7 h 23"/>
                <a:gd name="T100" fmla="*/ 13 w 23"/>
                <a:gd name="T101" fmla="*/ 9 h 23"/>
                <a:gd name="T102" fmla="*/ 14 w 23"/>
                <a:gd name="T103" fmla="*/ 11 h 23"/>
                <a:gd name="T104" fmla="*/ 17 w 23"/>
                <a:gd name="T105" fmla="*/ 12 h 23"/>
                <a:gd name="T106" fmla="*/ 17 w 23"/>
                <a:gd name="T107" fmla="*/ 14 h 23"/>
                <a:gd name="T108" fmla="*/ 18 w 23"/>
                <a:gd name="T109" fmla="*/ 17 h 23"/>
                <a:gd name="T110" fmla="*/ 11 w 23"/>
                <a:gd name="T11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3">
                  <a:moveTo>
                    <a:pt x="11" y="0"/>
                  </a:moveTo>
                  <a:cubicBezTo>
                    <a:pt x="5" y="0"/>
                    <a:pt x="0" y="5"/>
                    <a:pt x="0" y="11"/>
                  </a:cubicBezTo>
                  <a:cubicBezTo>
                    <a:pt x="0" y="18"/>
                    <a:pt x="5" y="23"/>
                    <a:pt x="11" y="23"/>
                  </a:cubicBezTo>
                  <a:cubicBezTo>
                    <a:pt x="18" y="23"/>
                    <a:pt x="23" y="18"/>
                    <a:pt x="23" y="11"/>
                  </a:cubicBezTo>
                  <a:cubicBezTo>
                    <a:pt x="23" y="5"/>
                    <a:pt x="18" y="0"/>
                    <a:pt x="11" y="0"/>
                  </a:cubicBezTo>
                  <a:close/>
                  <a:moveTo>
                    <a:pt x="17" y="6"/>
                  </a:moveTo>
                  <a:cubicBezTo>
                    <a:pt x="16" y="6"/>
                    <a:pt x="16" y="6"/>
                    <a:pt x="15" y="7"/>
                  </a:cubicBezTo>
                  <a:cubicBezTo>
                    <a:pt x="15" y="7"/>
                    <a:pt x="15" y="7"/>
                    <a:pt x="15" y="7"/>
                  </a:cubicBezTo>
                  <a:cubicBezTo>
                    <a:pt x="15" y="7"/>
                    <a:pt x="16" y="6"/>
                    <a:pt x="16" y="6"/>
                  </a:cubicBezTo>
                  <a:cubicBezTo>
                    <a:pt x="15" y="6"/>
                    <a:pt x="16" y="6"/>
                    <a:pt x="16" y="6"/>
                  </a:cubicBezTo>
                  <a:cubicBezTo>
                    <a:pt x="16" y="6"/>
                    <a:pt x="17" y="5"/>
                    <a:pt x="17" y="5"/>
                  </a:cubicBezTo>
                  <a:cubicBezTo>
                    <a:pt x="17" y="5"/>
                    <a:pt x="17" y="6"/>
                    <a:pt x="17" y="6"/>
                  </a:cubicBezTo>
                  <a:cubicBezTo>
                    <a:pt x="18" y="6"/>
                    <a:pt x="17" y="6"/>
                    <a:pt x="17" y="6"/>
                  </a:cubicBezTo>
                  <a:cubicBezTo>
                    <a:pt x="17" y="6"/>
                    <a:pt x="17" y="7"/>
                    <a:pt x="17" y="7"/>
                  </a:cubicBezTo>
                  <a:cubicBezTo>
                    <a:pt x="17" y="6"/>
                    <a:pt x="18" y="6"/>
                    <a:pt x="18" y="6"/>
                  </a:cubicBezTo>
                  <a:cubicBezTo>
                    <a:pt x="18" y="6"/>
                    <a:pt x="18" y="6"/>
                    <a:pt x="18" y="6"/>
                  </a:cubicBezTo>
                  <a:cubicBezTo>
                    <a:pt x="18" y="6"/>
                    <a:pt x="18" y="6"/>
                    <a:pt x="18" y="6"/>
                  </a:cubicBezTo>
                  <a:cubicBezTo>
                    <a:pt x="18" y="6"/>
                    <a:pt x="17" y="6"/>
                    <a:pt x="17" y="5"/>
                  </a:cubicBezTo>
                  <a:cubicBezTo>
                    <a:pt x="17" y="5"/>
                    <a:pt x="18" y="6"/>
                    <a:pt x="18" y="6"/>
                  </a:cubicBezTo>
                  <a:cubicBezTo>
                    <a:pt x="18" y="6"/>
                    <a:pt x="18" y="6"/>
                    <a:pt x="18" y="6"/>
                  </a:cubicBezTo>
                  <a:cubicBezTo>
                    <a:pt x="18" y="6"/>
                    <a:pt x="18" y="7"/>
                    <a:pt x="18" y="7"/>
                  </a:cubicBezTo>
                  <a:cubicBezTo>
                    <a:pt x="19" y="7"/>
                    <a:pt x="18" y="6"/>
                    <a:pt x="18" y="6"/>
                  </a:cubicBezTo>
                  <a:cubicBezTo>
                    <a:pt x="18" y="6"/>
                    <a:pt x="19" y="6"/>
                    <a:pt x="19" y="6"/>
                  </a:cubicBezTo>
                  <a:cubicBezTo>
                    <a:pt x="19" y="6"/>
                    <a:pt x="19" y="6"/>
                    <a:pt x="19" y="6"/>
                  </a:cubicBezTo>
                  <a:cubicBezTo>
                    <a:pt x="19" y="6"/>
                    <a:pt x="19" y="7"/>
                    <a:pt x="19" y="7"/>
                  </a:cubicBezTo>
                  <a:cubicBezTo>
                    <a:pt x="19" y="7"/>
                    <a:pt x="20" y="7"/>
                    <a:pt x="20" y="7"/>
                  </a:cubicBezTo>
                  <a:cubicBezTo>
                    <a:pt x="20" y="7"/>
                    <a:pt x="20" y="7"/>
                    <a:pt x="20" y="7"/>
                  </a:cubicBezTo>
                  <a:cubicBezTo>
                    <a:pt x="20" y="7"/>
                    <a:pt x="20" y="7"/>
                    <a:pt x="20" y="7"/>
                  </a:cubicBezTo>
                  <a:cubicBezTo>
                    <a:pt x="20" y="7"/>
                    <a:pt x="19" y="7"/>
                    <a:pt x="19" y="7"/>
                  </a:cubicBezTo>
                  <a:cubicBezTo>
                    <a:pt x="19" y="7"/>
                    <a:pt x="18" y="7"/>
                    <a:pt x="18" y="7"/>
                  </a:cubicBezTo>
                  <a:cubicBezTo>
                    <a:pt x="18" y="8"/>
                    <a:pt x="17" y="7"/>
                    <a:pt x="17" y="7"/>
                  </a:cubicBezTo>
                  <a:cubicBezTo>
                    <a:pt x="17" y="7"/>
                    <a:pt x="17" y="7"/>
                    <a:pt x="17" y="7"/>
                  </a:cubicBezTo>
                  <a:cubicBezTo>
                    <a:pt x="17" y="7"/>
                    <a:pt x="17" y="6"/>
                    <a:pt x="17" y="6"/>
                  </a:cubicBezTo>
                  <a:close/>
                  <a:moveTo>
                    <a:pt x="17" y="4"/>
                  </a:moveTo>
                  <a:cubicBezTo>
                    <a:pt x="17" y="4"/>
                    <a:pt x="17" y="4"/>
                    <a:pt x="17" y="4"/>
                  </a:cubicBezTo>
                  <a:cubicBezTo>
                    <a:pt x="17" y="4"/>
                    <a:pt x="18" y="4"/>
                    <a:pt x="18" y="4"/>
                  </a:cubicBezTo>
                  <a:cubicBezTo>
                    <a:pt x="17" y="4"/>
                    <a:pt x="17" y="4"/>
                    <a:pt x="17" y="4"/>
                  </a:cubicBezTo>
                  <a:cubicBezTo>
                    <a:pt x="17" y="4"/>
                    <a:pt x="17" y="4"/>
                    <a:pt x="17" y="4"/>
                  </a:cubicBezTo>
                  <a:cubicBezTo>
                    <a:pt x="17" y="4"/>
                    <a:pt x="17" y="4"/>
                    <a:pt x="17" y="4"/>
                  </a:cubicBezTo>
                  <a:close/>
                  <a:moveTo>
                    <a:pt x="21" y="10"/>
                  </a:moveTo>
                  <a:cubicBezTo>
                    <a:pt x="21" y="10"/>
                    <a:pt x="21" y="10"/>
                    <a:pt x="21" y="10"/>
                  </a:cubicBezTo>
                  <a:cubicBezTo>
                    <a:pt x="21" y="10"/>
                    <a:pt x="21" y="10"/>
                    <a:pt x="21" y="9"/>
                  </a:cubicBezTo>
                  <a:cubicBezTo>
                    <a:pt x="21" y="9"/>
                    <a:pt x="20" y="9"/>
                    <a:pt x="20" y="9"/>
                  </a:cubicBezTo>
                  <a:cubicBezTo>
                    <a:pt x="20" y="9"/>
                    <a:pt x="20" y="8"/>
                    <a:pt x="20" y="8"/>
                  </a:cubicBezTo>
                  <a:cubicBezTo>
                    <a:pt x="20" y="8"/>
                    <a:pt x="21" y="8"/>
                    <a:pt x="21" y="9"/>
                  </a:cubicBezTo>
                  <a:cubicBezTo>
                    <a:pt x="21" y="9"/>
                    <a:pt x="21" y="9"/>
                    <a:pt x="21" y="9"/>
                  </a:cubicBezTo>
                  <a:cubicBezTo>
                    <a:pt x="21" y="10"/>
                    <a:pt x="21" y="10"/>
                    <a:pt x="21" y="10"/>
                  </a:cubicBezTo>
                  <a:close/>
                  <a:moveTo>
                    <a:pt x="19" y="5"/>
                  </a:moveTo>
                  <a:cubicBezTo>
                    <a:pt x="19" y="6"/>
                    <a:pt x="19" y="6"/>
                    <a:pt x="19" y="6"/>
                  </a:cubicBezTo>
                  <a:cubicBezTo>
                    <a:pt x="19" y="6"/>
                    <a:pt x="19" y="6"/>
                    <a:pt x="19" y="6"/>
                  </a:cubicBezTo>
                  <a:cubicBezTo>
                    <a:pt x="19" y="6"/>
                    <a:pt x="19" y="5"/>
                    <a:pt x="19" y="5"/>
                  </a:cubicBezTo>
                  <a:close/>
                  <a:moveTo>
                    <a:pt x="20" y="16"/>
                  </a:moveTo>
                  <a:cubicBezTo>
                    <a:pt x="20" y="16"/>
                    <a:pt x="20" y="16"/>
                    <a:pt x="20" y="16"/>
                  </a:cubicBezTo>
                  <a:cubicBezTo>
                    <a:pt x="20" y="16"/>
                    <a:pt x="20" y="16"/>
                    <a:pt x="20" y="16"/>
                  </a:cubicBezTo>
                  <a:close/>
                  <a:moveTo>
                    <a:pt x="20" y="15"/>
                  </a:moveTo>
                  <a:cubicBezTo>
                    <a:pt x="20" y="15"/>
                    <a:pt x="20" y="15"/>
                    <a:pt x="20" y="15"/>
                  </a:cubicBezTo>
                  <a:cubicBezTo>
                    <a:pt x="20" y="15"/>
                    <a:pt x="20" y="15"/>
                    <a:pt x="20" y="15"/>
                  </a:cubicBezTo>
                  <a:cubicBezTo>
                    <a:pt x="20" y="15"/>
                    <a:pt x="20" y="15"/>
                    <a:pt x="20" y="16"/>
                  </a:cubicBezTo>
                  <a:cubicBezTo>
                    <a:pt x="20" y="15"/>
                    <a:pt x="20" y="15"/>
                    <a:pt x="20" y="15"/>
                  </a:cubicBezTo>
                  <a:close/>
                  <a:moveTo>
                    <a:pt x="21" y="13"/>
                  </a:moveTo>
                  <a:cubicBezTo>
                    <a:pt x="21" y="12"/>
                    <a:pt x="21" y="12"/>
                    <a:pt x="21" y="12"/>
                  </a:cubicBezTo>
                  <a:cubicBezTo>
                    <a:pt x="21" y="13"/>
                    <a:pt x="21" y="13"/>
                    <a:pt x="21" y="14"/>
                  </a:cubicBezTo>
                  <a:cubicBezTo>
                    <a:pt x="21" y="13"/>
                    <a:pt x="21" y="13"/>
                    <a:pt x="21" y="13"/>
                  </a:cubicBezTo>
                  <a:close/>
                  <a:moveTo>
                    <a:pt x="2" y="11"/>
                  </a:moveTo>
                  <a:cubicBezTo>
                    <a:pt x="2" y="11"/>
                    <a:pt x="2" y="10"/>
                    <a:pt x="2" y="9"/>
                  </a:cubicBezTo>
                  <a:cubicBezTo>
                    <a:pt x="2" y="9"/>
                    <a:pt x="2" y="10"/>
                    <a:pt x="3" y="10"/>
                  </a:cubicBezTo>
                  <a:cubicBezTo>
                    <a:pt x="3" y="10"/>
                    <a:pt x="3" y="10"/>
                    <a:pt x="3" y="10"/>
                  </a:cubicBezTo>
                  <a:cubicBezTo>
                    <a:pt x="3" y="10"/>
                    <a:pt x="4" y="10"/>
                    <a:pt x="4" y="10"/>
                  </a:cubicBezTo>
                  <a:cubicBezTo>
                    <a:pt x="4" y="10"/>
                    <a:pt x="4" y="11"/>
                    <a:pt x="4" y="11"/>
                  </a:cubicBezTo>
                  <a:cubicBezTo>
                    <a:pt x="4" y="11"/>
                    <a:pt x="4" y="11"/>
                    <a:pt x="5" y="11"/>
                  </a:cubicBezTo>
                  <a:cubicBezTo>
                    <a:pt x="5" y="11"/>
                    <a:pt x="5" y="11"/>
                    <a:pt x="5" y="11"/>
                  </a:cubicBezTo>
                  <a:cubicBezTo>
                    <a:pt x="6" y="11"/>
                    <a:pt x="4" y="12"/>
                    <a:pt x="5" y="13"/>
                  </a:cubicBezTo>
                  <a:cubicBezTo>
                    <a:pt x="4" y="13"/>
                    <a:pt x="5" y="13"/>
                    <a:pt x="5" y="14"/>
                  </a:cubicBezTo>
                  <a:cubicBezTo>
                    <a:pt x="5" y="14"/>
                    <a:pt x="5" y="14"/>
                    <a:pt x="5" y="14"/>
                  </a:cubicBezTo>
                  <a:cubicBezTo>
                    <a:pt x="6" y="15"/>
                    <a:pt x="6" y="15"/>
                    <a:pt x="6" y="15"/>
                  </a:cubicBezTo>
                  <a:cubicBezTo>
                    <a:pt x="6" y="16"/>
                    <a:pt x="6" y="17"/>
                    <a:pt x="6" y="17"/>
                  </a:cubicBezTo>
                  <a:cubicBezTo>
                    <a:pt x="6" y="17"/>
                    <a:pt x="6" y="19"/>
                    <a:pt x="7" y="19"/>
                  </a:cubicBezTo>
                  <a:cubicBezTo>
                    <a:pt x="7" y="19"/>
                    <a:pt x="7" y="19"/>
                    <a:pt x="7" y="18"/>
                  </a:cubicBezTo>
                  <a:cubicBezTo>
                    <a:pt x="7" y="18"/>
                    <a:pt x="7" y="18"/>
                    <a:pt x="7" y="18"/>
                  </a:cubicBezTo>
                  <a:cubicBezTo>
                    <a:pt x="7" y="19"/>
                    <a:pt x="7" y="19"/>
                    <a:pt x="7" y="19"/>
                  </a:cubicBezTo>
                  <a:cubicBezTo>
                    <a:pt x="6" y="19"/>
                    <a:pt x="7" y="19"/>
                    <a:pt x="7" y="19"/>
                  </a:cubicBezTo>
                  <a:cubicBezTo>
                    <a:pt x="7" y="20"/>
                    <a:pt x="7" y="20"/>
                    <a:pt x="7" y="20"/>
                  </a:cubicBezTo>
                  <a:cubicBezTo>
                    <a:pt x="4" y="19"/>
                    <a:pt x="2" y="15"/>
                    <a:pt x="2" y="11"/>
                  </a:cubicBezTo>
                  <a:close/>
                  <a:moveTo>
                    <a:pt x="11" y="21"/>
                  </a:moveTo>
                  <a:cubicBezTo>
                    <a:pt x="10" y="21"/>
                    <a:pt x="9" y="21"/>
                    <a:pt x="8" y="20"/>
                  </a:cubicBezTo>
                  <a:cubicBezTo>
                    <a:pt x="8" y="20"/>
                    <a:pt x="8" y="20"/>
                    <a:pt x="8" y="20"/>
                  </a:cubicBezTo>
                  <a:cubicBezTo>
                    <a:pt x="8" y="20"/>
                    <a:pt x="7" y="20"/>
                    <a:pt x="8" y="19"/>
                  </a:cubicBezTo>
                  <a:cubicBezTo>
                    <a:pt x="7" y="19"/>
                    <a:pt x="8" y="19"/>
                    <a:pt x="8" y="19"/>
                  </a:cubicBezTo>
                  <a:cubicBezTo>
                    <a:pt x="8" y="19"/>
                    <a:pt x="8" y="18"/>
                    <a:pt x="8" y="18"/>
                  </a:cubicBezTo>
                  <a:cubicBezTo>
                    <a:pt x="8" y="18"/>
                    <a:pt x="8" y="18"/>
                    <a:pt x="8" y="18"/>
                  </a:cubicBezTo>
                  <a:cubicBezTo>
                    <a:pt x="8" y="18"/>
                    <a:pt x="8" y="18"/>
                    <a:pt x="8" y="18"/>
                  </a:cubicBezTo>
                  <a:cubicBezTo>
                    <a:pt x="9" y="18"/>
                    <a:pt x="8" y="17"/>
                    <a:pt x="8" y="17"/>
                  </a:cubicBezTo>
                  <a:cubicBezTo>
                    <a:pt x="8" y="17"/>
                    <a:pt x="8" y="18"/>
                    <a:pt x="9" y="17"/>
                  </a:cubicBezTo>
                  <a:cubicBezTo>
                    <a:pt x="9" y="17"/>
                    <a:pt x="9" y="17"/>
                    <a:pt x="9" y="17"/>
                  </a:cubicBezTo>
                  <a:cubicBezTo>
                    <a:pt x="9" y="17"/>
                    <a:pt x="9" y="17"/>
                    <a:pt x="9" y="16"/>
                  </a:cubicBezTo>
                  <a:cubicBezTo>
                    <a:pt x="9" y="16"/>
                    <a:pt x="9" y="16"/>
                    <a:pt x="10" y="16"/>
                  </a:cubicBezTo>
                  <a:cubicBezTo>
                    <a:pt x="10" y="15"/>
                    <a:pt x="10" y="15"/>
                    <a:pt x="10" y="14"/>
                  </a:cubicBezTo>
                  <a:cubicBezTo>
                    <a:pt x="10" y="14"/>
                    <a:pt x="11" y="13"/>
                    <a:pt x="11" y="13"/>
                  </a:cubicBezTo>
                  <a:cubicBezTo>
                    <a:pt x="10" y="13"/>
                    <a:pt x="10" y="12"/>
                    <a:pt x="9" y="13"/>
                  </a:cubicBezTo>
                  <a:cubicBezTo>
                    <a:pt x="10" y="12"/>
                    <a:pt x="9" y="12"/>
                    <a:pt x="9" y="12"/>
                  </a:cubicBezTo>
                  <a:cubicBezTo>
                    <a:pt x="9" y="12"/>
                    <a:pt x="9" y="12"/>
                    <a:pt x="9" y="12"/>
                  </a:cubicBezTo>
                  <a:cubicBezTo>
                    <a:pt x="8" y="11"/>
                    <a:pt x="8" y="11"/>
                    <a:pt x="8" y="11"/>
                  </a:cubicBezTo>
                  <a:cubicBezTo>
                    <a:pt x="8" y="11"/>
                    <a:pt x="7" y="11"/>
                    <a:pt x="7" y="11"/>
                  </a:cubicBezTo>
                  <a:cubicBezTo>
                    <a:pt x="7" y="10"/>
                    <a:pt x="7" y="10"/>
                    <a:pt x="7" y="10"/>
                  </a:cubicBezTo>
                  <a:cubicBezTo>
                    <a:pt x="7" y="11"/>
                    <a:pt x="6" y="11"/>
                    <a:pt x="6" y="10"/>
                  </a:cubicBezTo>
                  <a:cubicBezTo>
                    <a:pt x="6" y="10"/>
                    <a:pt x="6" y="11"/>
                    <a:pt x="6" y="11"/>
                  </a:cubicBezTo>
                  <a:cubicBezTo>
                    <a:pt x="6" y="11"/>
                    <a:pt x="6" y="10"/>
                    <a:pt x="6" y="10"/>
                  </a:cubicBezTo>
                  <a:cubicBezTo>
                    <a:pt x="6" y="10"/>
                    <a:pt x="6" y="10"/>
                    <a:pt x="6" y="10"/>
                  </a:cubicBezTo>
                  <a:cubicBezTo>
                    <a:pt x="6" y="10"/>
                    <a:pt x="5" y="10"/>
                    <a:pt x="5" y="11"/>
                  </a:cubicBezTo>
                  <a:cubicBezTo>
                    <a:pt x="5" y="11"/>
                    <a:pt x="5" y="11"/>
                    <a:pt x="5" y="11"/>
                  </a:cubicBezTo>
                  <a:cubicBezTo>
                    <a:pt x="4" y="11"/>
                    <a:pt x="4" y="10"/>
                    <a:pt x="4" y="10"/>
                  </a:cubicBezTo>
                  <a:cubicBezTo>
                    <a:pt x="4" y="10"/>
                    <a:pt x="4" y="10"/>
                    <a:pt x="4" y="10"/>
                  </a:cubicBezTo>
                  <a:cubicBezTo>
                    <a:pt x="4" y="9"/>
                    <a:pt x="4" y="9"/>
                    <a:pt x="4" y="9"/>
                  </a:cubicBezTo>
                  <a:cubicBezTo>
                    <a:pt x="4" y="9"/>
                    <a:pt x="4" y="9"/>
                    <a:pt x="3" y="9"/>
                  </a:cubicBezTo>
                  <a:cubicBezTo>
                    <a:pt x="3" y="9"/>
                    <a:pt x="3" y="9"/>
                    <a:pt x="3" y="9"/>
                  </a:cubicBezTo>
                  <a:cubicBezTo>
                    <a:pt x="3" y="9"/>
                    <a:pt x="3" y="9"/>
                    <a:pt x="3" y="9"/>
                  </a:cubicBezTo>
                  <a:cubicBezTo>
                    <a:pt x="3" y="9"/>
                    <a:pt x="3" y="8"/>
                    <a:pt x="3" y="8"/>
                  </a:cubicBezTo>
                  <a:cubicBezTo>
                    <a:pt x="3" y="8"/>
                    <a:pt x="3" y="7"/>
                    <a:pt x="4" y="8"/>
                  </a:cubicBezTo>
                  <a:cubicBezTo>
                    <a:pt x="4" y="8"/>
                    <a:pt x="4" y="7"/>
                    <a:pt x="4" y="8"/>
                  </a:cubicBezTo>
                  <a:cubicBezTo>
                    <a:pt x="4" y="8"/>
                    <a:pt x="5" y="8"/>
                    <a:pt x="5" y="8"/>
                  </a:cubicBezTo>
                  <a:cubicBezTo>
                    <a:pt x="5" y="8"/>
                    <a:pt x="5" y="8"/>
                    <a:pt x="5" y="8"/>
                  </a:cubicBezTo>
                  <a:cubicBezTo>
                    <a:pt x="5" y="8"/>
                    <a:pt x="5" y="8"/>
                    <a:pt x="5" y="7"/>
                  </a:cubicBezTo>
                  <a:cubicBezTo>
                    <a:pt x="5" y="7"/>
                    <a:pt x="6" y="7"/>
                    <a:pt x="6" y="7"/>
                  </a:cubicBezTo>
                  <a:cubicBezTo>
                    <a:pt x="6" y="7"/>
                    <a:pt x="6" y="6"/>
                    <a:pt x="6" y="6"/>
                  </a:cubicBezTo>
                  <a:cubicBezTo>
                    <a:pt x="6" y="6"/>
                    <a:pt x="6" y="6"/>
                    <a:pt x="6" y="6"/>
                  </a:cubicBezTo>
                  <a:cubicBezTo>
                    <a:pt x="7" y="6"/>
                    <a:pt x="7" y="6"/>
                    <a:pt x="7" y="6"/>
                  </a:cubicBezTo>
                  <a:cubicBezTo>
                    <a:pt x="7" y="6"/>
                    <a:pt x="7" y="6"/>
                    <a:pt x="7" y="5"/>
                  </a:cubicBezTo>
                  <a:cubicBezTo>
                    <a:pt x="7" y="5"/>
                    <a:pt x="8" y="5"/>
                    <a:pt x="8" y="5"/>
                  </a:cubicBezTo>
                  <a:cubicBezTo>
                    <a:pt x="7" y="5"/>
                    <a:pt x="8" y="6"/>
                    <a:pt x="8" y="5"/>
                  </a:cubicBezTo>
                  <a:cubicBezTo>
                    <a:pt x="8" y="5"/>
                    <a:pt x="8" y="5"/>
                    <a:pt x="8" y="5"/>
                  </a:cubicBezTo>
                  <a:cubicBezTo>
                    <a:pt x="8" y="5"/>
                    <a:pt x="8" y="5"/>
                    <a:pt x="8" y="5"/>
                  </a:cubicBezTo>
                  <a:cubicBezTo>
                    <a:pt x="8" y="5"/>
                    <a:pt x="8" y="5"/>
                    <a:pt x="8" y="5"/>
                  </a:cubicBezTo>
                  <a:cubicBezTo>
                    <a:pt x="8" y="5"/>
                    <a:pt x="8" y="5"/>
                    <a:pt x="8" y="5"/>
                  </a:cubicBezTo>
                  <a:cubicBezTo>
                    <a:pt x="8" y="5"/>
                    <a:pt x="7" y="5"/>
                    <a:pt x="7" y="5"/>
                  </a:cubicBezTo>
                  <a:cubicBezTo>
                    <a:pt x="8" y="5"/>
                    <a:pt x="8" y="5"/>
                    <a:pt x="8" y="5"/>
                  </a:cubicBezTo>
                  <a:cubicBezTo>
                    <a:pt x="8" y="5"/>
                    <a:pt x="9" y="4"/>
                    <a:pt x="9" y="4"/>
                  </a:cubicBezTo>
                  <a:cubicBezTo>
                    <a:pt x="9" y="4"/>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4"/>
                  </a:cubicBezTo>
                  <a:cubicBezTo>
                    <a:pt x="9" y="4"/>
                    <a:pt x="9" y="4"/>
                    <a:pt x="9" y="4"/>
                  </a:cubicBezTo>
                  <a:cubicBezTo>
                    <a:pt x="9" y="4"/>
                    <a:pt x="9" y="3"/>
                    <a:pt x="9" y="3"/>
                  </a:cubicBezTo>
                  <a:cubicBezTo>
                    <a:pt x="9" y="3"/>
                    <a:pt x="8" y="3"/>
                    <a:pt x="8" y="3"/>
                  </a:cubicBezTo>
                  <a:cubicBezTo>
                    <a:pt x="8" y="3"/>
                    <a:pt x="8" y="3"/>
                    <a:pt x="8" y="3"/>
                  </a:cubicBezTo>
                  <a:cubicBezTo>
                    <a:pt x="7" y="3"/>
                    <a:pt x="7" y="3"/>
                    <a:pt x="7" y="3"/>
                  </a:cubicBezTo>
                  <a:cubicBezTo>
                    <a:pt x="8" y="3"/>
                    <a:pt x="7" y="4"/>
                    <a:pt x="7" y="4"/>
                  </a:cubicBezTo>
                  <a:cubicBezTo>
                    <a:pt x="7" y="4"/>
                    <a:pt x="7" y="4"/>
                    <a:pt x="7" y="4"/>
                  </a:cubicBezTo>
                  <a:cubicBezTo>
                    <a:pt x="7"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3"/>
                    <a:pt x="6" y="3"/>
                  </a:cubicBezTo>
                  <a:cubicBezTo>
                    <a:pt x="6" y="3"/>
                    <a:pt x="6" y="3"/>
                    <a:pt x="6" y="3"/>
                  </a:cubicBezTo>
                  <a:cubicBezTo>
                    <a:pt x="6" y="3"/>
                    <a:pt x="6" y="3"/>
                    <a:pt x="7" y="3"/>
                  </a:cubicBezTo>
                  <a:cubicBezTo>
                    <a:pt x="7" y="3"/>
                    <a:pt x="7" y="3"/>
                    <a:pt x="7" y="3"/>
                  </a:cubicBezTo>
                  <a:cubicBezTo>
                    <a:pt x="7" y="3"/>
                    <a:pt x="7" y="3"/>
                    <a:pt x="7" y="3"/>
                  </a:cubicBezTo>
                  <a:cubicBezTo>
                    <a:pt x="7" y="3"/>
                    <a:pt x="7" y="2"/>
                    <a:pt x="7" y="2"/>
                  </a:cubicBezTo>
                  <a:cubicBezTo>
                    <a:pt x="8" y="2"/>
                    <a:pt x="8" y="2"/>
                    <a:pt x="8" y="2"/>
                  </a:cubicBezTo>
                  <a:cubicBezTo>
                    <a:pt x="8" y="2"/>
                    <a:pt x="8" y="2"/>
                    <a:pt x="8" y="2"/>
                  </a:cubicBezTo>
                  <a:cubicBezTo>
                    <a:pt x="8" y="2"/>
                    <a:pt x="8" y="2"/>
                    <a:pt x="8" y="2"/>
                  </a:cubicBezTo>
                  <a:cubicBezTo>
                    <a:pt x="9" y="2"/>
                    <a:pt x="8" y="2"/>
                    <a:pt x="8" y="2"/>
                  </a:cubicBezTo>
                  <a:cubicBezTo>
                    <a:pt x="8" y="2"/>
                    <a:pt x="8" y="2"/>
                    <a:pt x="8" y="2"/>
                  </a:cubicBezTo>
                  <a:cubicBezTo>
                    <a:pt x="8" y="2"/>
                    <a:pt x="8" y="2"/>
                    <a:pt x="8" y="2"/>
                  </a:cubicBezTo>
                  <a:cubicBezTo>
                    <a:pt x="8" y="3"/>
                    <a:pt x="8" y="2"/>
                    <a:pt x="8" y="3"/>
                  </a:cubicBezTo>
                  <a:cubicBezTo>
                    <a:pt x="8" y="3"/>
                    <a:pt x="9" y="3"/>
                    <a:pt x="9" y="3"/>
                  </a:cubicBezTo>
                  <a:cubicBezTo>
                    <a:pt x="9" y="3"/>
                    <a:pt x="9" y="3"/>
                    <a:pt x="9" y="3"/>
                  </a:cubicBezTo>
                  <a:cubicBezTo>
                    <a:pt x="9" y="3"/>
                    <a:pt x="9" y="3"/>
                    <a:pt x="9" y="3"/>
                  </a:cubicBezTo>
                  <a:cubicBezTo>
                    <a:pt x="9" y="3"/>
                    <a:pt x="9" y="2"/>
                    <a:pt x="9" y="2"/>
                  </a:cubicBezTo>
                  <a:cubicBezTo>
                    <a:pt x="9" y="2"/>
                    <a:pt x="9" y="3"/>
                    <a:pt x="9" y="2"/>
                  </a:cubicBezTo>
                  <a:cubicBezTo>
                    <a:pt x="9" y="2"/>
                    <a:pt x="10" y="2"/>
                    <a:pt x="10" y="2"/>
                  </a:cubicBezTo>
                  <a:cubicBezTo>
                    <a:pt x="10" y="2"/>
                    <a:pt x="9" y="2"/>
                    <a:pt x="9" y="2"/>
                  </a:cubicBezTo>
                  <a:cubicBezTo>
                    <a:pt x="9" y="2"/>
                    <a:pt x="9" y="2"/>
                    <a:pt x="9" y="2"/>
                  </a:cubicBezTo>
                  <a:cubicBezTo>
                    <a:pt x="10" y="2"/>
                    <a:pt x="10" y="2"/>
                    <a:pt x="11" y="2"/>
                  </a:cubicBezTo>
                  <a:cubicBezTo>
                    <a:pt x="11" y="2"/>
                    <a:pt x="11" y="2"/>
                    <a:pt x="11" y="2"/>
                  </a:cubicBezTo>
                  <a:cubicBezTo>
                    <a:pt x="11" y="2"/>
                    <a:pt x="11" y="2"/>
                    <a:pt x="11" y="2"/>
                  </a:cubicBezTo>
                  <a:cubicBezTo>
                    <a:pt x="11" y="2"/>
                    <a:pt x="11" y="2"/>
                    <a:pt x="11" y="2"/>
                  </a:cubicBezTo>
                  <a:cubicBezTo>
                    <a:pt x="11" y="2"/>
                    <a:pt x="10" y="2"/>
                    <a:pt x="10" y="3"/>
                  </a:cubicBezTo>
                  <a:cubicBezTo>
                    <a:pt x="11" y="3"/>
                    <a:pt x="11" y="3"/>
                    <a:pt x="11" y="3"/>
                  </a:cubicBezTo>
                  <a:cubicBezTo>
                    <a:pt x="11" y="3"/>
                    <a:pt x="11" y="3"/>
                    <a:pt x="11" y="3"/>
                  </a:cubicBezTo>
                  <a:cubicBezTo>
                    <a:pt x="12" y="2"/>
                    <a:pt x="12" y="2"/>
                    <a:pt x="12" y="2"/>
                  </a:cubicBezTo>
                  <a:cubicBezTo>
                    <a:pt x="13" y="2"/>
                    <a:pt x="13" y="2"/>
                    <a:pt x="13" y="2"/>
                  </a:cubicBezTo>
                  <a:cubicBezTo>
                    <a:pt x="14" y="2"/>
                    <a:pt x="15" y="2"/>
                    <a:pt x="16" y="3"/>
                  </a:cubicBezTo>
                  <a:cubicBezTo>
                    <a:pt x="16" y="3"/>
                    <a:pt x="16" y="3"/>
                    <a:pt x="16" y="3"/>
                  </a:cubicBezTo>
                  <a:cubicBezTo>
                    <a:pt x="16" y="3"/>
                    <a:pt x="17" y="3"/>
                    <a:pt x="17" y="3"/>
                  </a:cubicBezTo>
                  <a:cubicBezTo>
                    <a:pt x="17" y="3"/>
                    <a:pt x="17" y="3"/>
                    <a:pt x="17" y="3"/>
                  </a:cubicBezTo>
                  <a:cubicBezTo>
                    <a:pt x="17" y="3"/>
                    <a:pt x="17" y="4"/>
                    <a:pt x="17" y="4"/>
                  </a:cubicBezTo>
                  <a:cubicBezTo>
                    <a:pt x="17" y="4"/>
                    <a:pt x="17" y="3"/>
                    <a:pt x="17" y="3"/>
                  </a:cubicBezTo>
                  <a:cubicBezTo>
                    <a:pt x="16" y="3"/>
                    <a:pt x="17" y="4"/>
                    <a:pt x="16" y="4"/>
                  </a:cubicBezTo>
                  <a:cubicBezTo>
                    <a:pt x="16" y="4"/>
                    <a:pt x="16" y="4"/>
                    <a:pt x="16" y="4"/>
                  </a:cubicBezTo>
                  <a:cubicBezTo>
                    <a:pt x="16" y="4"/>
                    <a:pt x="15" y="5"/>
                    <a:pt x="15" y="5"/>
                  </a:cubicBezTo>
                  <a:cubicBezTo>
                    <a:pt x="15" y="5"/>
                    <a:pt x="15" y="5"/>
                    <a:pt x="15" y="5"/>
                  </a:cubicBezTo>
                  <a:cubicBezTo>
                    <a:pt x="15" y="5"/>
                    <a:pt x="15" y="5"/>
                    <a:pt x="15" y="5"/>
                  </a:cubicBezTo>
                  <a:cubicBezTo>
                    <a:pt x="16" y="5"/>
                    <a:pt x="15" y="6"/>
                    <a:pt x="15" y="5"/>
                  </a:cubicBezTo>
                  <a:cubicBezTo>
                    <a:pt x="15" y="5"/>
                    <a:pt x="15" y="5"/>
                    <a:pt x="14" y="6"/>
                  </a:cubicBezTo>
                  <a:cubicBezTo>
                    <a:pt x="14" y="6"/>
                    <a:pt x="14" y="6"/>
                    <a:pt x="14" y="6"/>
                  </a:cubicBezTo>
                  <a:cubicBezTo>
                    <a:pt x="15" y="6"/>
                    <a:pt x="15" y="7"/>
                    <a:pt x="15" y="7"/>
                  </a:cubicBezTo>
                  <a:cubicBezTo>
                    <a:pt x="15" y="7"/>
                    <a:pt x="14" y="7"/>
                    <a:pt x="14" y="7"/>
                  </a:cubicBezTo>
                  <a:cubicBezTo>
                    <a:pt x="14" y="8"/>
                    <a:pt x="14" y="8"/>
                    <a:pt x="14" y="8"/>
                  </a:cubicBezTo>
                  <a:cubicBezTo>
                    <a:pt x="14" y="8"/>
                    <a:pt x="14" y="8"/>
                    <a:pt x="14" y="8"/>
                  </a:cubicBezTo>
                  <a:cubicBezTo>
                    <a:pt x="14" y="8"/>
                    <a:pt x="13" y="9"/>
                    <a:pt x="13" y="9"/>
                  </a:cubicBezTo>
                  <a:cubicBezTo>
                    <a:pt x="13" y="9"/>
                    <a:pt x="13" y="9"/>
                    <a:pt x="13" y="9"/>
                  </a:cubicBezTo>
                  <a:cubicBezTo>
                    <a:pt x="13" y="10"/>
                    <a:pt x="13" y="10"/>
                    <a:pt x="13" y="10"/>
                  </a:cubicBezTo>
                  <a:cubicBezTo>
                    <a:pt x="13" y="10"/>
                    <a:pt x="13" y="10"/>
                    <a:pt x="13" y="10"/>
                  </a:cubicBezTo>
                  <a:cubicBezTo>
                    <a:pt x="13" y="10"/>
                    <a:pt x="14" y="10"/>
                    <a:pt x="14" y="11"/>
                  </a:cubicBezTo>
                  <a:cubicBezTo>
                    <a:pt x="14" y="11"/>
                    <a:pt x="14" y="11"/>
                    <a:pt x="14" y="11"/>
                  </a:cubicBezTo>
                  <a:cubicBezTo>
                    <a:pt x="14" y="11"/>
                    <a:pt x="15" y="11"/>
                    <a:pt x="15" y="11"/>
                  </a:cubicBezTo>
                  <a:cubicBezTo>
                    <a:pt x="16" y="11"/>
                    <a:pt x="16" y="11"/>
                    <a:pt x="16" y="11"/>
                  </a:cubicBezTo>
                  <a:cubicBezTo>
                    <a:pt x="16" y="12"/>
                    <a:pt x="17" y="11"/>
                    <a:pt x="17" y="12"/>
                  </a:cubicBezTo>
                  <a:cubicBezTo>
                    <a:pt x="17" y="12"/>
                    <a:pt x="17" y="12"/>
                    <a:pt x="17" y="12"/>
                  </a:cubicBezTo>
                  <a:cubicBezTo>
                    <a:pt x="17" y="12"/>
                    <a:pt x="17" y="12"/>
                    <a:pt x="17" y="12"/>
                  </a:cubicBezTo>
                  <a:cubicBezTo>
                    <a:pt x="17" y="12"/>
                    <a:pt x="17" y="13"/>
                    <a:pt x="17" y="13"/>
                  </a:cubicBezTo>
                  <a:cubicBezTo>
                    <a:pt x="17" y="13"/>
                    <a:pt x="17" y="13"/>
                    <a:pt x="17" y="14"/>
                  </a:cubicBezTo>
                  <a:cubicBezTo>
                    <a:pt x="17" y="14"/>
                    <a:pt x="17" y="14"/>
                    <a:pt x="17" y="15"/>
                  </a:cubicBezTo>
                  <a:cubicBezTo>
                    <a:pt x="17" y="15"/>
                    <a:pt x="17" y="16"/>
                    <a:pt x="17" y="16"/>
                  </a:cubicBezTo>
                  <a:cubicBezTo>
                    <a:pt x="17" y="16"/>
                    <a:pt x="18" y="17"/>
                    <a:pt x="18" y="17"/>
                  </a:cubicBezTo>
                  <a:cubicBezTo>
                    <a:pt x="18" y="17"/>
                    <a:pt x="18" y="17"/>
                    <a:pt x="18" y="17"/>
                  </a:cubicBezTo>
                  <a:cubicBezTo>
                    <a:pt x="18" y="18"/>
                    <a:pt x="18" y="17"/>
                    <a:pt x="18" y="17"/>
                  </a:cubicBezTo>
                  <a:cubicBezTo>
                    <a:pt x="19" y="17"/>
                    <a:pt x="19" y="17"/>
                    <a:pt x="19" y="17"/>
                  </a:cubicBezTo>
                  <a:cubicBezTo>
                    <a:pt x="19" y="17"/>
                    <a:pt x="20" y="17"/>
                    <a:pt x="20" y="17"/>
                  </a:cubicBezTo>
                  <a:cubicBezTo>
                    <a:pt x="18" y="19"/>
                    <a:pt x="15" y="21"/>
                    <a:pt x="11"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融资计划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371431" y="1729444"/>
            <a:ext cx="134938" cy="3898900"/>
            <a:chOff x="5905500" y="1731963"/>
            <a:chExt cx="134938" cy="3898900"/>
          </a:xfrm>
          <a:solidFill>
            <a:srgbClr val="FCBF3D"/>
          </a:solidFill>
        </p:grpSpPr>
        <p:sp>
          <p:nvSpPr>
            <p:cNvPr id="13" name="直接连接符 12"/>
            <p:cNvSpPr>
              <a:spLocks noChangeShapeType="1"/>
            </p:cNvSpPr>
            <p:nvPr/>
          </p:nvSpPr>
          <p:spPr bwMode="auto">
            <a:xfrm>
              <a:off x="5973763" y="1731963"/>
              <a:ext cx="0" cy="3898900"/>
            </a:xfrm>
            <a:prstGeom prst="line">
              <a:avLst/>
            </a:prstGeom>
            <a:grpFill/>
            <a:ln w="6350" cmpd="sng">
              <a:solidFill>
                <a:srgbClr val="FF1D78"/>
              </a:solidFill>
              <a:round/>
            </a:ln>
          </p:spPr>
          <p:txBody>
            <a:body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231F20"/>
                </a:solidFill>
                <a:effectLst/>
                <a:uLnTx/>
                <a:uFillTx/>
                <a:latin typeface="Century Gothic" panose="020B0502020202020204" pitchFamily="34" charset="0"/>
                <a:sym typeface="Century Gothic" panose="020B0502020202020204" pitchFamily="34" charset="0"/>
              </a:endParaRPr>
            </a:p>
          </p:txBody>
        </p:sp>
        <p:grpSp>
          <p:nvGrpSpPr>
            <p:cNvPr id="14" name="组合 13"/>
            <p:cNvGrpSpPr/>
            <p:nvPr/>
          </p:nvGrpSpPr>
          <p:grpSpPr>
            <a:xfrm>
              <a:off x="5905500" y="2255838"/>
              <a:ext cx="134938" cy="2895600"/>
              <a:chOff x="5905500" y="2255838"/>
              <a:chExt cx="134938" cy="2895600"/>
            </a:xfrm>
            <a:grpFill/>
          </p:grpSpPr>
          <p:sp>
            <p:nvSpPr>
              <p:cNvPr id="15" name="椭圆 14"/>
              <p:cNvSpPr>
                <a:spLocks noChangeArrowheads="1"/>
              </p:cNvSpPr>
              <p:nvPr/>
            </p:nvSpPr>
            <p:spPr bwMode="auto">
              <a:xfrm>
                <a:off x="5905500" y="2255838"/>
                <a:ext cx="134938" cy="133350"/>
              </a:xfrm>
              <a:prstGeom prst="ellipse">
                <a:avLst/>
              </a:prstGeom>
              <a:solidFill>
                <a:srgbClr val="FF1D78"/>
              </a:solidFill>
              <a:ln w="9525">
                <a:solidFill>
                  <a:schemeClr val="bg1"/>
                </a:solidFill>
                <a:round/>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231F20"/>
                  </a:solidFill>
                  <a:effectLst/>
                  <a:uLnTx/>
                  <a:uFillTx/>
                  <a:latin typeface="Century Gothic" panose="020B0502020202020204" pitchFamily="34" charset="0"/>
                  <a:ea typeface="微软雅黑" panose="020B0503020204020204" charset="-122"/>
                  <a:sym typeface="Century Gothic" panose="020B0502020202020204" pitchFamily="34" charset="0"/>
                </a:endParaRPr>
              </a:p>
            </p:txBody>
          </p:sp>
          <p:sp>
            <p:nvSpPr>
              <p:cNvPr id="16" name="椭圆 15"/>
              <p:cNvSpPr>
                <a:spLocks noChangeArrowheads="1"/>
              </p:cNvSpPr>
              <p:nvPr/>
            </p:nvSpPr>
            <p:spPr bwMode="auto">
              <a:xfrm>
                <a:off x="5905500" y="3751263"/>
                <a:ext cx="134938" cy="134937"/>
              </a:xfrm>
              <a:prstGeom prst="ellipse">
                <a:avLst/>
              </a:prstGeom>
              <a:solidFill>
                <a:srgbClr val="FF1D78"/>
              </a:solidFill>
              <a:ln w="9525">
                <a:solidFill>
                  <a:schemeClr val="bg1"/>
                </a:solidFill>
                <a:round/>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231F20"/>
                  </a:solidFill>
                  <a:effectLst/>
                  <a:uLnTx/>
                  <a:uFillTx/>
                  <a:latin typeface="Century Gothic" panose="020B0502020202020204" pitchFamily="34" charset="0"/>
                  <a:ea typeface="微软雅黑" panose="020B0503020204020204" charset="-122"/>
                  <a:sym typeface="Century Gothic" panose="020B0502020202020204" pitchFamily="34" charset="0"/>
                </a:endParaRPr>
              </a:p>
            </p:txBody>
          </p:sp>
          <p:sp>
            <p:nvSpPr>
              <p:cNvPr id="17" name="椭圆 14"/>
              <p:cNvSpPr>
                <a:spLocks noChangeArrowheads="1"/>
              </p:cNvSpPr>
              <p:nvPr/>
            </p:nvSpPr>
            <p:spPr bwMode="auto">
              <a:xfrm>
                <a:off x="5905500" y="5018088"/>
                <a:ext cx="134938" cy="133350"/>
              </a:xfrm>
              <a:prstGeom prst="ellipse">
                <a:avLst/>
              </a:prstGeom>
              <a:solidFill>
                <a:srgbClr val="FF1D78"/>
              </a:solidFill>
              <a:ln w="9525">
                <a:solidFill>
                  <a:schemeClr val="bg1"/>
                </a:solidFill>
                <a:round/>
              </a:ln>
            </p:spPr>
            <p:txBody>
              <a:bodyPr anchor="ct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231F20"/>
                  </a:solidFill>
                  <a:effectLst/>
                  <a:uLnTx/>
                  <a:uFillTx/>
                  <a:latin typeface="Century Gothic" panose="020B0502020202020204" pitchFamily="34" charset="0"/>
                  <a:ea typeface="微软雅黑" panose="020B0503020204020204" charset="-122"/>
                  <a:sym typeface="Century Gothic" panose="020B0502020202020204" pitchFamily="34" charset="0"/>
                </a:endParaRPr>
              </a:p>
            </p:txBody>
          </p:sp>
        </p:grpSp>
      </p:grpSp>
      <p:grpSp>
        <p:nvGrpSpPr>
          <p:cNvPr id="18" name="组合 17"/>
          <p:cNvGrpSpPr/>
          <p:nvPr/>
        </p:nvGrpSpPr>
        <p:grpSpPr>
          <a:xfrm>
            <a:off x="7852092" y="1851498"/>
            <a:ext cx="1850007" cy="3377067"/>
            <a:chOff x="6345238" y="2005013"/>
            <a:chExt cx="1850007" cy="3377067"/>
          </a:xfrm>
        </p:grpSpPr>
        <p:sp>
          <p:nvSpPr>
            <p:cNvPr id="19" name="KSO_Shape"/>
            <p:cNvSpPr/>
            <p:nvPr/>
          </p:nvSpPr>
          <p:spPr bwMode="auto">
            <a:xfrm>
              <a:off x="6384925" y="3403600"/>
              <a:ext cx="638175" cy="768350"/>
            </a:xfrm>
            <a:custGeom>
              <a:avLst/>
              <a:gdLst>
                <a:gd name="T0" fmla="*/ 369158 w 1208088"/>
                <a:gd name="T1" fmla="*/ 1034632 h 1452563"/>
                <a:gd name="T2" fmla="*/ 864324 w 1208088"/>
                <a:gd name="T3" fmla="*/ 1034632 h 1452563"/>
                <a:gd name="T4" fmla="*/ 737358 w 1208088"/>
                <a:gd name="T5" fmla="*/ 665573 h 1452563"/>
                <a:gd name="T6" fmla="*/ 746172 w 1208088"/>
                <a:gd name="T7" fmla="*/ 2538 h 1452563"/>
                <a:gd name="T8" fmla="*/ 833416 w 1208088"/>
                <a:gd name="T9" fmla="*/ 23480 h 1452563"/>
                <a:gd name="T10" fmla="*/ 788684 w 1208088"/>
                <a:gd name="T11" fmla="*/ 138974 h 1452563"/>
                <a:gd name="T12" fmla="*/ 749662 w 1208088"/>
                <a:gd name="T13" fmla="*/ 215759 h 1452563"/>
                <a:gd name="T14" fmla="*/ 753786 w 1208088"/>
                <a:gd name="T15" fmla="*/ 231940 h 1452563"/>
                <a:gd name="T16" fmla="*/ 769966 w 1208088"/>
                <a:gd name="T17" fmla="*/ 238921 h 1452563"/>
                <a:gd name="T18" fmla="*/ 776311 w 1208088"/>
                <a:gd name="T19" fmla="*/ 251930 h 1452563"/>
                <a:gd name="T20" fmla="*/ 769331 w 1208088"/>
                <a:gd name="T21" fmla="*/ 265256 h 1452563"/>
                <a:gd name="T22" fmla="*/ 760448 w 1208088"/>
                <a:gd name="T23" fmla="*/ 293812 h 1452563"/>
                <a:gd name="T24" fmla="*/ 796615 w 1208088"/>
                <a:gd name="T25" fmla="*/ 333791 h 1452563"/>
                <a:gd name="T26" fmla="*/ 945405 w 1208088"/>
                <a:gd name="T27" fmla="*/ 448334 h 1452563"/>
                <a:gd name="T28" fmla="*/ 1011393 w 1208088"/>
                <a:gd name="T29" fmla="*/ 510206 h 1452563"/>
                <a:gd name="T30" fmla="*/ 1066912 w 1208088"/>
                <a:gd name="T31" fmla="*/ 595557 h 1452563"/>
                <a:gd name="T32" fmla="*/ 1122113 w 1208088"/>
                <a:gd name="T33" fmla="*/ 711369 h 1452563"/>
                <a:gd name="T34" fmla="*/ 1169066 w 1208088"/>
                <a:gd name="T35" fmla="*/ 847170 h 1452563"/>
                <a:gd name="T36" fmla="*/ 1200157 w 1208088"/>
                <a:gd name="T37" fmla="*/ 990903 h 1452563"/>
                <a:gd name="T38" fmla="*/ 1207136 w 1208088"/>
                <a:gd name="T39" fmla="*/ 1131781 h 1452563"/>
                <a:gd name="T40" fmla="*/ 1193177 w 1208088"/>
                <a:gd name="T41" fmla="*/ 1224747 h 1452563"/>
                <a:gd name="T42" fmla="*/ 1172239 w 1208088"/>
                <a:gd name="T43" fmla="*/ 1283129 h 1452563"/>
                <a:gd name="T44" fmla="*/ 1141148 w 1208088"/>
                <a:gd name="T45" fmla="*/ 1334531 h 1452563"/>
                <a:gd name="T46" fmla="*/ 1098637 w 1208088"/>
                <a:gd name="T47" fmla="*/ 1378000 h 1452563"/>
                <a:gd name="T48" fmla="*/ 1044070 w 1208088"/>
                <a:gd name="T49" fmla="*/ 1411633 h 1452563"/>
                <a:gd name="T50" fmla="*/ 976178 w 1208088"/>
                <a:gd name="T51" fmla="*/ 1433843 h 1452563"/>
                <a:gd name="T52" fmla="*/ 893693 w 1208088"/>
                <a:gd name="T53" fmla="*/ 1443362 h 1452563"/>
                <a:gd name="T54" fmla="*/ 467944 w 1208088"/>
                <a:gd name="T55" fmla="*/ 1448756 h 1452563"/>
                <a:gd name="T56" fmla="*/ 243014 w 1208088"/>
                <a:gd name="T57" fmla="*/ 1436064 h 1452563"/>
                <a:gd name="T58" fmla="*/ 172901 w 1208088"/>
                <a:gd name="T59" fmla="*/ 1415440 h 1452563"/>
                <a:gd name="T60" fmla="*/ 116431 w 1208088"/>
                <a:gd name="T61" fmla="*/ 1383394 h 1452563"/>
                <a:gd name="T62" fmla="*/ 72333 w 1208088"/>
                <a:gd name="T63" fmla="*/ 1341194 h 1452563"/>
                <a:gd name="T64" fmla="*/ 39339 w 1208088"/>
                <a:gd name="T65" fmla="*/ 1291062 h 1452563"/>
                <a:gd name="T66" fmla="*/ 17132 w 1208088"/>
                <a:gd name="T67" fmla="*/ 1233314 h 1452563"/>
                <a:gd name="T68" fmla="*/ 2221 w 1208088"/>
                <a:gd name="T69" fmla="*/ 1151453 h 1452563"/>
                <a:gd name="T70" fmla="*/ 5393 w 1208088"/>
                <a:gd name="T71" fmla="*/ 1011845 h 1452563"/>
                <a:gd name="T72" fmla="*/ 33628 w 1208088"/>
                <a:gd name="T73" fmla="*/ 867477 h 1452563"/>
                <a:gd name="T74" fmla="*/ 78678 w 1208088"/>
                <a:gd name="T75" fmla="*/ 729772 h 1452563"/>
                <a:gd name="T76" fmla="*/ 133245 w 1208088"/>
                <a:gd name="T77" fmla="*/ 610153 h 1452563"/>
                <a:gd name="T78" fmla="*/ 189081 w 1208088"/>
                <a:gd name="T79" fmla="*/ 519725 h 1452563"/>
                <a:gd name="T80" fmla="*/ 248407 w 1208088"/>
                <a:gd name="T81" fmla="*/ 460074 h 1452563"/>
                <a:gd name="T82" fmla="*/ 412742 w 1208088"/>
                <a:gd name="T83" fmla="*/ 335060 h 1452563"/>
                <a:gd name="T84" fmla="*/ 453033 w 1208088"/>
                <a:gd name="T85" fmla="*/ 293178 h 1452563"/>
                <a:gd name="T86" fmla="*/ 452081 w 1208088"/>
                <a:gd name="T87" fmla="*/ 269698 h 1452563"/>
                <a:gd name="T88" fmla="*/ 438440 w 1208088"/>
                <a:gd name="T89" fmla="*/ 255420 h 1452563"/>
                <a:gd name="T90" fmla="*/ 440660 w 1208088"/>
                <a:gd name="T91" fmla="*/ 242728 h 1452563"/>
                <a:gd name="T92" fmla="*/ 460647 w 1208088"/>
                <a:gd name="T93" fmla="*/ 227498 h 1452563"/>
                <a:gd name="T94" fmla="*/ 434632 w 1208088"/>
                <a:gd name="T95" fmla="*/ 180222 h 1452563"/>
                <a:gd name="T96" fmla="*/ 363886 w 1208088"/>
                <a:gd name="T97" fmla="*/ 68535 h 1452563"/>
                <a:gd name="T98" fmla="*/ 388948 w 1208088"/>
                <a:gd name="T99" fmla="*/ 9836 h 1452563"/>
                <a:gd name="T100" fmla="*/ 433681 w 1208088"/>
                <a:gd name="T101" fmla="*/ 19989 h 1452563"/>
                <a:gd name="T102" fmla="*/ 476510 w 1208088"/>
                <a:gd name="T103" fmla="*/ 55843 h 1452563"/>
                <a:gd name="T104" fmla="*/ 515531 w 1208088"/>
                <a:gd name="T105" fmla="*/ 75198 h 1452563"/>
                <a:gd name="T106" fmla="*/ 587864 w 1208088"/>
                <a:gd name="T107" fmla="*/ 51719 h 1452563"/>
                <a:gd name="T108" fmla="*/ 668446 w 1208088"/>
                <a:gd name="T109" fmla="*/ 8884 h 1452563"/>
                <a:gd name="T110" fmla="*/ 719206 w 1208088"/>
                <a:gd name="T111" fmla="*/ 0 h 1452563"/>
                <a:gd name="T112" fmla="*/ 0 w 1208088"/>
                <a:gd name="T113" fmla="*/ 0 h 1452563"/>
                <a:gd name="T114" fmla="*/ 1208088 w 1208088"/>
                <a:gd name="T115" fmla="*/ 1452563 h 1452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T112" t="T113" r="T114" b="T115"/>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lnTo>
                    <a:pt x="719206" y="0"/>
                  </a:lnTo>
                  <a:close/>
                </a:path>
              </a:pathLst>
            </a:custGeom>
            <a:noFill/>
            <a:ln w="12700" cap="flat" cmpd="sng">
              <a:solidFill>
                <a:srgbClr val="FF1D78"/>
              </a:solidFill>
              <a:round/>
            </a:ln>
          </p:spPr>
          <p:txBody>
            <a:bodyPr anchor="ctr"/>
            <a:lstStyle/>
            <a:p>
              <a:endParaRPr lang="zh-CN" altLang="en-US">
                <a:solidFill>
                  <a:srgbClr val="231F20"/>
                </a:solidFill>
              </a:endParaRPr>
            </a:p>
          </p:txBody>
        </p:sp>
        <p:sp>
          <p:nvSpPr>
            <p:cNvPr id="20" name="文本框 7"/>
            <p:cNvSpPr>
              <a:spLocks noChangeArrowheads="1"/>
            </p:cNvSpPr>
            <p:nvPr/>
          </p:nvSpPr>
          <p:spPr bwMode="auto">
            <a:xfrm>
              <a:off x="7080250" y="3403600"/>
              <a:ext cx="10502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r>
                <a:rPr lang="zh-CN" altLang="en-US" sz="1600" dirty="0">
                  <a:solidFill>
                    <a:srgbClr val="231F20"/>
                  </a:solidFill>
                  <a:latin typeface="造字工房悦圆演示版常规体" pitchFamily="2" charset="-122"/>
                  <a:ea typeface="造字工房悦圆演示版常规体" pitchFamily="2" charset="-122"/>
                </a:rPr>
                <a:t>融资需求</a:t>
              </a:r>
              <a:endParaRPr lang="en-US" altLang="zh-CN" sz="1600" dirty="0">
                <a:solidFill>
                  <a:srgbClr val="231F20"/>
                </a:solidFill>
                <a:latin typeface="造字工房悦圆演示版常规体" pitchFamily="2" charset="-122"/>
                <a:ea typeface="造字工房悦圆演示版常规体" pitchFamily="2" charset="-122"/>
              </a:endParaRPr>
            </a:p>
            <a:p>
              <a:r>
                <a:rPr lang="en-US" altLang="zh-CN" sz="2400" dirty="0">
                  <a:solidFill>
                    <a:srgbClr val="FF1D78"/>
                  </a:solidFill>
                  <a:latin typeface="造字工房悦圆演示版常规体" pitchFamily="2" charset="-122"/>
                  <a:ea typeface="造字工房悦圆演示版常规体" pitchFamily="2" charset="-122"/>
                </a:rPr>
                <a:t>500</a:t>
              </a:r>
              <a:r>
                <a:rPr lang="zh-CN" altLang="en-US" sz="2400" dirty="0">
                  <a:solidFill>
                    <a:srgbClr val="FF1D78"/>
                  </a:solidFill>
                  <a:latin typeface="造字工房悦圆演示版常规体" pitchFamily="2" charset="-122"/>
                  <a:ea typeface="造字工房悦圆演示版常规体" pitchFamily="2" charset="-122"/>
                </a:rPr>
                <a:t>万</a:t>
              </a:r>
              <a:endParaRPr lang="zh-CN" altLang="en-US" sz="2400" dirty="0">
                <a:solidFill>
                  <a:srgbClr val="FF1D78"/>
                </a:solidFill>
                <a:latin typeface="造字工房悦圆演示版常规体" pitchFamily="2" charset="-122"/>
                <a:ea typeface="造字工房悦圆演示版常规体" pitchFamily="2" charset="-122"/>
              </a:endParaRPr>
            </a:p>
          </p:txBody>
        </p:sp>
        <p:sp>
          <p:nvSpPr>
            <p:cNvPr id="21" name="KSO_Shape"/>
            <p:cNvSpPr/>
            <p:nvPr/>
          </p:nvSpPr>
          <p:spPr bwMode="auto">
            <a:xfrm>
              <a:off x="6345238" y="2005013"/>
              <a:ext cx="639762" cy="769937"/>
            </a:xfrm>
            <a:custGeom>
              <a:avLst/>
              <a:gdLst>
                <a:gd name="T0" fmla="*/ 369158 w 1208088"/>
                <a:gd name="T1" fmla="*/ 1034632 h 1452563"/>
                <a:gd name="T2" fmla="*/ 864324 w 1208088"/>
                <a:gd name="T3" fmla="*/ 1034632 h 1452563"/>
                <a:gd name="T4" fmla="*/ 737358 w 1208088"/>
                <a:gd name="T5" fmla="*/ 665573 h 1452563"/>
                <a:gd name="T6" fmla="*/ 746172 w 1208088"/>
                <a:gd name="T7" fmla="*/ 2538 h 1452563"/>
                <a:gd name="T8" fmla="*/ 833416 w 1208088"/>
                <a:gd name="T9" fmla="*/ 23480 h 1452563"/>
                <a:gd name="T10" fmla="*/ 788684 w 1208088"/>
                <a:gd name="T11" fmla="*/ 138974 h 1452563"/>
                <a:gd name="T12" fmla="*/ 749662 w 1208088"/>
                <a:gd name="T13" fmla="*/ 215759 h 1452563"/>
                <a:gd name="T14" fmla="*/ 753786 w 1208088"/>
                <a:gd name="T15" fmla="*/ 231940 h 1452563"/>
                <a:gd name="T16" fmla="*/ 769966 w 1208088"/>
                <a:gd name="T17" fmla="*/ 238921 h 1452563"/>
                <a:gd name="T18" fmla="*/ 776311 w 1208088"/>
                <a:gd name="T19" fmla="*/ 251930 h 1452563"/>
                <a:gd name="T20" fmla="*/ 769331 w 1208088"/>
                <a:gd name="T21" fmla="*/ 265256 h 1452563"/>
                <a:gd name="T22" fmla="*/ 760448 w 1208088"/>
                <a:gd name="T23" fmla="*/ 293812 h 1452563"/>
                <a:gd name="T24" fmla="*/ 796615 w 1208088"/>
                <a:gd name="T25" fmla="*/ 333791 h 1452563"/>
                <a:gd name="T26" fmla="*/ 945405 w 1208088"/>
                <a:gd name="T27" fmla="*/ 448334 h 1452563"/>
                <a:gd name="T28" fmla="*/ 1011393 w 1208088"/>
                <a:gd name="T29" fmla="*/ 510206 h 1452563"/>
                <a:gd name="T30" fmla="*/ 1066912 w 1208088"/>
                <a:gd name="T31" fmla="*/ 595557 h 1452563"/>
                <a:gd name="T32" fmla="*/ 1122113 w 1208088"/>
                <a:gd name="T33" fmla="*/ 711369 h 1452563"/>
                <a:gd name="T34" fmla="*/ 1169066 w 1208088"/>
                <a:gd name="T35" fmla="*/ 847170 h 1452563"/>
                <a:gd name="T36" fmla="*/ 1200157 w 1208088"/>
                <a:gd name="T37" fmla="*/ 990903 h 1452563"/>
                <a:gd name="T38" fmla="*/ 1207136 w 1208088"/>
                <a:gd name="T39" fmla="*/ 1131781 h 1452563"/>
                <a:gd name="T40" fmla="*/ 1193177 w 1208088"/>
                <a:gd name="T41" fmla="*/ 1224747 h 1452563"/>
                <a:gd name="T42" fmla="*/ 1172239 w 1208088"/>
                <a:gd name="T43" fmla="*/ 1283129 h 1452563"/>
                <a:gd name="T44" fmla="*/ 1141148 w 1208088"/>
                <a:gd name="T45" fmla="*/ 1334531 h 1452563"/>
                <a:gd name="T46" fmla="*/ 1098637 w 1208088"/>
                <a:gd name="T47" fmla="*/ 1378000 h 1452563"/>
                <a:gd name="T48" fmla="*/ 1044070 w 1208088"/>
                <a:gd name="T49" fmla="*/ 1411633 h 1452563"/>
                <a:gd name="T50" fmla="*/ 976178 w 1208088"/>
                <a:gd name="T51" fmla="*/ 1433843 h 1452563"/>
                <a:gd name="T52" fmla="*/ 893693 w 1208088"/>
                <a:gd name="T53" fmla="*/ 1443362 h 1452563"/>
                <a:gd name="T54" fmla="*/ 467944 w 1208088"/>
                <a:gd name="T55" fmla="*/ 1448756 h 1452563"/>
                <a:gd name="T56" fmla="*/ 243014 w 1208088"/>
                <a:gd name="T57" fmla="*/ 1436064 h 1452563"/>
                <a:gd name="T58" fmla="*/ 172901 w 1208088"/>
                <a:gd name="T59" fmla="*/ 1415440 h 1452563"/>
                <a:gd name="T60" fmla="*/ 116431 w 1208088"/>
                <a:gd name="T61" fmla="*/ 1383394 h 1452563"/>
                <a:gd name="T62" fmla="*/ 72333 w 1208088"/>
                <a:gd name="T63" fmla="*/ 1341194 h 1452563"/>
                <a:gd name="T64" fmla="*/ 39339 w 1208088"/>
                <a:gd name="T65" fmla="*/ 1291062 h 1452563"/>
                <a:gd name="T66" fmla="*/ 17132 w 1208088"/>
                <a:gd name="T67" fmla="*/ 1233314 h 1452563"/>
                <a:gd name="T68" fmla="*/ 2221 w 1208088"/>
                <a:gd name="T69" fmla="*/ 1151453 h 1452563"/>
                <a:gd name="T70" fmla="*/ 5393 w 1208088"/>
                <a:gd name="T71" fmla="*/ 1011845 h 1452563"/>
                <a:gd name="T72" fmla="*/ 33628 w 1208088"/>
                <a:gd name="T73" fmla="*/ 867477 h 1452563"/>
                <a:gd name="T74" fmla="*/ 78678 w 1208088"/>
                <a:gd name="T75" fmla="*/ 729772 h 1452563"/>
                <a:gd name="T76" fmla="*/ 133245 w 1208088"/>
                <a:gd name="T77" fmla="*/ 610153 h 1452563"/>
                <a:gd name="T78" fmla="*/ 189081 w 1208088"/>
                <a:gd name="T79" fmla="*/ 519725 h 1452563"/>
                <a:gd name="T80" fmla="*/ 248407 w 1208088"/>
                <a:gd name="T81" fmla="*/ 460074 h 1452563"/>
                <a:gd name="T82" fmla="*/ 412742 w 1208088"/>
                <a:gd name="T83" fmla="*/ 335060 h 1452563"/>
                <a:gd name="T84" fmla="*/ 453033 w 1208088"/>
                <a:gd name="T85" fmla="*/ 293178 h 1452563"/>
                <a:gd name="T86" fmla="*/ 452081 w 1208088"/>
                <a:gd name="T87" fmla="*/ 269698 h 1452563"/>
                <a:gd name="T88" fmla="*/ 438440 w 1208088"/>
                <a:gd name="T89" fmla="*/ 255420 h 1452563"/>
                <a:gd name="T90" fmla="*/ 440660 w 1208088"/>
                <a:gd name="T91" fmla="*/ 242728 h 1452563"/>
                <a:gd name="T92" fmla="*/ 460647 w 1208088"/>
                <a:gd name="T93" fmla="*/ 227498 h 1452563"/>
                <a:gd name="T94" fmla="*/ 434632 w 1208088"/>
                <a:gd name="T95" fmla="*/ 180222 h 1452563"/>
                <a:gd name="T96" fmla="*/ 363886 w 1208088"/>
                <a:gd name="T97" fmla="*/ 68535 h 1452563"/>
                <a:gd name="T98" fmla="*/ 388948 w 1208088"/>
                <a:gd name="T99" fmla="*/ 9836 h 1452563"/>
                <a:gd name="T100" fmla="*/ 433681 w 1208088"/>
                <a:gd name="T101" fmla="*/ 19989 h 1452563"/>
                <a:gd name="T102" fmla="*/ 476510 w 1208088"/>
                <a:gd name="T103" fmla="*/ 55843 h 1452563"/>
                <a:gd name="T104" fmla="*/ 515531 w 1208088"/>
                <a:gd name="T105" fmla="*/ 75198 h 1452563"/>
                <a:gd name="T106" fmla="*/ 587864 w 1208088"/>
                <a:gd name="T107" fmla="*/ 51719 h 1452563"/>
                <a:gd name="T108" fmla="*/ 668446 w 1208088"/>
                <a:gd name="T109" fmla="*/ 8884 h 1452563"/>
                <a:gd name="T110" fmla="*/ 719206 w 1208088"/>
                <a:gd name="T111" fmla="*/ 0 h 1452563"/>
                <a:gd name="T112" fmla="*/ 0 w 1208088"/>
                <a:gd name="T113" fmla="*/ 0 h 1452563"/>
                <a:gd name="T114" fmla="*/ 1208088 w 1208088"/>
                <a:gd name="T115" fmla="*/ 1452563 h 1452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T112" t="T113" r="T114" b="T115"/>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lnTo>
                    <a:pt x="719206" y="0"/>
                  </a:lnTo>
                  <a:close/>
                </a:path>
              </a:pathLst>
            </a:custGeom>
            <a:solidFill>
              <a:srgbClr val="FF1D78"/>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solidFill>
                  <a:srgbClr val="231F20"/>
                </a:solidFill>
              </a:endParaRPr>
            </a:p>
          </p:txBody>
        </p:sp>
        <p:sp>
          <p:nvSpPr>
            <p:cNvPr id="22" name="文本框 13"/>
            <p:cNvSpPr>
              <a:spLocks noChangeArrowheads="1"/>
            </p:cNvSpPr>
            <p:nvPr/>
          </p:nvSpPr>
          <p:spPr bwMode="auto">
            <a:xfrm>
              <a:off x="7083425" y="2076450"/>
              <a:ext cx="10502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r>
                <a:rPr lang="zh-CN" altLang="en-US" sz="1600" dirty="0">
                  <a:solidFill>
                    <a:srgbClr val="231F20"/>
                  </a:solidFill>
                  <a:latin typeface="造字工房悦圆演示版常规体" pitchFamily="2" charset="-122"/>
                  <a:ea typeface="造字工房悦圆演示版常规体" pitchFamily="2" charset="-122"/>
                </a:rPr>
                <a:t>已投资</a:t>
              </a:r>
              <a:endParaRPr lang="en-US" altLang="zh-CN" sz="1600" dirty="0">
                <a:solidFill>
                  <a:srgbClr val="231F20"/>
                </a:solidFill>
                <a:latin typeface="造字工房悦圆演示版常规体" pitchFamily="2" charset="-122"/>
                <a:ea typeface="造字工房悦圆演示版常规体" pitchFamily="2" charset="-122"/>
              </a:endParaRPr>
            </a:p>
            <a:p>
              <a:r>
                <a:rPr lang="en-US" altLang="zh-CN" sz="2400" dirty="0">
                  <a:solidFill>
                    <a:srgbClr val="FF1D78"/>
                  </a:solidFill>
                  <a:latin typeface="造字工房悦圆演示版常规体" pitchFamily="2" charset="-122"/>
                  <a:ea typeface="造字工房悦圆演示版常规体" pitchFamily="2" charset="-122"/>
                </a:rPr>
                <a:t>100</a:t>
              </a:r>
              <a:r>
                <a:rPr lang="zh-CN" altLang="en-US" sz="2400" dirty="0">
                  <a:solidFill>
                    <a:srgbClr val="FF1D78"/>
                  </a:solidFill>
                  <a:latin typeface="造字工房悦圆演示版常规体" pitchFamily="2" charset="-122"/>
                  <a:ea typeface="造字工房悦圆演示版常规体" pitchFamily="2" charset="-122"/>
                </a:rPr>
                <a:t>万</a:t>
              </a:r>
              <a:endParaRPr lang="zh-CN" altLang="en-US" sz="2400" dirty="0">
                <a:solidFill>
                  <a:srgbClr val="FF1D78"/>
                </a:solidFill>
                <a:latin typeface="造字工房悦圆演示版常规体" pitchFamily="2" charset="-122"/>
                <a:ea typeface="造字工房悦圆演示版常规体" pitchFamily="2" charset="-122"/>
              </a:endParaRPr>
            </a:p>
          </p:txBody>
        </p:sp>
        <p:sp>
          <p:nvSpPr>
            <p:cNvPr id="23" name="KSO_Shape"/>
            <p:cNvSpPr/>
            <p:nvPr/>
          </p:nvSpPr>
          <p:spPr bwMode="auto">
            <a:xfrm>
              <a:off x="6407150" y="4710113"/>
              <a:ext cx="615950" cy="615950"/>
            </a:xfrm>
            <a:custGeom>
              <a:avLst/>
              <a:gdLst>
                <a:gd name="T0" fmla="*/ 393356 w 1944000"/>
                <a:gd name="T1" fmla="*/ 286994 h 1944000"/>
                <a:gd name="T2" fmla="*/ 802726 w 1944000"/>
                <a:gd name="T3" fmla="*/ 1003592 h 1944000"/>
                <a:gd name="T4" fmla="*/ 560724 w 1944000"/>
                <a:gd name="T5" fmla="*/ 1003592 h 1944000"/>
                <a:gd name="T6" fmla="*/ 560724 w 1944000"/>
                <a:gd name="T7" fmla="*/ 1100112 h 1944000"/>
                <a:gd name="T8" fmla="*/ 846553 w 1944000"/>
                <a:gd name="T9" fmla="*/ 1100112 h 1944000"/>
                <a:gd name="T10" fmla="*/ 846553 w 1944000"/>
                <a:gd name="T11" fmla="*/ 1168692 h 1944000"/>
                <a:gd name="T12" fmla="*/ 560724 w 1944000"/>
                <a:gd name="T13" fmla="*/ 1168692 h 1944000"/>
                <a:gd name="T14" fmla="*/ 560724 w 1944000"/>
                <a:gd name="T15" fmla="*/ 1265529 h 1944000"/>
                <a:gd name="T16" fmla="*/ 846553 w 1944000"/>
                <a:gd name="T17" fmla="*/ 1265529 h 1944000"/>
                <a:gd name="T18" fmla="*/ 846553 w 1944000"/>
                <a:gd name="T19" fmla="*/ 1657007 h 1944000"/>
                <a:gd name="T20" fmla="*/ 1095859 w 1944000"/>
                <a:gd name="T21" fmla="*/ 1657007 h 1944000"/>
                <a:gd name="T22" fmla="*/ 1095859 w 1944000"/>
                <a:gd name="T23" fmla="*/ 1265529 h 1944000"/>
                <a:gd name="T24" fmla="*/ 1383276 w 1944000"/>
                <a:gd name="T25" fmla="*/ 1265529 h 1944000"/>
                <a:gd name="T26" fmla="*/ 1383276 w 1944000"/>
                <a:gd name="T27" fmla="*/ 1168692 h 1944000"/>
                <a:gd name="T28" fmla="*/ 1095859 w 1944000"/>
                <a:gd name="T29" fmla="*/ 1168692 h 1944000"/>
                <a:gd name="T30" fmla="*/ 1095859 w 1944000"/>
                <a:gd name="T31" fmla="*/ 1100112 h 1944000"/>
                <a:gd name="T32" fmla="*/ 1383276 w 1944000"/>
                <a:gd name="T33" fmla="*/ 1100112 h 1944000"/>
                <a:gd name="T34" fmla="*/ 1383276 w 1944000"/>
                <a:gd name="T35" fmla="*/ 1003592 h 1944000"/>
                <a:gd name="T36" fmla="*/ 1140956 w 1944000"/>
                <a:gd name="T37" fmla="*/ 1003592 h 1944000"/>
                <a:gd name="T38" fmla="*/ 1550644 w 1944000"/>
                <a:gd name="T39" fmla="*/ 286994 h 1944000"/>
                <a:gd name="T40" fmla="*/ 1263228 w 1944000"/>
                <a:gd name="T41" fmla="*/ 286994 h 1944000"/>
                <a:gd name="T42" fmla="*/ 977399 w 1944000"/>
                <a:gd name="T43" fmla="*/ 829284 h 1944000"/>
                <a:gd name="T44" fmla="*/ 686171 w 1944000"/>
                <a:gd name="T45" fmla="*/ 286994 h 1944000"/>
                <a:gd name="T46" fmla="*/ 393356 w 1944000"/>
                <a:gd name="T47" fmla="*/ 286994 h 1944000"/>
                <a:gd name="T48" fmla="*/ 972000 w 1944000"/>
                <a:gd name="T49" fmla="*/ 0 h 1944000"/>
                <a:gd name="T50" fmla="*/ 1944000 w 1944000"/>
                <a:gd name="T51" fmla="*/ 972000 h 1944000"/>
                <a:gd name="T52" fmla="*/ 972000 w 1944000"/>
                <a:gd name="T53" fmla="*/ 1944000 h 1944000"/>
                <a:gd name="T54" fmla="*/ 0 w 1944000"/>
                <a:gd name="T55" fmla="*/ 972000 h 1944000"/>
                <a:gd name="T56" fmla="*/ 972000 w 1944000"/>
                <a:gd name="T57" fmla="*/ 0 h 1944000"/>
                <a:gd name="T58" fmla="*/ 0 w 1944000"/>
                <a:gd name="T59" fmla="*/ 0 h 1944000"/>
                <a:gd name="T60" fmla="*/ 1944000 w 1944000"/>
                <a:gd name="T61" fmla="*/ 1944000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T58" t="T59" r="T60" b="T61"/>
              <a:pathLst>
                <a:path w="1944000" h="1944000">
                  <a:moveTo>
                    <a:pt x="393356" y="286994"/>
                  </a:moveTo>
                  <a:lnTo>
                    <a:pt x="802726" y="1003592"/>
                  </a:lnTo>
                  <a:lnTo>
                    <a:pt x="560724" y="1003592"/>
                  </a:lnTo>
                  <a:lnTo>
                    <a:pt x="560724" y="1100112"/>
                  </a:lnTo>
                  <a:lnTo>
                    <a:pt x="846553" y="1100112"/>
                  </a:lnTo>
                  <a:lnTo>
                    <a:pt x="846553" y="1168692"/>
                  </a:lnTo>
                  <a:lnTo>
                    <a:pt x="560724" y="1168692"/>
                  </a:lnTo>
                  <a:lnTo>
                    <a:pt x="560724" y="1265529"/>
                  </a:lnTo>
                  <a:lnTo>
                    <a:pt x="846553" y="1265529"/>
                  </a:lnTo>
                  <a:lnTo>
                    <a:pt x="846553" y="1657007"/>
                  </a:lnTo>
                  <a:lnTo>
                    <a:pt x="1095859" y="1657007"/>
                  </a:lnTo>
                  <a:lnTo>
                    <a:pt x="1095859" y="1265529"/>
                  </a:lnTo>
                  <a:lnTo>
                    <a:pt x="1383276" y="1265529"/>
                  </a:lnTo>
                  <a:lnTo>
                    <a:pt x="1383276" y="1168692"/>
                  </a:lnTo>
                  <a:lnTo>
                    <a:pt x="1095859" y="1168692"/>
                  </a:lnTo>
                  <a:lnTo>
                    <a:pt x="1095859" y="1100112"/>
                  </a:lnTo>
                  <a:lnTo>
                    <a:pt x="1383276" y="1100112"/>
                  </a:lnTo>
                  <a:lnTo>
                    <a:pt x="1383276" y="1003592"/>
                  </a:lnTo>
                  <a:lnTo>
                    <a:pt x="1140956" y="1003592"/>
                  </a:lnTo>
                  <a:lnTo>
                    <a:pt x="1550644" y="286994"/>
                  </a:lnTo>
                  <a:lnTo>
                    <a:pt x="1263228" y="286994"/>
                  </a:lnTo>
                  <a:lnTo>
                    <a:pt x="977399" y="829284"/>
                  </a:lnTo>
                  <a:lnTo>
                    <a:pt x="686171" y="286994"/>
                  </a:lnTo>
                  <a:lnTo>
                    <a:pt x="393356" y="28699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noFill/>
            <a:ln w="12700" cap="flat" cmpd="sng">
              <a:solidFill>
                <a:srgbClr val="FF1D78"/>
              </a:solidFill>
              <a:round/>
            </a:ln>
          </p:spPr>
          <p:txBody>
            <a:bodyPr anchor="ctr"/>
            <a:lstStyle/>
            <a:p>
              <a:endParaRPr lang="zh-CN" altLang="en-US">
                <a:solidFill>
                  <a:srgbClr val="231F20"/>
                </a:solidFill>
              </a:endParaRPr>
            </a:p>
          </p:txBody>
        </p:sp>
        <p:sp>
          <p:nvSpPr>
            <p:cNvPr id="24" name="矩形 23"/>
            <p:cNvSpPr>
              <a:spLocks noChangeArrowheads="1"/>
            </p:cNvSpPr>
            <p:nvPr/>
          </p:nvSpPr>
          <p:spPr bwMode="auto">
            <a:xfrm>
              <a:off x="7087249" y="4458750"/>
              <a:ext cx="110799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endParaRPr lang="en-US" altLang="zh-CN" sz="1200" dirty="0">
                <a:solidFill>
                  <a:srgbClr val="231F20"/>
                </a:solidFill>
                <a:latin typeface="造字工房悦圆演示版常规体" pitchFamily="2" charset="-122"/>
                <a:ea typeface="造字工房悦圆演示版常规体" pitchFamily="2" charset="-122"/>
                <a:sym typeface="Lucida Grande" charset="-122"/>
              </a:endParaRPr>
            </a:p>
            <a:p>
              <a:r>
                <a:rPr lang="zh-CN" altLang="en-US" dirty="0">
                  <a:solidFill>
                    <a:srgbClr val="231F20"/>
                  </a:solidFill>
                  <a:latin typeface="造字工房悦圆演示版常规体" pitchFamily="2" charset="-122"/>
                  <a:ea typeface="造字工房悦圆演示版常规体" pitchFamily="2" charset="-122"/>
                  <a:sym typeface="Lucida Grande" charset="-122"/>
                </a:rPr>
                <a:t>公司估值</a:t>
              </a:r>
              <a:endParaRPr lang="en-US" altLang="zh-CN" dirty="0">
                <a:solidFill>
                  <a:srgbClr val="231F20"/>
                </a:solidFill>
                <a:latin typeface="造字工房悦圆演示版常规体" pitchFamily="2" charset="-122"/>
                <a:ea typeface="造字工房悦圆演示版常规体" pitchFamily="2" charset="-122"/>
                <a:sym typeface="Lucida Grande" charset="-122"/>
              </a:endParaRPr>
            </a:p>
            <a:p>
              <a:r>
                <a:rPr lang="en-US" altLang="zh-CN" sz="2400" dirty="0">
                  <a:solidFill>
                    <a:srgbClr val="FF1D78"/>
                  </a:solidFill>
                  <a:latin typeface="造字工房悦圆演示版常规体" pitchFamily="2" charset="-122"/>
                  <a:ea typeface="造字工房悦圆演示版常规体" pitchFamily="2" charset="-122"/>
                  <a:sym typeface="Lucida Grande" charset="-122"/>
                </a:rPr>
                <a:t>1.2</a:t>
              </a:r>
              <a:r>
                <a:rPr lang="zh-CN" altLang="en-US" sz="2400" dirty="0">
                  <a:solidFill>
                    <a:srgbClr val="FF1D78"/>
                  </a:solidFill>
                  <a:latin typeface="造字工房悦圆演示版常规体" pitchFamily="2" charset="-122"/>
                  <a:ea typeface="造字工房悦圆演示版常规体" pitchFamily="2" charset="-122"/>
                  <a:sym typeface="Lucida Grande" charset="-122"/>
                </a:rPr>
                <a:t>亿</a:t>
              </a:r>
              <a:endParaRPr lang="zh-CN" altLang="en-US" sz="2400" dirty="0">
                <a:solidFill>
                  <a:srgbClr val="FF1D78"/>
                </a:solidFill>
                <a:latin typeface="造字工房悦圆演示版常规体" pitchFamily="2" charset="-122"/>
                <a:ea typeface="造字工房悦圆演示版常规体" pitchFamily="2" charset="-122"/>
              </a:endParaRPr>
            </a:p>
          </p:txBody>
        </p:sp>
      </p:grpSp>
      <p:graphicFrame>
        <p:nvGraphicFramePr>
          <p:cNvPr id="25" name="图表 24"/>
          <p:cNvGraphicFramePr/>
          <p:nvPr/>
        </p:nvGraphicFramePr>
        <p:xfrm>
          <a:off x="1029140" y="1492250"/>
          <a:ext cx="5163343" cy="38989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融资计划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831672" y="1989288"/>
            <a:ext cx="2867067" cy="4041671"/>
            <a:chOff x="5484815" y="2388158"/>
            <a:chExt cx="2618399" cy="3691126"/>
          </a:xfrm>
        </p:grpSpPr>
        <p:grpSp>
          <p:nvGrpSpPr>
            <p:cNvPr id="13" name="组合 12"/>
            <p:cNvGrpSpPr/>
            <p:nvPr/>
          </p:nvGrpSpPr>
          <p:grpSpPr>
            <a:xfrm>
              <a:off x="5865983" y="2696194"/>
              <a:ext cx="1566889" cy="3079748"/>
              <a:chOff x="2095500" y="1314450"/>
              <a:chExt cx="4591050" cy="4343400"/>
            </a:xfrm>
          </p:grpSpPr>
          <p:sp>
            <p:nvSpPr>
              <p:cNvPr id="27" name="任意多边形 26"/>
              <p:cNvSpPr/>
              <p:nvPr/>
            </p:nvSpPr>
            <p:spPr>
              <a:xfrm>
                <a:off x="2095500" y="1314450"/>
                <a:ext cx="4591050" cy="2276475"/>
              </a:xfrm>
              <a:custGeom>
                <a:avLst/>
                <a:gdLst>
                  <a:gd name="connsiteX0" fmla="*/ 4591050 w 4591050"/>
                  <a:gd name="connsiteY0" fmla="*/ 0 h 2647950"/>
                  <a:gd name="connsiteX1" fmla="*/ 2571750 w 4591050"/>
                  <a:gd name="connsiteY1" fmla="*/ 647700 h 2647950"/>
                  <a:gd name="connsiteX2" fmla="*/ 1295400 w 4591050"/>
                  <a:gd name="connsiteY2" fmla="*/ 2266950 h 2647950"/>
                  <a:gd name="connsiteX3" fmla="*/ 0 w 45910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4591050" h="2647950">
                    <a:moveTo>
                      <a:pt x="4591050" y="0"/>
                    </a:moveTo>
                    <a:cubicBezTo>
                      <a:pt x="3856037" y="134937"/>
                      <a:pt x="3121025" y="269875"/>
                      <a:pt x="2571750" y="647700"/>
                    </a:cubicBezTo>
                    <a:cubicBezTo>
                      <a:pt x="2022475" y="1025525"/>
                      <a:pt x="1724025" y="1933575"/>
                      <a:pt x="1295400" y="2266950"/>
                    </a:cubicBezTo>
                    <a:cubicBezTo>
                      <a:pt x="866775" y="2600325"/>
                      <a:pt x="155575" y="2555875"/>
                      <a:pt x="0" y="2647950"/>
                    </a:cubicBezTo>
                  </a:path>
                </a:pathLst>
              </a:cu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231F20"/>
                  </a:solidFill>
                </a:endParaRPr>
              </a:p>
            </p:txBody>
          </p:sp>
          <p:sp>
            <p:nvSpPr>
              <p:cNvPr id="28" name="任意多边形 27"/>
              <p:cNvSpPr/>
              <p:nvPr/>
            </p:nvSpPr>
            <p:spPr>
              <a:xfrm flipV="1">
                <a:off x="2095500" y="3619500"/>
                <a:ext cx="4591050" cy="2038350"/>
              </a:xfrm>
              <a:custGeom>
                <a:avLst/>
                <a:gdLst>
                  <a:gd name="connsiteX0" fmla="*/ 4591050 w 4591050"/>
                  <a:gd name="connsiteY0" fmla="*/ 0 h 2647950"/>
                  <a:gd name="connsiteX1" fmla="*/ 2571750 w 4591050"/>
                  <a:gd name="connsiteY1" fmla="*/ 647700 h 2647950"/>
                  <a:gd name="connsiteX2" fmla="*/ 1295400 w 4591050"/>
                  <a:gd name="connsiteY2" fmla="*/ 2266950 h 2647950"/>
                  <a:gd name="connsiteX3" fmla="*/ 0 w 45910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4591050" h="2647950">
                    <a:moveTo>
                      <a:pt x="4591050" y="0"/>
                    </a:moveTo>
                    <a:cubicBezTo>
                      <a:pt x="3856037" y="134937"/>
                      <a:pt x="3121025" y="269875"/>
                      <a:pt x="2571750" y="647700"/>
                    </a:cubicBezTo>
                    <a:cubicBezTo>
                      <a:pt x="2022475" y="1025525"/>
                      <a:pt x="1724025" y="1933575"/>
                      <a:pt x="1295400" y="2266950"/>
                    </a:cubicBezTo>
                    <a:cubicBezTo>
                      <a:pt x="866775" y="2600325"/>
                      <a:pt x="155575" y="2555875"/>
                      <a:pt x="0" y="2647950"/>
                    </a:cubicBezTo>
                  </a:path>
                </a:pathLst>
              </a:cu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231F20"/>
                  </a:solidFill>
                </a:endParaRPr>
              </a:p>
            </p:txBody>
          </p:sp>
          <p:sp>
            <p:nvSpPr>
              <p:cNvPr id="29" name="任意多边形 28"/>
              <p:cNvSpPr/>
              <p:nvPr/>
            </p:nvSpPr>
            <p:spPr>
              <a:xfrm>
                <a:off x="2095500" y="2724150"/>
                <a:ext cx="4533900" cy="899653"/>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1" fmla="*/ 4533900 w 4533900"/>
                  <a:gd name="connsiteY0-2" fmla="*/ 0 h 980063"/>
                  <a:gd name="connsiteX1-3" fmla="*/ 2686050 w 4533900"/>
                  <a:gd name="connsiteY1-4" fmla="*/ 323850 h 980063"/>
                  <a:gd name="connsiteX2-5" fmla="*/ 1504950 w 4533900"/>
                  <a:gd name="connsiteY2-6" fmla="*/ 895350 h 980063"/>
                  <a:gd name="connsiteX3-7" fmla="*/ 0 w 4533900"/>
                  <a:gd name="connsiteY3-8" fmla="*/ 980063 h 980063"/>
                </a:gdLst>
                <a:ahLst/>
                <a:cxnLst>
                  <a:cxn ang="0">
                    <a:pos x="connsiteX0-1" y="connsiteY0-2"/>
                  </a:cxn>
                  <a:cxn ang="0">
                    <a:pos x="connsiteX1-3" y="connsiteY1-4"/>
                  </a:cxn>
                  <a:cxn ang="0">
                    <a:pos x="connsiteX2-5" y="connsiteY2-6"/>
                  </a:cxn>
                  <a:cxn ang="0">
                    <a:pos x="connsiteX3-7" y="connsiteY3-8"/>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231F20"/>
                  </a:solidFill>
                </a:endParaRPr>
              </a:p>
            </p:txBody>
          </p:sp>
          <p:sp>
            <p:nvSpPr>
              <p:cNvPr id="30" name="任意多边形 29"/>
              <p:cNvSpPr/>
              <p:nvPr/>
            </p:nvSpPr>
            <p:spPr>
              <a:xfrm flipV="1">
                <a:off x="2095500" y="3590925"/>
                <a:ext cx="4533900" cy="676275"/>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1" fmla="*/ 4533900 w 4533900"/>
                  <a:gd name="connsiteY0-2" fmla="*/ 0 h 980063"/>
                  <a:gd name="connsiteX1-3" fmla="*/ 2686050 w 4533900"/>
                  <a:gd name="connsiteY1-4" fmla="*/ 323850 h 980063"/>
                  <a:gd name="connsiteX2-5" fmla="*/ 1504950 w 4533900"/>
                  <a:gd name="connsiteY2-6" fmla="*/ 895350 h 980063"/>
                  <a:gd name="connsiteX3-7" fmla="*/ 0 w 4533900"/>
                  <a:gd name="connsiteY3-8" fmla="*/ 980063 h 980063"/>
                </a:gdLst>
                <a:ahLst/>
                <a:cxnLst>
                  <a:cxn ang="0">
                    <a:pos x="connsiteX0-1" y="connsiteY0-2"/>
                  </a:cxn>
                  <a:cxn ang="0">
                    <a:pos x="connsiteX1-3" y="connsiteY1-4"/>
                  </a:cxn>
                  <a:cxn ang="0">
                    <a:pos x="connsiteX2-5" y="connsiteY2-6"/>
                  </a:cxn>
                  <a:cxn ang="0">
                    <a:pos x="connsiteX3-7" y="connsiteY3-8"/>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231F20"/>
                  </a:solidFill>
                </a:endParaRPr>
              </a:p>
            </p:txBody>
          </p:sp>
        </p:grpSp>
        <p:sp>
          <p:nvSpPr>
            <p:cNvPr id="14" name="等腰三角形 13"/>
            <p:cNvSpPr/>
            <p:nvPr/>
          </p:nvSpPr>
          <p:spPr>
            <a:xfrm rot="16200000">
              <a:off x="5530192" y="4129907"/>
              <a:ext cx="290413" cy="381168"/>
            </a:xfrm>
            <a:prstGeom prs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231F20"/>
                </a:solidFill>
              </a:endParaRPr>
            </a:p>
          </p:txBody>
        </p:sp>
        <p:grpSp>
          <p:nvGrpSpPr>
            <p:cNvPr id="15" name="组合 14"/>
            <p:cNvGrpSpPr/>
            <p:nvPr/>
          </p:nvGrpSpPr>
          <p:grpSpPr>
            <a:xfrm>
              <a:off x="7487614" y="4453324"/>
              <a:ext cx="615600" cy="615600"/>
              <a:chOff x="-3706741" y="5018272"/>
              <a:chExt cx="1524365" cy="1524365"/>
            </a:xfrm>
          </p:grpSpPr>
          <p:sp>
            <p:nvSpPr>
              <p:cNvPr id="25" name="Oval 6"/>
              <p:cNvSpPr/>
              <p:nvPr/>
            </p:nvSpPr>
            <p:spPr bwMode="auto">
              <a:xfrm>
                <a:off x="-3706741" y="5018272"/>
                <a:ext cx="1524365" cy="1524365"/>
              </a:xfrm>
              <a:prstGeom prst="ellipse">
                <a:avLst/>
              </a:prstGeom>
              <a:solidFill>
                <a:srgbClr val="FF1D78"/>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solidFill>
                    <a:srgbClr val="231F20"/>
                  </a:solidFill>
                </a:endParaRPr>
              </a:p>
            </p:txBody>
          </p:sp>
          <p:sp>
            <p:nvSpPr>
              <p:cNvPr id="26" name="Freeform 343"/>
              <p:cNvSpPr>
                <a:spLocks noEditPoints="1"/>
              </p:cNvSpPr>
              <p:nvPr/>
            </p:nvSpPr>
            <p:spPr bwMode="auto">
              <a:xfrm>
                <a:off x="-3401638" y="5358956"/>
                <a:ext cx="909609" cy="869719"/>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chemeClr val="bg1"/>
              </a:solidFill>
              <a:ln>
                <a:noFill/>
              </a:ln>
            </p:spPr>
            <p:txBody>
              <a:bodyPr vert="horz" wrap="square" lIns="91440" tIns="45720" rIns="91440" bIns="45720" numCol="1" anchor="t" anchorCtr="0" compatLnSpc="1"/>
              <a:lstStyle/>
              <a:p>
                <a:endParaRPr lang="id-ID">
                  <a:solidFill>
                    <a:srgbClr val="231F20"/>
                  </a:solidFill>
                </a:endParaRPr>
              </a:p>
            </p:txBody>
          </p:sp>
        </p:grpSp>
        <p:grpSp>
          <p:nvGrpSpPr>
            <p:cNvPr id="16" name="组合 15"/>
            <p:cNvGrpSpPr/>
            <p:nvPr/>
          </p:nvGrpSpPr>
          <p:grpSpPr>
            <a:xfrm>
              <a:off x="7484359" y="5463684"/>
              <a:ext cx="615600" cy="615600"/>
              <a:chOff x="-2991769" y="2005450"/>
              <a:chExt cx="1524365" cy="1524365"/>
            </a:xfrm>
          </p:grpSpPr>
          <p:sp>
            <p:nvSpPr>
              <p:cNvPr id="23" name="Oval 6"/>
              <p:cNvSpPr/>
              <p:nvPr/>
            </p:nvSpPr>
            <p:spPr bwMode="auto">
              <a:xfrm>
                <a:off x="-2991769" y="2005450"/>
                <a:ext cx="1524365" cy="1524365"/>
              </a:xfrm>
              <a:prstGeom prst="ellipse">
                <a:avLst/>
              </a:prstGeom>
              <a:solidFill>
                <a:srgbClr val="FF1D78"/>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solidFill>
                    <a:srgbClr val="231F20"/>
                  </a:solidFill>
                </a:endParaRPr>
              </a:p>
            </p:txBody>
          </p:sp>
          <p:sp>
            <p:nvSpPr>
              <p:cNvPr id="24" name="Freeform 369"/>
              <p:cNvSpPr>
                <a:spLocks noEditPoints="1"/>
              </p:cNvSpPr>
              <p:nvPr/>
            </p:nvSpPr>
            <p:spPr bwMode="auto">
              <a:xfrm>
                <a:off x="-2680404" y="2312828"/>
                <a:ext cx="901635" cy="909609"/>
              </a:xfrm>
              <a:custGeom>
                <a:avLst/>
                <a:gdLst>
                  <a:gd name="T0" fmla="*/ 48 w 48"/>
                  <a:gd name="T1" fmla="*/ 2 h 48"/>
                  <a:gd name="T2" fmla="*/ 41 w 48"/>
                  <a:gd name="T3" fmla="*/ 43 h 48"/>
                  <a:gd name="T4" fmla="*/ 41 w 48"/>
                  <a:gd name="T5" fmla="*/ 44 h 48"/>
                  <a:gd name="T6" fmla="*/ 40 w 48"/>
                  <a:gd name="T7" fmla="*/ 44 h 48"/>
                  <a:gd name="T8" fmla="*/ 39 w 48"/>
                  <a:gd name="T9" fmla="*/ 44 h 48"/>
                  <a:gd name="T10" fmla="*/ 25 w 48"/>
                  <a:gd name="T11" fmla="*/ 39 h 48"/>
                  <a:gd name="T12" fmla="*/ 17 w 48"/>
                  <a:gd name="T13" fmla="*/ 47 h 48"/>
                  <a:gd name="T14" fmla="*/ 16 w 48"/>
                  <a:gd name="T15" fmla="*/ 48 h 48"/>
                  <a:gd name="T16" fmla="*/ 15 w 48"/>
                  <a:gd name="T17" fmla="*/ 48 h 48"/>
                  <a:gd name="T18" fmla="*/ 14 w 48"/>
                  <a:gd name="T19" fmla="*/ 46 h 48"/>
                  <a:gd name="T20" fmla="*/ 14 w 48"/>
                  <a:gd name="T21" fmla="*/ 34 h 48"/>
                  <a:gd name="T22" fmla="*/ 1 w 48"/>
                  <a:gd name="T23" fmla="*/ 29 h 48"/>
                  <a:gd name="T24" fmla="*/ 0 w 48"/>
                  <a:gd name="T25" fmla="*/ 27 h 48"/>
                  <a:gd name="T26" fmla="*/ 1 w 48"/>
                  <a:gd name="T27" fmla="*/ 26 h 48"/>
                  <a:gd name="T28" fmla="*/ 46 w 48"/>
                  <a:gd name="T29" fmla="*/ 0 h 48"/>
                  <a:gd name="T30" fmla="*/ 48 w 48"/>
                  <a:gd name="T31" fmla="*/ 0 h 48"/>
                  <a:gd name="T32" fmla="*/ 48 w 48"/>
                  <a:gd name="T33" fmla="*/ 2 h 48"/>
                  <a:gd name="T34" fmla="*/ 44 w 48"/>
                  <a:gd name="T35" fmla="*/ 5 h 48"/>
                  <a:gd name="T36" fmla="*/ 6 w 48"/>
                  <a:gd name="T37" fmla="*/ 27 h 48"/>
                  <a:gd name="T38" fmla="*/ 15 w 48"/>
                  <a:gd name="T39" fmla="*/ 31 h 48"/>
                  <a:gd name="T40" fmla="*/ 38 w 48"/>
                  <a:gd name="T41" fmla="*/ 14 h 48"/>
                  <a:gd name="T42" fmla="*/ 25 w 48"/>
                  <a:gd name="T43" fmla="*/ 35 h 48"/>
                  <a:gd name="T44" fmla="*/ 38 w 48"/>
                  <a:gd name="T45" fmla="*/ 40 h 48"/>
                  <a:gd name="T46" fmla="*/ 44 w 48"/>
                  <a:gd name="T4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48" y="2"/>
                    </a:moveTo>
                    <a:cubicBezTo>
                      <a:pt x="41" y="43"/>
                      <a:pt x="41" y="43"/>
                      <a:pt x="41" y="43"/>
                    </a:cubicBezTo>
                    <a:cubicBezTo>
                      <a:pt x="41" y="44"/>
                      <a:pt x="41" y="44"/>
                      <a:pt x="41" y="44"/>
                    </a:cubicBezTo>
                    <a:cubicBezTo>
                      <a:pt x="40" y="44"/>
                      <a:pt x="40" y="44"/>
                      <a:pt x="40" y="44"/>
                    </a:cubicBezTo>
                    <a:cubicBezTo>
                      <a:pt x="40" y="44"/>
                      <a:pt x="39" y="44"/>
                      <a:pt x="39" y="44"/>
                    </a:cubicBezTo>
                    <a:cubicBezTo>
                      <a:pt x="25" y="39"/>
                      <a:pt x="25" y="39"/>
                      <a:pt x="25" y="39"/>
                    </a:cubicBezTo>
                    <a:cubicBezTo>
                      <a:pt x="17" y="47"/>
                      <a:pt x="17" y="47"/>
                      <a:pt x="17" y="47"/>
                    </a:cubicBezTo>
                    <a:cubicBezTo>
                      <a:pt x="17" y="48"/>
                      <a:pt x="16" y="48"/>
                      <a:pt x="16" y="48"/>
                    </a:cubicBezTo>
                    <a:cubicBezTo>
                      <a:pt x="16" y="48"/>
                      <a:pt x="15" y="48"/>
                      <a:pt x="15" y="48"/>
                    </a:cubicBezTo>
                    <a:cubicBezTo>
                      <a:pt x="14" y="47"/>
                      <a:pt x="14" y="47"/>
                      <a:pt x="14" y="46"/>
                    </a:cubicBezTo>
                    <a:cubicBezTo>
                      <a:pt x="14" y="34"/>
                      <a:pt x="14" y="34"/>
                      <a:pt x="14" y="34"/>
                    </a:cubicBezTo>
                    <a:cubicBezTo>
                      <a:pt x="1" y="29"/>
                      <a:pt x="1" y="29"/>
                      <a:pt x="1" y="29"/>
                    </a:cubicBezTo>
                    <a:cubicBezTo>
                      <a:pt x="1" y="29"/>
                      <a:pt x="0" y="28"/>
                      <a:pt x="0" y="27"/>
                    </a:cubicBezTo>
                    <a:cubicBezTo>
                      <a:pt x="0" y="27"/>
                      <a:pt x="1" y="26"/>
                      <a:pt x="1" y="26"/>
                    </a:cubicBezTo>
                    <a:cubicBezTo>
                      <a:pt x="46" y="0"/>
                      <a:pt x="46" y="0"/>
                      <a:pt x="46" y="0"/>
                    </a:cubicBezTo>
                    <a:cubicBezTo>
                      <a:pt x="46" y="0"/>
                      <a:pt x="47" y="0"/>
                      <a:pt x="48" y="0"/>
                    </a:cubicBezTo>
                    <a:cubicBezTo>
                      <a:pt x="48" y="1"/>
                      <a:pt x="48" y="1"/>
                      <a:pt x="48" y="2"/>
                    </a:cubicBezTo>
                    <a:close/>
                    <a:moveTo>
                      <a:pt x="44" y="5"/>
                    </a:moveTo>
                    <a:cubicBezTo>
                      <a:pt x="6" y="27"/>
                      <a:pt x="6" y="27"/>
                      <a:pt x="6" y="27"/>
                    </a:cubicBezTo>
                    <a:cubicBezTo>
                      <a:pt x="15" y="31"/>
                      <a:pt x="15" y="31"/>
                      <a:pt x="15" y="31"/>
                    </a:cubicBezTo>
                    <a:cubicBezTo>
                      <a:pt x="38" y="14"/>
                      <a:pt x="38" y="14"/>
                      <a:pt x="38" y="14"/>
                    </a:cubicBezTo>
                    <a:cubicBezTo>
                      <a:pt x="25" y="35"/>
                      <a:pt x="25" y="35"/>
                      <a:pt x="25" y="35"/>
                    </a:cubicBezTo>
                    <a:cubicBezTo>
                      <a:pt x="38" y="40"/>
                      <a:pt x="38" y="40"/>
                      <a:pt x="38" y="40"/>
                    </a:cubicBezTo>
                    <a:lnTo>
                      <a:pt x="44" y="5"/>
                    </a:lnTo>
                    <a:close/>
                  </a:path>
                </a:pathLst>
              </a:custGeom>
              <a:solidFill>
                <a:schemeClr val="bg1"/>
              </a:solidFill>
              <a:ln>
                <a:noFill/>
              </a:ln>
            </p:spPr>
            <p:txBody>
              <a:bodyPr vert="horz" wrap="square" lIns="91440" tIns="45720" rIns="91440" bIns="45720" numCol="1" anchor="t" anchorCtr="0" compatLnSpc="1"/>
              <a:lstStyle/>
              <a:p>
                <a:endParaRPr lang="id-ID">
                  <a:solidFill>
                    <a:srgbClr val="231F20"/>
                  </a:solidFill>
                </a:endParaRPr>
              </a:p>
            </p:txBody>
          </p:sp>
        </p:grpSp>
        <p:grpSp>
          <p:nvGrpSpPr>
            <p:cNvPr id="17" name="组合 16"/>
            <p:cNvGrpSpPr/>
            <p:nvPr/>
          </p:nvGrpSpPr>
          <p:grpSpPr>
            <a:xfrm>
              <a:off x="7466299" y="3454391"/>
              <a:ext cx="615600" cy="615600"/>
              <a:chOff x="-433547" y="5139930"/>
              <a:chExt cx="1524365" cy="1524365"/>
            </a:xfrm>
          </p:grpSpPr>
          <p:sp>
            <p:nvSpPr>
              <p:cNvPr id="21" name="Oval 6"/>
              <p:cNvSpPr/>
              <p:nvPr/>
            </p:nvSpPr>
            <p:spPr bwMode="auto">
              <a:xfrm>
                <a:off x="-433547" y="5139930"/>
                <a:ext cx="1524365" cy="1524365"/>
              </a:xfrm>
              <a:prstGeom prst="ellipse">
                <a:avLst/>
              </a:prstGeom>
              <a:solidFill>
                <a:srgbClr val="FF1D78"/>
              </a:solidFill>
              <a:ln w="25400">
                <a:solidFill>
                  <a:schemeClr val="tx1">
                    <a:alpha val="0"/>
                  </a:schemeClr>
                </a:solid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solidFill>
                    <a:srgbClr val="231F20"/>
                  </a:solidFill>
                </a:endParaRPr>
              </a:p>
            </p:txBody>
          </p:sp>
          <p:sp>
            <p:nvSpPr>
              <p:cNvPr id="22" name="Freeform 409"/>
              <p:cNvSpPr>
                <a:spLocks noEditPoints="1"/>
              </p:cNvSpPr>
              <p:nvPr/>
            </p:nvSpPr>
            <p:spPr bwMode="auto">
              <a:xfrm>
                <a:off x="-98245" y="5494897"/>
                <a:ext cx="853760" cy="813859"/>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chemeClr val="bg1"/>
              </a:solidFill>
              <a:ln>
                <a:noFill/>
              </a:ln>
            </p:spPr>
            <p:txBody>
              <a:bodyPr vert="horz" wrap="square" lIns="91440" tIns="45720" rIns="91440" bIns="45720" numCol="1" anchor="t" anchorCtr="0" compatLnSpc="1"/>
              <a:lstStyle/>
              <a:p>
                <a:endParaRPr lang="id-ID">
                  <a:solidFill>
                    <a:srgbClr val="231F20"/>
                  </a:solidFill>
                </a:endParaRPr>
              </a:p>
            </p:txBody>
          </p:sp>
        </p:grpSp>
        <p:grpSp>
          <p:nvGrpSpPr>
            <p:cNvPr id="18" name="组合 17"/>
            <p:cNvGrpSpPr/>
            <p:nvPr/>
          </p:nvGrpSpPr>
          <p:grpSpPr>
            <a:xfrm>
              <a:off x="7483888" y="2388158"/>
              <a:ext cx="616071" cy="616071"/>
              <a:chOff x="-2629241" y="232342"/>
              <a:chExt cx="1524365" cy="1524365"/>
            </a:xfrm>
          </p:grpSpPr>
          <p:sp>
            <p:nvSpPr>
              <p:cNvPr id="19" name="Oval 6"/>
              <p:cNvSpPr/>
              <p:nvPr/>
            </p:nvSpPr>
            <p:spPr bwMode="auto">
              <a:xfrm>
                <a:off x="-2629241" y="232342"/>
                <a:ext cx="1524365" cy="1524365"/>
              </a:xfrm>
              <a:prstGeom prst="ellipse">
                <a:avLst/>
              </a:prstGeom>
              <a:solidFill>
                <a:srgbClr val="FF1D78"/>
              </a:solidFill>
              <a:ln w="25400">
                <a:noFill/>
                <a:miter lim="800000"/>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algn="ctr" eaLnBrk="1" hangingPunct="1"/>
                <a:endParaRPr lang="es-ES">
                  <a:solidFill>
                    <a:srgbClr val="231F20"/>
                  </a:solidFill>
                </a:endParaRPr>
              </a:p>
            </p:txBody>
          </p:sp>
          <p:sp>
            <p:nvSpPr>
              <p:cNvPr id="20" name="Freeform 465"/>
              <p:cNvSpPr>
                <a:spLocks noEditPoints="1"/>
              </p:cNvSpPr>
              <p:nvPr/>
            </p:nvSpPr>
            <p:spPr bwMode="auto">
              <a:xfrm>
                <a:off x="-2281966" y="579617"/>
                <a:ext cx="829817" cy="829817"/>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chemeClr val="bg1"/>
              </a:solidFill>
              <a:ln>
                <a:noFill/>
              </a:ln>
            </p:spPr>
            <p:txBody>
              <a:bodyPr vert="horz" wrap="square" lIns="91440" tIns="45720" rIns="91440" bIns="45720" numCol="1" anchor="t" anchorCtr="0" compatLnSpc="1"/>
              <a:lstStyle/>
              <a:p>
                <a:endParaRPr lang="id-ID">
                  <a:solidFill>
                    <a:srgbClr val="231F20"/>
                  </a:solidFill>
                </a:endParaRPr>
              </a:p>
            </p:txBody>
          </p:sp>
        </p:grpSp>
      </p:grpSp>
      <p:grpSp>
        <p:nvGrpSpPr>
          <p:cNvPr id="31" name="组合 30"/>
          <p:cNvGrpSpPr/>
          <p:nvPr/>
        </p:nvGrpSpPr>
        <p:grpSpPr>
          <a:xfrm>
            <a:off x="7848855" y="1884112"/>
            <a:ext cx="3791773" cy="815097"/>
            <a:chOff x="7921257" y="1899278"/>
            <a:chExt cx="3791773" cy="815097"/>
          </a:xfrm>
        </p:grpSpPr>
        <p:sp>
          <p:nvSpPr>
            <p:cNvPr id="32" name="矩形 3"/>
            <p:cNvSpPr>
              <a:spLocks noChangeArrowheads="1"/>
            </p:cNvSpPr>
            <p:nvPr/>
          </p:nvSpPr>
          <p:spPr bwMode="auto">
            <a:xfrm>
              <a:off x="7921257" y="1899278"/>
              <a:ext cx="16571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2400" dirty="0">
                  <a:solidFill>
                    <a:srgbClr val="231F20"/>
                  </a:solidFill>
                  <a:latin typeface="造字工房悦圆演示版常规体" pitchFamily="2" charset="-122"/>
                  <a:ea typeface="造字工房悦圆演示版常规体" pitchFamily="2" charset="-122"/>
                  <a:sym typeface="Lucida Grande" charset="-122"/>
                </a:rPr>
                <a:t>铅笔演示</a:t>
              </a:r>
              <a:endParaRPr lang="zh-CN" altLang="en-US" sz="24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33" name="矩形 3"/>
            <p:cNvSpPr>
              <a:spLocks noChangeArrowheads="1"/>
            </p:cNvSpPr>
            <p:nvPr/>
          </p:nvSpPr>
          <p:spPr bwMode="auto">
            <a:xfrm>
              <a:off x="7950286" y="2326577"/>
              <a:ext cx="376274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34" name="组合 33"/>
          <p:cNvGrpSpPr/>
          <p:nvPr/>
        </p:nvGrpSpPr>
        <p:grpSpPr>
          <a:xfrm>
            <a:off x="7863369" y="3066109"/>
            <a:ext cx="3791773" cy="815097"/>
            <a:chOff x="7921257" y="1899278"/>
            <a:chExt cx="3791773" cy="815097"/>
          </a:xfrm>
        </p:grpSpPr>
        <p:sp>
          <p:nvSpPr>
            <p:cNvPr id="35" name="矩形 3"/>
            <p:cNvSpPr>
              <a:spLocks noChangeArrowheads="1"/>
            </p:cNvSpPr>
            <p:nvPr/>
          </p:nvSpPr>
          <p:spPr bwMode="auto">
            <a:xfrm>
              <a:off x="7921257" y="1899278"/>
              <a:ext cx="16571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2400" dirty="0">
                  <a:solidFill>
                    <a:srgbClr val="231F20"/>
                  </a:solidFill>
                  <a:latin typeface="造字工房悦圆演示版常规体" pitchFamily="2" charset="-122"/>
                  <a:ea typeface="造字工房悦圆演示版常规体" pitchFamily="2" charset="-122"/>
                  <a:sym typeface="Lucida Grande" charset="-122"/>
                </a:rPr>
                <a:t>铅笔演示</a:t>
              </a:r>
              <a:endParaRPr lang="zh-CN" altLang="en-US" sz="24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36" name="矩形 3"/>
            <p:cNvSpPr>
              <a:spLocks noChangeArrowheads="1"/>
            </p:cNvSpPr>
            <p:nvPr/>
          </p:nvSpPr>
          <p:spPr bwMode="auto">
            <a:xfrm>
              <a:off x="7950286" y="2326577"/>
              <a:ext cx="376274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37" name="组合 36"/>
          <p:cNvGrpSpPr/>
          <p:nvPr/>
        </p:nvGrpSpPr>
        <p:grpSpPr>
          <a:xfrm>
            <a:off x="7863369" y="4180064"/>
            <a:ext cx="3791773" cy="815097"/>
            <a:chOff x="7921257" y="1899278"/>
            <a:chExt cx="3791773" cy="815097"/>
          </a:xfrm>
        </p:grpSpPr>
        <p:sp>
          <p:nvSpPr>
            <p:cNvPr id="38" name="矩形 3"/>
            <p:cNvSpPr>
              <a:spLocks noChangeArrowheads="1"/>
            </p:cNvSpPr>
            <p:nvPr/>
          </p:nvSpPr>
          <p:spPr bwMode="auto">
            <a:xfrm>
              <a:off x="7921257" y="1899278"/>
              <a:ext cx="16571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2400" dirty="0">
                  <a:solidFill>
                    <a:srgbClr val="231F20"/>
                  </a:solidFill>
                  <a:latin typeface="造字工房悦圆演示版常规体" pitchFamily="2" charset="-122"/>
                  <a:ea typeface="造字工房悦圆演示版常规体" pitchFamily="2" charset="-122"/>
                  <a:sym typeface="Lucida Grande" charset="-122"/>
                </a:rPr>
                <a:t>铅笔演示</a:t>
              </a:r>
              <a:endParaRPr lang="zh-CN" altLang="en-US" sz="24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39" name="矩形 3"/>
            <p:cNvSpPr>
              <a:spLocks noChangeArrowheads="1"/>
            </p:cNvSpPr>
            <p:nvPr/>
          </p:nvSpPr>
          <p:spPr bwMode="auto">
            <a:xfrm>
              <a:off x="7950286" y="2326577"/>
              <a:ext cx="376274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40" name="组合 39"/>
          <p:cNvGrpSpPr/>
          <p:nvPr/>
        </p:nvGrpSpPr>
        <p:grpSpPr>
          <a:xfrm>
            <a:off x="7882800" y="5275809"/>
            <a:ext cx="3791773" cy="815097"/>
            <a:chOff x="7921257" y="1899278"/>
            <a:chExt cx="3791773" cy="815097"/>
          </a:xfrm>
        </p:grpSpPr>
        <p:sp>
          <p:nvSpPr>
            <p:cNvPr id="41" name="矩形 3"/>
            <p:cNvSpPr>
              <a:spLocks noChangeArrowheads="1"/>
            </p:cNvSpPr>
            <p:nvPr/>
          </p:nvSpPr>
          <p:spPr bwMode="auto">
            <a:xfrm>
              <a:off x="7921257" y="1899278"/>
              <a:ext cx="165711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2400" dirty="0">
                  <a:solidFill>
                    <a:srgbClr val="231F20"/>
                  </a:solidFill>
                  <a:latin typeface="造字工房悦圆演示版常规体" pitchFamily="2" charset="-122"/>
                  <a:ea typeface="造字工房悦圆演示版常规体" pitchFamily="2" charset="-122"/>
                  <a:sym typeface="Lucida Grande" charset="-122"/>
                </a:rPr>
                <a:t>铅笔演示</a:t>
              </a:r>
              <a:endParaRPr lang="zh-CN" altLang="en-US" sz="24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42" name="矩形 3"/>
            <p:cNvSpPr>
              <a:spLocks noChangeArrowheads="1"/>
            </p:cNvSpPr>
            <p:nvPr/>
          </p:nvSpPr>
          <p:spPr bwMode="auto">
            <a:xfrm>
              <a:off x="7950286" y="2326577"/>
              <a:ext cx="376274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致力于演示项目的完美化，用心制作</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grpSp>
      <p:grpSp>
        <p:nvGrpSpPr>
          <p:cNvPr id="43" name="组合 42"/>
          <p:cNvGrpSpPr/>
          <p:nvPr/>
        </p:nvGrpSpPr>
        <p:grpSpPr>
          <a:xfrm>
            <a:off x="847898" y="2767598"/>
            <a:ext cx="3698220" cy="3002615"/>
            <a:chOff x="847898" y="2767598"/>
            <a:chExt cx="3698220" cy="3002615"/>
          </a:xfrm>
        </p:grpSpPr>
        <p:pic>
          <p:nvPicPr>
            <p:cNvPr id="44" name="图片 43"/>
            <p:cNvPicPr>
              <a:picLocks noChangeAspect="1"/>
            </p:cNvPicPr>
            <p:nvPr/>
          </p:nvPicPr>
          <p:blipFill rotWithShape="1">
            <a:blip r:embed="rId1"/>
            <a:srcRect r="2937"/>
            <a:stretch>
              <a:fillRect/>
            </a:stretch>
          </p:blipFill>
          <p:spPr>
            <a:xfrm>
              <a:off x="981637" y="2823350"/>
              <a:ext cx="3498574" cy="2046417"/>
            </a:xfrm>
            <a:prstGeom prst="rect">
              <a:avLst/>
            </a:prstGeom>
            <a:effectLst>
              <a:outerShdw blurRad="50800" dist="38100" dir="8100000" algn="tr" rotWithShape="0">
                <a:prstClr val="black">
                  <a:alpha val="40000"/>
                </a:prstClr>
              </a:outerShdw>
            </a:effectLst>
          </p:spPr>
        </p:pic>
        <p:grpSp>
          <p:nvGrpSpPr>
            <p:cNvPr id="45" name="Group 50"/>
            <p:cNvGrpSpPr>
              <a:grpSpLocks noChangeAspect="1"/>
            </p:cNvGrpSpPr>
            <p:nvPr/>
          </p:nvGrpSpPr>
          <p:grpSpPr bwMode="auto">
            <a:xfrm>
              <a:off x="847898" y="2767598"/>
              <a:ext cx="3698220" cy="3002615"/>
              <a:chOff x="370" y="707"/>
              <a:chExt cx="2318" cy="1882"/>
            </a:xfrm>
          </p:grpSpPr>
          <p:sp>
            <p:nvSpPr>
              <p:cNvPr id="46" name="Freeform 4"/>
              <p:cNvSpPr>
                <a:spLocks noEditPoints="1"/>
              </p:cNvSpPr>
              <p:nvPr/>
            </p:nvSpPr>
            <p:spPr bwMode="auto">
              <a:xfrm>
                <a:off x="370" y="707"/>
                <a:ext cx="2318" cy="1598"/>
              </a:xfrm>
              <a:custGeom>
                <a:avLst/>
                <a:gdLst/>
                <a:ahLst/>
                <a:cxnLst>
                  <a:cxn ang="0">
                    <a:pos x="2715" y="0"/>
                  </a:cxn>
                  <a:cxn ang="0">
                    <a:pos x="85" y="0"/>
                  </a:cxn>
                  <a:cxn ang="0">
                    <a:pos x="0" y="85"/>
                  </a:cxn>
                  <a:cxn ang="0">
                    <a:pos x="0" y="1846"/>
                  </a:cxn>
                  <a:cxn ang="0">
                    <a:pos x="85" y="1930"/>
                  </a:cxn>
                  <a:cxn ang="0">
                    <a:pos x="2715" y="1930"/>
                  </a:cxn>
                  <a:cxn ang="0">
                    <a:pos x="2800" y="1846"/>
                  </a:cxn>
                  <a:cxn ang="0">
                    <a:pos x="2800" y="85"/>
                  </a:cxn>
                  <a:cxn ang="0">
                    <a:pos x="2715" y="0"/>
                  </a:cxn>
                  <a:cxn ang="0">
                    <a:pos x="2703" y="1584"/>
                  </a:cxn>
                  <a:cxn ang="0">
                    <a:pos x="99" y="1584"/>
                  </a:cxn>
                  <a:cxn ang="0">
                    <a:pos x="99" y="97"/>
                  </a:cxn>
                  <a:cxn ang="0">
                    <a:pos x="2703" y="97"/>
                  </a:cxn>
                  <a:cxn ang="0">
                    <a:pos x="2703" y="1584"/>
                  </a:cxn>
                </a:cxnLst>
                <a:rect l="0" t="0" r="r" b="b"/>
                <a:pathLst>
                  <a:path w="2800" h="1930">
                    <a:moveTo>
                      <a:pt x="2715" y="0"/>
                    </a:moveTo>
                    <a:cubicBezTo>
                      <a:pt x="85" y="0"/>
                      <a:pt x="85" y="0"/>
                      <a:pt x="85" y="0"/>
                    </a:cubicBezTo>
                    <a:cubicBezTo>
                      <a:pt x="38" y="0"/>
                      <a:pt x="0" y="38"/>
                      <a:pt x="0" y="85"/>
                    </a:cubicBezTo>
                    <a:cubicBezTo>
                      <a:pt x="0" y="1846"/>
                      <a:pt x="0" y="1846"/>
                      <a:pt x="0" y="1846"/>
                    </a:cubicBezTo>
                    <a:cubicBezTo>
                      <a:pt x="0" y="1893"/>
                      <a:pt x="38" y="1930"/>
                      <a:pt x="85" y="1930"/>
                    </a:cubicBezTo>
                    <a:cubicBezTo>
                      <a:pt x="2715" y="1930"/>
                      <a:pt x="2715" y="1930"/>
                      <a:pt x="2715" y="1930"/>
                    </a:cubicBezTo>
                    <a:cubicBezTo>
                      <a:pt x="2762" y="1930"/>
                      <a:pt x="2800" y="1893"/>
                      <a:pt x="2800" y="1846"/>
                    </a:cubicBezTo>
                    <a:cubicBezTo>
                      <a:pt x="2800" y="85"/>
                      <a:pt x="2800" y="85"/>
                      <a:pt x="2800" y="85"/>
                    </a:cubicBezTo>
                    <a:cubicBezTo>
                      <a:pt x="2800" y="38"/>
                      <a:pt x="2762" y="0"/>
                      <a:pt x="2715" y="0"/>
                    </a:cubicBezTo>
                    <a:close/>
                    <a:moveTo>
                      <a:pt x="2703" y="1584"/>
                    </a:moveTo>
                    <a:cubicBezTo>
                      <a:pt x="99" y="1584"/>
                      <a:pt x="99" y="1584"/>
                      <a:pt x="99" y="1584"/>
                    </a:cubicBezTo>
                    <a:cubicBezTo>
                      <a:pt x="99" y="97"/>
                      <a:pt x="99" y="97"/>
                      <a:pt x="99" y="97"/>
                    </a:cubicBezTo>
                    <a:cubicBezTo>
                      <a:pt x="2703" y="97"/>
                      <a:pt x="2703" y="97"/>
                      <a:pt x="2703" y="97"/>
                    </a:cubicBezTo>
                    <a:lnTo>
                      <a:pt x="2703" y="1584"/>
                    </a:lnTo>
                    <a:close/>
                  </a:path>
                </a:pathLst>
              </a:custGeom>
              <a:solidFill>
                <a:srgbClr val="231F20"/>
              </a:solidFill>
              <a:ln w="9525">
                <a:noFill/>
                <a:round/>
              </a:ln>
            </p:spPr>
            <p:txBody>
              <a:bodyPr vert="horz" wrap="square" lIns="91440" tIns="45720" rIns="91440" bIns="45720" numCol="1" anchor="t" anchorCtr="0" compatLnSpc="1"/>
              <a:lstStyle/>
              <a:p>
                <a:endParaRPr lang="en-US" dirty="0">
                  <a:solidFill>
                    <a:srgbClr val="231F20"/>
                  </a:solidFill>
                </a:endParaRPr>
              </a:p>
            </p:txBody>
          </p:sp>
          <p:sp>
            <p:nvSpPr>
              <p:cNvPr id="47" name="Freeform 5"/>
              <p:cNvSpPr/>
              <p:nvPr/>
            </p:nvSpPr>
            <p:spPr bwMode="auto">
              <a:xfrm>
                <a:off x="370" y="2096"/>
                <a:ext cx="2318" cy="212"/>
              </a:xfrm>
              <a:custGeom>
                <a:avLst/>
                <a:gdLst/>
                <a:ahLst/>
                <a:cxnLst>
                  <a:cxn ang="0">
                    <a:pos x="0" y="0"/>
                  </a:cxn>
                  <a:cxn ang="0">
                    <a:pos x="0" y="172"/>
                  </a:cxn>
                  <a:cxn ang="0">
                    <a:pos x="85" y="256"/>
                  </a:cxn>
                  <a:cxn ang="0">
                    <a:pos x="2715" y="256"/>
                  </a:cxn>
                  <a:cxn ang="0">
                    <a:pos x="2800" y="172"/>
                  </a:cxn>
                  <a:cxn ang="0">
                    <a:pos x="2800" y="0"/>
                  </a:cxn>
                  <a:cxn ang="0">
                    <a:pos x="0" y="0"/>
                  </a:cxn>
                </a:cxnLst>
                <a:rect l="0" t="0" r="r" b="b"/>
                <a:pathLst>
                  <a:path w="2800" h="256">
                    <a:moveTo>
                      <a:pt x="0" y="0"/>
                    </a:moveTo>
                    <a:cubicBezTo>
                      <a:pt x="0" y="172"/>
                      <a:pt x="0" y="172"/>
                      <a:pt x="0" y="172"/>
                    </a:cubicBezTo>
                    <a:cubicBezTo>
                      <a:pt x="0" y="219"/>
                      <a:pt x="38" y="256"/>
                      <a:pt x="85" y="256"/>
                    </a:cubicBezTo>
                    <a:cubicBezTo>
                      <a:pt x="2715" y="256"/>
                      <a:pt x="2715" y="256"/>
                      <a:pt x="2715" y="256"/>
                    </a:cubicBezTo>
                    <a:cubicBezTo>
                      <a:pt x="2762" y="256"/>
                      <a:pt x="2800" y="219"/>
                      <a:pt x="2800" y="172"/>
                    </a:cubicBezTo>
                    <a:cubicBezTo>
                      <a:pt x="2800" y="0"/>
                      <a:pt x="2800" y="0"/>
                      <a:pt x="2800" y="0"/>
                    </a:cubicBezTo>
                    <a:lnTo>
                      <a:pt x="0" y="0"/>
                    </a:lnTo>
                    <a:close/>
                  </a:path>
                </a:pathLst>
              </a:custGeom>
              <a:solidFill>
                <a:srgbClr val="231F20"/>
              </a:solidFill>
              <a:ln w="9525">
                <a:noFill/>
                <a:round/>
              </a:ln>
            </p:spPr>
            <p:txBody>
              <a:bodyPr vert="horz" wrap="square" lIns="91440" tIns="45720" rIns="91440" bIns="45720" numCol="1" anchor="t" anchorCtr="0" compatLnSpc="1"/>
              <a:lstStyle/>
              <a:p>
                <a:endParaRPr lang="en-US">
                  <a:solidFill>
                    <a:srgbClr val="231F20"/>
                  </a:solidFill>
                </a:endParaRPr>
              </a:p>
            </p:txBody>
          </p:sp>
          <p:sp>
            <p:nvSpPr>
              <p:cNvPr id="48" name="Rectangle 6"/>
              <p:cNvSpPr>
                <a:spLocks noChangeArrowheads="1"/>
              </p:cNvSpPr>
              <p:nvPr/>
            </p:nvSpPr>
            <p:spPr bwMode="auto">
              <a:xfrm>
                <a:off x="1154" y="2568"/>
                <a:ext cx="750" cy="21"/>
              </a:xfrm>
              <a:prstGeom prst="rect">
                <a:avLst/>
              </a:prstGeom>
              <a:solidFill>
                <a:srgbClr val="666666"/>
              </a:solidFill>
              <a:ln w="9525">
                <a:noFill/>
                <a:miter lim="800000"/>
              </a:ln>
            </p:spPr>
            <p:txBody>
              <a:bodyPr vert="horz" wrap="square" lIns="91440" tIns="45720" rIns="91440" bIns="45720" numCol="1" anchor="t" anchorCtr="0" compatLnSpc="1"/>
              <a:lstStyle/>
              <a:p>
                <a:endParaRPr lang="en-US">
                  <a:solidFill>
                    <a:srgbClr val="231F20"/>
                  </a:solidFill>
                </a:endParaRPr>
              </a:p>
            </p:txBody>
          </p:sp>
          <p:sp>
            <p:nvSpPr>
              <p:cNvPr id="49" name="Freeform 7"/>
              <p:cNvSpPr/>
              <p:nvPr/>
            </p:nvSpPr>
            <p:spPr bwMode="auto">
              <a:xfrm>
                <a:off x="1156" y="2480"/>
                <a:ext cx="748" cy="88"/>
              </a:xfrm>
              <a:custGeom>
                <a:avLst/>
                <a:gdLst/>
                <a:ahLst/>
                <a:cxnLst>
                  <a:cxn ang="0">
                    <a:pos x="748" y="88"/>
                  </a:cxn>
                  <a:cxn ang="0">
                    <a:pos x="0" y="88"/>
                  </a:cxn>
                  <a:cxn ang="0">
                    <a:pos x="99" y="0"/>
                  </a:cxn>
                  <a:cxn ang="0">
                    <a:pos x="647" y="0"/>
                  </a:cxn>
                  <a:cxn ang="0">
                    <a:pos x="748" y="88"/>
                  </a:cxn>
                </a:cxnLst>
                <a:rect l="0" t="0" r="r" b="b"/>
                <a:pathLst>
                  <a:path w="748" h="88">
                    <a:moveTo>
                      <a:pt x="748" y="88"/>
                    </a:moveTo>
                    <a:lnTo>
                      <a:pt x="0" y="88"/>
                    </a:lnTo>
                    <a:lnTo>
                      <a:pt x="99" y="0"/>
                    </a:lnTo>
                    <a:lnTo>
                      <a:pt x="647" y="0"/>
                    </a:lnTo>
                    <a:lnTo>
                      <a:pt x="748" y="88"/>
                    </a:lnTo>
                    <a:close/>
                  </a:path>
                </a:pathLst>
              </a:custGeom>
              <a:solidFill>
                <a:srgbClr val="231F20"/>
              </a:solidFill>
              <a:ln w="9525">
                <a:noFill/>
                <a:round/>
              </a:ln>
            </p:spPr>
            <p:txBody>
              <a:bodyPr vert="horz" wrap="square" lIns="91440" tIns="45720" rIns="91440" bIns="45720" numCol="1" anchor="t" anchorCtr="0" compatLnSpc="1"/>
              <a:lstStyle/>
              <a:p>
                <a:endParaRPr lang="en-US">
                  <a:solidFill>
                    <a:srgbClr val="231F20"/>
                  </a:solidFill>
                </a:endParaRPr>
              </a:p>
            </p:txBody>
          </p:sp>
          <p:sp>
            <p:nvSpPr>
              <p:cNvPr id="50" name="Freeform 8"/>
              <p:cNvSpPr/>
              <p:nvPr/>
            </p:nvSpPr>
            <p:spPr bwMode="auto">
              <a:xfrm>
                <a:off x="1255" y="2308"/>
                <a:ext cx="548" cy="172"/>
              </a:xfrm>
              <a:custGeom>
                <a:avLst/>
                <a:gdLst/>
                <a:ahLst/>
                <a:cxnLst>
                  <a:cxn ang="0">
                    <a:pos x="548" y="172"/>
                  </a:cxn>
                  <a:cxn ang="0">
                    <a:pos x="0" y="172"/>
                  </a:cxn>
                  <a:cxn ang="0">
                    <a:pos x="22" y="0"/>
                  </a:cxn>
                  <a:cxn ang="0">
                    <a:pos x="528" y="0"/>
                  </a:cxn>
                  <a:cxn ang="0">
                    <a:pos x="548" y="172"/>
                  </a:cxn>
                </a:cxnLst>
                <a:rect l="0" t="0" r="r" b="b"/>
                <a:pathLst>
                  <a:path w="548" h="172">
                    <a:moveTo>
                      <a:pt x="548" y="172"/>
                    </a:moveTo>
                    <a:lnTo>
                      <a:pt x="0" y="172"/>
                    </a:lnTo>
                    <a:lnTo>
                      <a:pt x="22" y="0"/>
                    </a:lnTo>
                    <a:lnTo>
                      <a:pt x="528" y="0"/>
                    </a:lnTo>
                    <a:lnTo>
                      <a:pt x="548" y="172"/>
                    </a:lnTo>
                    <a:close/>
                  </a:path>
                </a:pathLst>
              </a:custGeom>
              <a:solidFill>
                <a:srgbClr val="231F20"/>
              </a:solidFill>
              <a:ln w="9525">
                <a:noFill/>
                <a:round/>
              </a:ln>
            </p:spPr>
            <p:txBody>
              <a:bodyPr vert="horz" wrap="square" lIns="91440" tIns="45720" rIns="91440" bIns="45720" numCol="1" anchor="t" anchorCtr="0" compatLnSpc="1"/>
              <a:lstStyle/>
              <a:p>
                <a:endParaRPr lang="en-US">
                  <a:solidFill>
                    <a:srgbClr val="231F20"/>
                  </a:solidFill>
                </a:endParaRPr>
              </a:p>
            </p:txBody>
          </p:sp>
          <p:sp>
            <p:nvSpPr>
              <p:cNvPr id="51" name="Oval 9"/>
              <p:cNvSpPr>
                <a:spLocks noChangeArrowheads="1"/>
              </p:cNvSpPr>
              <p:nvPr/>
            </p:nvSpPr>
            <p:spPr bwMode="auto">
              <a:xfrm>
                <a:off x="1479" y="2154"/>
                <a:ext cx="106" cy="106"/>
              </a:xfrm>
              <a:prstGeom prst="ellipse">
                <a:avLst/>
              </a:prstGeom>
              <a:solidFill>
                <a:srgbClr val="222618"/>
              </a:solidFill>
              <a:ln w="9525">
                <a:noFill/>
                <a:round/>
              </a:ln>
            </p:spPr>
            <p:txBody>
              <a:bodyPr vert="horz" wrap="square" lIns="91440" tIns="45720" rIns="91440" bIns="45720" numCol="1" anchor="t" anchorCtr="0" compatLnSpc="1"/>
              <a:lstStyle/>
              <a:p>
                <a:endParaRPr lang="en-US">
                  <a:solidFill>
                    <a:srgbClr val="231F20"/>
                  </a:solidFil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融资计划</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33545" y="2299022"/>
            <a:ext cx="5181724" cy="3245596"/>
            <a:chOff x="3360286" y="1953927"/>
            <a:chExt cx="5302450" cy="3561348"/>
          </a:xfrm>
        </p:grpSpPr>
        <p:graphicFrame>
          <p:nvGraphicFramePr>
            <p:cNvPr id="13" name="图表 12"/>
            <p:cNvGraphicFramePr/>
            <p:nvPr/>
          </p:nvGraphicFramePr>
          <p:xfrm>
            <a:off x="3360286" y="1953927"/>
            <a:ext cx="5302450" cy="3561348"/>
          </p:xfrm>
          <a:graphic>
            <a:graphicData uri="http://schemas.openxmlformats.org/drawingml/2006/chart">
              <c:chart xmlns:c="http://schemas.openxmlformats.org/drawingml/2006/chart" xmlns:r="http://schemas.openxmlformats.org/officeDocument/2006/relationships" r:id="rId1"/>
            </a:graphicData>
          </a:graphic>
        </p:graphicFrame>
        <p:grpSp>
          <p:nvGrpSpPr>
            <p:cNvPr id="14" name="组合 13"/>
            <p:cNvGrpSpPr/>
            <p:nvPr/>
          </p:nvGrpSpPr>
          <p:grpSpPr>
            <a:xfrm>
              <a:off x="6010977" y="1969693"/>
              <a:ext cx="1295491" cy="889802"/>
              <a:chOff x="5856080" y="2088682"/>
              <a:chExt cx="1295491" cy="889802"/>
            </a:xfrm>
          </p:grpSpPr>
          <p:sp>
            <p:nvSpPr>
              <p:cNvPr id="15" name="等腰三角形 14"/>
              <p:cNvSpPr/>
              <p:nvPr/>
            </p:nvSpPr>
            <p:spPr>
              <a:xfrm rot="10800000">
                <a:off x="6390507" y="2725032"/>
                <a:ext cx="226635" cy="253452"/>
              </a:xfrm>
              <a:prstGeom prst="triangle">
                <a:avLst/>
              </a:prstGeom>
              <a:solidFill>
                <a:srgbClr val="FF1D7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endParaRPr>
              </a:p>
            </p:txBody>
          </p:sp>
          <p:sp>
            <p:nvSpPr>
              <p:cNvPr id="16" name="圆角矩形 15"/>
              <p:cNvSpPr/>
              <p:nvPr/>
            </p:nvSpPr>
            <p:spPr>
              <a:xfrm>
                <a:off x="5856080" y="2088682"/>
                <a:ext cx="1295491" cy="636350"/>
              </a:xfrm>
              <a:prstGeom prst="roundRect">
                <a:avLst>
                  <a:gd name="adj" fmla="val 50000"/>
                </a:avLst>
              </a:prstGeom>
              <a:solidFill>
                <a:srgbClr val="FF1D78"/>
              </a:solidFill>
              <a:ln w="762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solidFill>
                      <a:schemeClr val="bg1"/>
                    </a:solidFill>
                    <a:latin typeface="方正兰亭超细黑简体" panose="02000000000000000000" pitchFamily="2" charset="-122"/>
                    <a:ea typeface="方正兰亭超细黑简体" panose="02000000000000000000" pitchFamily="2" charset="-122"/>
                  </a:rPr>
                  <a:t>23.2</a:t>
                </a:r>
                <a:r>
                  <a:rPr lang="en-US" altLang="zh-CN" b="1" dirty="0">
                    <a:solidFill>
                      <a:schemeClr val="bg1"/>
                    </a:solidFill>
                    <a:latin typeface="方正兰亭超细黑简体" panose="02000000000000000000" pitchFamily="2" charset="-122"/>
                    <a:ea typeface="方正兰亭超细黑简体" panose="02000000000000000000" pitchFamily="2" charset="-122"/>
                  </a:rPr>
                  <a:t>%</a:t>
                </a:r>
                <a:endParaRPr lang="zh-CN" altLang="en-US" sz="2400" b="1" dirty="0">
                  <a:solidFill>
                    <a:schemeClr val="bg1"/>
                  </a:solidFill>
                  <a:latin typeface="方正兰亭超细黑简体" panose="02000000000000000000" pitchFamily="2" charset="-122"/>
                  <a:ea typeface="方正兰亭超细黑简体" panose="02000000000000000000" pitchFamily="2" charset="-122"/>
                </a:endParaRPr>
              </a:p>
            </p:txBody>
          </p:sp>
        </p:grpSp>
      </p:grpSp>
      <p:grpSp>
        <p:nvGrpSpPr>
          <p:cNvPr id="2" name="组合 1"/>
          <p:cNvGrpSpPr/>
          <p:nvPr/>
        </p:nvGrpSpPr>
        <p:grpSpPr>
          <a:xfrm>
            <a:off x="6773898" y="2126944"/>
            <a:ext cx="922068" cy="922068"/>
            <a:chOff x="6773898" y="2126944"/>
            <a:chExt cx="922068" cy="922068"/>
          </a:xfrm>
        </p:grpSpPr>
        <p:sp>
          <p:nvSpPr>
            <p:cNvPr id="18" name="椭圆 17"/>
            <p:cNvSpPr/>
            <p:nvPr/>
          </p:nvSpPr>
          <p:spPr>
            <a:xfrm>
              <a:off x="6773898" y="2126944"/>
              <a:ext cx="922068" cy="922068"/>
            </a:xfrm>
            <a:prstGeom prst="ellipse">
              <a:avLst/>
            </a:prstGeom>
            <a:noFill/>
            <a:ln w="28575">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31F20"/>
                </a:solidFill>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6965003" y="2313390"/>
              <a:ext cx="566362" cy="534380"/>
              <a:chOff x="3098700" y="5569159"/>
              <a:chExt cx="642147" cy="605886"/>
            </a:xfrm>
            <a:solidFill>
              <a:srgbClr val="231F20"/>
            </a:solidFill>
          </p:grpSpPr>
          <p:sp>
            <p:nvSpPr>
              <p:cNvPr id="20"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21"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22"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23"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231F20"/>
                  </a:solidFill>
                  <a:effectLst/>
                  <a:uLnTx/>
                  <a:uFillTx/>
                </a:endParaRPr>
              </a:p>
            </p:txBody>
          </p:sp>
          <p:sp>
            <p:nvSpPr>
              <p:cNvPr id="24" name="Oval 353"/>
              <p:cNvSpPr>
                <a:spLocks noChangeArrowheads="1"/>
              </p:cNvSpPr>
              <p:nvPr/>
            </p:nvSpPr>
            <p:spPr bwMode="auto">
              <a:xfrm>
                <a:off x="3375945" y="5844406"/>
                <a:ext cx="62530" cy="60817"/>
              </a:xfrm>
              <a:prstGeom prst="ellipse">
                <a:avLst/>
              </a:pr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grpSp>
      </p:grpSp>
      <p:sp>
        <p:nvSpPr>
          <p:cNvPr id="25" name="矩形 3"/>
          <p:cNvSpPr>
            <a:spLocks noChangeArrowheads="1"/>
          </p:cNvSpPr>
          <p:nvPr/>
        </p:nvSpPr>
        <p:spPr bwMode="auto">
          <a:xfrm>
            <a:off x="7887071" y="2169785"/>
            <a:ext cx="359480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铅笔演示致力于演示项目的完美化，用心制作每一页艺术珍品，以铅笔的姿态孜孜不倦地</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26" name="矩形 3"/>
          <p:cNvSpPr>
            <a:spLocks noChangeArrowheads="1"/>
          </p:cNvSpPr>
          <p:nvPr/>
        </p:nvSpPr>
        <p:spPr bwMode="auto">
          <a:xfrm>
            <a:off x="7914645" y="3458262"/>
            <a:ext cx="359480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铅笔演示致力于演示项目的完美化，用心制作每一页艺术珍品，以铅笔的姿态孜孜不倦地</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sp>
        <p:nvSpPr>
          <p:cNvPr id="27" name="矩形 3"/>
          <p:cNvSpPr>
            <a:spLocks noChangeArrowheads="1"/>
          </p:cNvSpPr>
          <p:nvPr/>
        </p:nvSpPr>
        <p:spPr bwMode="auto">
          <a:xfrm>
            <a:off x="7896262" y="4789582"/>
            <a:ext cx="359480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just" eaLnBrk="0" fontAlgn="base" hangingPunct="0">
              <a:lnSpc>
                <a:spcPct val="120000"/>
              </a:lnSpc>
              <a:spcBef>
                <a:spcPct val="0"/>
              </a:spcBef>
              <a:spcAft>
                <a:spcPct val="0"/>
              </a:spcAft>
              <a:buFont typeface="Arial" panose="020B0604020202020204" pitchFamily="34" charset="0"/>
              <a:buNone/>
            </a:pPr>
            <a:r>
              <a:rPr lang="zh-CN" altLang="en-US" sz="1600" dirty="0">
                <a:solidFill>
                  <a:srgbClr val="231F20"/>
                </a:solidFill>
                <a:latin typeface="造字工房悦圆演示版常规体" pitchFamily="2" charset="-122"/>
                <a:ea typeface="造字工房悦圆演示版常规体" pitchFamily="2" charset="-122"/>
                <a:sym typeface="Lucida Grande" charset="-122"/>
              </a:rPr>
              <a:t>铅笔演示致力于演示项目的完美化，用心制作每一页艺术珍品，以铅笔的姿态孜孜不倦地</a:t>
            </a:r>
            <a:endParaRPr lang="zh-CN" altLang="en-US" sz="1600" dirty="0">
              <a:solidFill>
                <a:srgbClr val="231F20"/>
              </a:solidFill>
              <a:latin typeface="造字工房悦圆演示版常规体" pitchFamily="2" charset="-122"/>
              <a:ea typeface="造字工房悦圆演示版常规体" pitchFamily="2" charset="-122"/>
              <a:sym typeface="Lucida Grande" charset="-122"/>
            </a:endParaRPr>
          </a:p>
        </p:txBody>
      </p:sp>
      <p:grpSp>
        <p:nvGrpSpPr>
          <p:cNvPr id="44" name="组合 43"/>
          <p:cNvGrpSpPr/>
          <p:nvPr/>
        </p:nvGrpSpPr>
        <p:grpSpPr>
          <a:xfrm>
            <a:off x="6796341" y="3458262"/>
            <a:ext cx="922068" cy="922068"/>
            <a:chOff x="6773898" y="2126944"/>
            <a:chExt cx="922068" cy="922068"/>
          </a:xfrm>
        </p:grpSpPr>
        <p:sp>
          <p:nvSpPr>
            <p:cNvPr id="45" name="椭圆 44"/>
            <p:cNvSpPr/>
            <p:nvPr/>
          </p:nvSpPr>
          <p:spPr>
            <a:xfrm>
              <a:off x="6773898" y="2126944"/>
              <a:ext cx="922068" cy="922068"/>
            </a:xfrm>
            <a:prstGeom prst="ellipse">
              <a:avLst/>
            </a:prstGeom>
            <a:noFill/>
            <a:ln w="28575">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31F20"/>
                </a:solidFill>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a:off x="6965003" y="2313390"/>
              <a:ext cx="566362" cy="534380"/>
              <a:chOff x="3098700" y="5569159"/>
              <a:chExt cx="642147" cy="605886"/>
            </a:xfrm>
            <a:solidFill>
              <a:srgbClr val="231F20"/>
            </a:solidFill>
          </p:grpSpPr>
          <p:sp>
            <p:nvSpPr>
              <p:cNvPr id="47"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48"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49"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50"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231F20"/>
                  </a:solidFill>
                  <a:effectLst/>
                  <a:uLnTx/>
                  <a:uFillTx/>
                </a:endParaRPr>
              </a:p>
            </p:txBody>
          </p:sp>
          <p:sp>
            <p:nvSpPr>
              <p:cNvPr id="51" name="Oval 353"/>
              <p:cNvSpPr>
                <a:spLocks noChangeArrowheads="1"/>
              </p:cNvSpPr>
              <p:nvPr/>
            </p:nvSpPr>
            <p:spPr bwMode="auto">
              <a:xfrm>
                <a:off x="3375945" y="5844406"/>
                <a:ext cx="62530" cy="60817"/>
              </a:xfrm>
              <a:prstGeom prst="ellipse">
                <a:avLst/>
              </a:pr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grpSp>
      </p:grpSp>
      <p:grpSp>
        <p:nvGrpSpPr>
          <p:cNvPr id="52" name="组合 51"/>
          <p:cNvGrpSpPr/>
          <p:nvPr/>
        </p:nvGrpSpPr>
        <p:grpSpPr>
          <a:xfrm>
            <a:off x="6826087" y="4789580"/>
            <a:ext cx="922068" cy="922068"/>
            <a:chOff x="6773898" y="2126944"/>
            <a:chExt cx="922068" cy="922068"/>
          </a:xfrm>
        </p:grpSpPr>
        <p:sp>
          <p:nvSpPr>
            <p:cNvPr id="53" name="椭圆 52"/>
            <p:cNvSpPr/>
            <p:nvPr/>
          </p:nvSpPr>
          <p:spPr>
            <a:xfrm>
              <a:off x="6773898" y="2126944"/>
              <a:ext cx="922068" cy="922068"/>
            </a:xfrm>
            <a:prstGeom prst="ellipse">
              <a:avLst/>
            </a:prstGeom>
            <a:noFill/>
            <a:ln w="28575">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31F20"/>
                </a:solidFill>
                <a:latin typeface="微软雅黑 Light" panose="020B0502040204020203" pitchFamily="34" charset="-122"/>
                <a:ea typeface="微软雅黑 Light" panose="020B0502040204020203" pitchFamily="34" charset="-122"/>
              </a:endParaRPr>
            </a:p>
          </p:txBody>
        </p:sp>
        <p:grpSp>
          <p:nvGrpSpPr>
            <p:cNvPr id="54" name="组合 53"/>
            <p:cNvGrpSpPr/>
            <p:nvPr/>
          </p:nvGrpSpPr>
          <p:grpSpPr>
            <a:xfrm>
              <a:off x="6965003" y="2313390"/>
              <a:ext cx="566362" cy="534380"/>
              <a:chOff x="3098700" y="5569159"/>
              <a:chExt cx="642147" cy="605886"/>
            </a:xfrm>
            <a:solidFill>
              <a:srgbClr val="231F20"/>
            </a:solidFill>
          </p:grpSpPr>
          <p:sp>
            <p:nvSpPr>
              <p:cNvPr id="55"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56"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57"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sp>
            <p:nvSpPr>
              <p:cNvPr id="58"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231F20"/>
                  </a:solidFill>
                  <a:effectLst/>
                  <a:uLnTx/>
                  <a:uFillTx/>
                </a:endParaRPr>
              </a:p>
            </p:txBody>
          </p:sp>
          <p:sp>
            <p:nvSpPr>
              <p:cNvPr id="59" name="Oval 353"/>
              <p:cNvSpPr>
                <a:spLocks noChangeArrowheads="1"/>
              </p:cNvSpPr>
              <p:nvPr/>
            </p:nvSpPr>
            <p:spPr bwMode="auto">
              <a:xfrm>
                <a:off x="3375945" y="5844406"/>
                <a:ext cx="62530" cy="60817"/>
              </a:xfrm>
              <a:prstGeom prst="ellipse">
                <a:avLst/>
              </a:pr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231F20"/>
                  </a:solidFill>
                  <a:effectLst/>
                  <a:uLnTx/>
                  <a:uFillTx/>
                </a:endParaRPr>
              </a:p>
            </p:txBody>
          </p:sp>
        </p:grpSp>
      </p:grpSp>
      <p:grpSp>
        <p:nvGrpSpPr>
          <p:cNvPr id="6" name="组合 5"/>
          <p:cNvGrpSpPr/>
          <p:nvPr/>
        </p:nvGrpSpPr>
        <p:grpSpPr>
          <a:xfrm>
            <a:off x="-1331227" y="419357"/>
            <a:ext cx="1192868" cy="1455756"/>
            <a:chOff x="4876628" y="409578"/>
            <a:chExt cx="1192868" cy="1455756"/>
          </a:xfrm>
        </p:grpSpPr>
        <p:sp>
          <p:nvSpPr>
            <p:cNvPr id="5" name="直角三角形 4"/>
            <p:cNvSpPr/>
            <p:nvPr/>
          </p:nvSpPr>
          <p:spPr>
            <a:xfrm>
              <a:off x="5473148" y="409578"/>
              <a:ext cx="596348" cy="1455756"/>
            </a:xfrm>
            <a:prstGeom prst="rtTriangle">
              <a:avLst/>
            </a:prstGeom>
            <a:solidFill>
              <a:srgbClr val="4F47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直角三角形 59"/>
            <p:cNvSpPr/>
            <p:nvPr/>
          </p:nvSpPr>
          <p:spPr>
            <a:xfrm flipH="1">
              <a:off x="4876628" y="409578"/>
              <a:ext cx="596348" cy="1455756"/>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a:off x="-1" y="-5"/>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503886" y="2873828"/>
            <a:ext cx="4688114" cy="3984172"/>
            <a:chOff x="7503886" y="2873828"/>
            <a:chExt cx="4688114" cy="3984172"/>
          </a:xfrm>
        </p:grpSpPr>
        <p:sp>
          <p:nvSpPr>
            <p:cNvPr id="15" name="直角三角形 14"/>
            <p:cNvSpPr/>
            <p:nvPr/>
          </p:nvSpPr>
          <p:spPr>
            <a:xfrm rot="16200000">
              <a:off x="9555764" y="4221764"/>
              <a:ext cx="3984171" cy="1288300"/>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H="1">
              <a:off x="7503886" y="4499429"/>
              <a:ext cx="4688114" cy="2358571"/>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H="1">
              <a:off x="7939906" y="5689600"/>
              <a:ext cx="4252094" cy="1168400"/>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311247" y="3514380"/>
            <a:ext cx="5566939" cy="1015663"/>
          </a:xfrm>
          <a:prstGeom prst="rect">
            <a:avLst/>
          </a:prstGeom>
          <a:noFill/>
        </p:spPr>
        <p:txBody>
          <a:bodyPr wrap="square" rtlCol="0">
            <a:spAutoFit/>
          </a:bodyPr>
          <a:lstStyle/>
          <a:p>
            <a:pPr algn="dist"/>
            <a:r>
              <a:rPr lang="zh-CN" altLang="en-US" sz="6000" dirty="0">
                <a:solidFill>
                  <a:srgbClr val="231F20"/>
                </a:solidFill>
                <a:latin typeface="造字工房悦圆演示版常规体" pitchFamily="2" charset="-122"/>
                <a:ea typeface="造字工房悦圆演示版常规体" pitchFamily="2" charset="-122"/>
              </a:rPr>
              <a:t>谢谢您的倾听</a:t>
            </a:r>
            <a:endParaRPr lang="zh-CN" altLang="en-US" sz="6000" dirty="0">
              <a:solidFill>
                <a:srgbClr val="231F20"/>
              </a:solidFill>
              <a:latin typeface="造字工房悦圆演示版常规体" pitchFamily="2" charset="-122"/>
              <a:ea typeface="造字工房悦圆演示版常规体" pitchFamily="2" charset="-122"/>
            </a:endParaRPr>
          </a:p>
        </p:txBody>
      </p:sp>
      <p:sp>
        <p:nvSpPr>
          <p:cNvPr id="18" name="文本框 17"/>
          <p:cNvSpPr txBox="1"/>
          <p:nvPr/>
        </p:nvSpPr>
        <p:spPr>
          <a:xfrm>
            <a:off x="3311246" y="4328450"/>
            <a:ext cx="5454099" cy="461665"/>
          </a:xfrm>
          <a:prstGeom prst="rect">
            <a:avLst/>
          </a:prstGeom>
          <a:noFill/>
        </p:spPr>
        <p:txBody>
          <a:bodyPr wrap="square" rtlCol="0">
            <a:spAutoFit/>
          </a:bodyPr>
          <a:lstStyle/>
          <a:p>
            <a:pPr algn="dist"/>
            <a:r>
              <a:rPr lang="en-US" altLang="zh-CN" sz="2400" dirty="0">
                <a:solidFill>
                  <a:srgbClr val="FF1D78"/>
                </a:solidFill>
                <a:latin typeface="造字工房悦圆演示版常规体" pitchFamily="2" charset="-122"/>
                <a:ea typeface="造字工房悦圆演示版常规体" pitchFamily="2" charset="-122"/>
              </a:rPr>
              <a:t>THE BUSINESS PLAN OF COMPANY</a:t>
            </a:r>
            <a:endParaRPr lang="zh-CN" altLang="en-US" sz="2400" dirty="0">
              <a:solidFill>
                <a:srgbClr val="FF1D78"/>
              </a:solidFill>
              <a:latin typeface="造字工房悦圆演示版常规体" pitchFamily="2" charset="-122"/>
              <a:ea typeface="造字工房悦圆演示版常规体" pitchFamily="2" charset="-122"/>
            </a:endParaRPr>
          </a:p>
        </p:txBody>
      </p:sp>
      <p:grpSp>
        <p:nvGrpSpPr>
          <p:cNvPr id="2" name="组合 1"/>
          <p:cNvGrpSpPr/>
          <p:nvPr/>
        </p:nvGrpSpPr>
        <p:grpSpPr>
          <a:xfrm>
            <a:off x="5455199" y="2004259"/>
            <a:ext cx="1166191" cy="1166191"/>
            <a:chOff x="5274363" y="1974572"/>
            <a:chExt cx="1166191" cy="1166191"/>
          </a:xfrm>
        </p:grpSpPr>
        <p:sp>
          <p:nvSpPr>
            <p:cNvPr id="16" name="菱形 15"/>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 y="696686"/>
            <a:ext cx="4383316" cy="6190342"/>
            <a:chOff x="-2" y="696686"/>
            <a:chExt cx="4383316" cy="6190342"/>
          </a:xfrm>
        </p:grpSpPr>
        <p:sp>
          <p:nvSpPr>
            <p:cNvPr id="5" name="直角三角形 4"/>
            <p:cNvSpPr/>
            <p:nvPr/>
          </p:nvSpPr>
          <p:spPr>
            <a:xfrm>
              <a:off x="0" y="696686"/>
              <a:ext cx="1538514" cy="6161314"/>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a:off x="0" y="3135086"/>
              <a:ext cx="4383314" cy="3722915"/>
            </a:xfrm>
            <a:prstGeom prst="rtTriangle">
              <a:avLst/>
            </a:prstGeom>
            <a:solidFill>
              <a:srgbClr val="FF1D78"/>
            </a:solidFill>
            <a:ln>
              <a:solidFill>
                <a:srgbClr val="FF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a:off x="-2" y="4804229"/>
              <a:ext cx="4383315" cy="2082799"/>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778111" y="0"/>
            <a:ext cx="4413889" cy="2612571"/>
            <a:chOff x="7778111" y="0"/>
            <a:chExt cx="4413889" cy="2612571"/>
          </a:xfrm>
        </p:grpSpPr>
        <p:sp>
          <p:nvSpPr>
            <p:cNvPr id="8" name="直角三角形 7"/>
            <p:cNvSpPr/>
            <p:nvPr/>
          </p:nvSpPr>
          <p:spPr>
            <a:xfrm flipH="1" flipV="1">
              <a:off x="7808686" y="1233715"/>
              <a:ext cx="4383314" cy="1378856"/>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H="1" flipV="1">
              <a:off x="8708569" y="1233715"/>
              <a:ext cx="3483429" cy="94342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1"/>
            <a:srcRect t="54423"/>
            <a:stretch>
              <a:fillRect/>
            </a:stretch>
          </p:blipFill>
          <p:spPr>
            <a:xfrm>
              <a:off x="7778111" y="0"/>
              <a:ext cx="4413887" cy="1233715"/>
            </a:xfrm>
            <a:prstGeom prst="rect">
              <a:avLst/>
            </a:prstGeom>
          </p:spPr>
        </p:pic>
      </p:grpSp>
      <p:sp>
        <p:nvSpPr>
          <p:cNvPr id="12" name="文本框 11"/>
          <p:cNvSpPr txBox="1"/>
          <p:nvPr/>
        </p:nvSpPr>
        <p:spPr>
          <a:xfrm>
            <a:off x="2469883" y="838315"/>
            <a:ext cx="2115811" cy="1015663"/>
          </a:xfrm>
          <a:prstGeom prst="rect">
            <a:avLst/>
          </a:prstGeom>
          <a:noFill/>
        </p:spPr>
        <p:txBody>
          <a:bodyPr wrap="square" rtlCol="0">
            <a:spAutoFit/>
          </a:bodyPr>
          <a:lstStyle/>
          <a:p>
            <a:r>
              <a:rPr lang="zh-CN" altLang="en-US" sz="6000" dirty="0">
                <a:solidFill>
                  <a:srgbClr val="231F20"/>
                </a:solidFill>
                <a:latin typeface="造字工房悦圆演示版常规体" pitchFamily="2" charset="-122"/>
                <a:ea typeface="造字工房悦圆演示版常规体" pitchFamily="2" charset="-122"/>
              </a:rPr>
              <a:t>目  录</a:t>
            </a:r>
            <a:endParaRPr lang="zh-CN" altLang="en-US" sz="6000" dirty="0">
              <a:solidFill>
                <a:srgbClr val="231F20"/>
              </a:solidFill>
              <a:latin typeface="造字工房悦圆演示版常规体" pitchFamily="2" charset="-122"/>
              <a:ea typeface="造字工房悦圆演示版常规体" pitchFamily="2" charset="-122"/>
            </a:endParaRPr>
          </a:p>
        </p:txBody>
      </p:sp>
      <p:sp>
        <p:nvSpPr>
          <p:cNvPr id="13" name="文本框 12"/>
          <p:cNvSpPr txBox="1"/>
          <p:nvPr/>
        </p:nvSpPr>
        <p:spPr>
          <a:xfrm>
            <a:off x="2541636" y="1624895"/>
            <a:ext cx="1972304" cy="523220"/>
          </a:xfrm>
          <a:prstGeom prst="rect">
            <a:avLst/>
          </a:prstGeom>
          <a:noFill/>
        </p:spPr>
        <p:txBody>
          <a:bodyPr wrap="square" rtlCol="0">
            <a:spAutoFit/>
          </a:bodyPr>
          <a:lstStyle/>
          <a:p>
            <a:pPr algn="dist"/>
            <a:r>
              <a:rPr lang="en-US" altLang="zh-CN" sz="2800" dirty="0">
                <a:solidFill>
                  <a:srgbClr val="FF1D78"/>
                </a:solidFill>
                <a:latin typeface="造字工房悦圆演示版常规体" pitchFamily="2" charset="-122"/>
                <a:ea typeface="造字工房悦圆演示版常规体" pitchFamily="2" charset="-122"/>
              </a:rPr>
              <a:t>CANTANTS</a:t>
            </a:r>
            <a:endParaRPr lang="zh-CN" altLang="en-US" sz="2800" dirty="0">
              <a:solidFill>
                <a:srgbClr val="FF1D78"/>
              </a:solidFill>
              <a:latin typeface="造字工房悦圆演示版常规体" pitchFamily="2" charset="-122"/>
              <a:ea typeface="造字工房悦圆演示版常规体" pitchFamily="2" charset="-122"/>
            </a:endParaRPr>
          </a:p>
        </p:txBody>
      </p:sp>
      <p:cxnSp>
        <p:nvCxnSpPr>
          <p:cNvPr id="19" name="直接连接符 18"/>
          <p:cNvCxnSpPr/>
          <p:nvPr/>
        </p:nvCxnSpPr>
        <p:spPr>
          <a:xfrm>
            <a:off x="4912927" y="2177143"/>
            <a:ext cx="0" cy="3842183"/>
          </a:xfrm>
          <a:prstGeom prst="line">
            <a:avLst/>
          </a:prstGeom>
          <a:ln>
            <a:solidFill>
              <a:srgbClr val="231F20"/>
            </a:solidFill>
            <a:prstDash val="solid"/>
          </a:ln>
        </p:spPr>
        <p:style>
          <a:lnRef idx="1">
            <a:schemeClr val="accent1"/>
          </a:lnRef>
          <a:fillRef idx="0">
            <a:schemeClr val="accent1"/>
          </a:fillRef>
          <a:effectRef idx="0">
            <a:schemeClr val="accent1"/>
          </a:effectRef>
          <a:fontRef idx="minor">
            <a:schemeClr val="tx1"/>
          </a:fontRef>
        </p:style>
      </p:cxnSp>
      <p:grpSp>
        <p:nvGrpSpPr>
          <p:cNvPr id="2075" name="组合 2074"/>
          <p:cNvGrpSpPr/>
          <p:nvPr/>
        </p:nvGrpSpPr>
        <p:grpSpPr>
          <a:xfrm>
            <a:off x="5578933" y="2148115"/>
            <a:ext cx="3258537" cy="721901"/>
            <a:chOff x="5578933" y="2148115"/>
            <a:chExt cx="3258537" cy="721901"/>
          </a:xfrm>
        </p:grpSpPr>
        <p:grpSp>
          <p:nvGrpSpPr>
            <p:cNvPr id="2054" name="组合 2053"/>
            <p:cNvGrpSpPr/>
            <p:nvPr/>
          </p:nvGrpSpPr>
          <p:grpSpPr>
            <a:xfrm>
              <a:off x="5578933" y="2148115"/>
              <a:ext cx="721901" cy="721901"/>
              <a:chOff x="5578933" y="2148115"/>
              <a:chExt cx="721901" cy="721901"/>
            </a:xfrm>
          </p:grpSpPr>
          <p:sp>
            <p:nvSpPr>
              <p:cNvPr id="21" name="椭圆 20"/>
              <p:cNvSpPr/>
              <p:nvPr/>
            </p:nvSpPr>
            <p:spPr>
              <a:xfrm>
                <a:off x="5578933" y="2148115"/>
                <a:ext cx="721901" cy="72190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8"/>
              <p:cNvGrpSpPr>
                <a:grpSpLocks noChangeAspect="1"/>
              </p:cNvGrpSpPr>
              <p:nvPr/>
            </p:nvGrpSpPr>
            <p:grpSpPr bwMode="auto">
              <a:xfrm>
                <a:off x="5740901" y="2381249"/>
                <a:ext cx="407768" cy="271205"/>
                <a:chOff x="6157" y="184"/>
                <a:chExt cx="636" cy="423"/>
              </a:xfrm>
            </p:grpSpPr>
            <p:sp>
              <p:nvSpPr>
                <p:cNvPr id="24" name="AutoShape 7"/>
                <p:cNvSpPr>
                  <a:spLocks noChangeAspect="1" noChangeArrowheads="1" noTextEdit="1"/>
                </p:cNvSpPr>
                <p:nvPr/>
              </p:nvSpPr>
              <p:spPr bwMode="auto">
                <a:xfrm>
                  <a:off x="6183" y="212"/>
                  <a:ext cx="593"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6210" y="184"/>
                  <a:ext cx="530" cy="225"/>
                </a:xfrm>
                <a:custGeom>
                  <a:avLst/>
                  <a:gdLst>
                    <a:gd name="T0" fmla="*/ 265 w 530"/>
                    <a:gd name="T1" fmla="*/ 225 h 225"/>
                    <a:gd name="T2" fmla="*/ 0 w 530"/>
                    <a:gd name="T3" fmla="*/ 0 h 225"/>
                    <a:gd name="T4" fmla="*/ 530 w 530"/>
                    <a:gd name="T5" fmla="*/ 0 h 225"/>
                    <a:gd name="T6" fmla="*/ 265 w 530"/>
                    <a:gd name="T7" fmla="*/ 225 h 225"/>
                  </a:gdLst>
                  <a:ahLst/>
                  <a:cxnLst>
                    <a:cxn ang="0">
                      <a:pos x="T0" y="T1"/>
                    </a:cxn>
                    <a:cxn ang="0">
                      <a:pos x="T2" y="T3"/>
                    </a:cxn>
                    <a:cxn ang="0">
                      <a:pos x="T4" y="T5"/>
                    </a:cxn>
                    <a:cxn ang="0">
                      <a:pos x="T6" y="T7"/>
                    </a:cxn>
                  </a:cxnLst>
                  <a:rect l="0" t="0" r="r" b="b"/>
                  <a:pathLst>
                    <a:path w="530" h="225">
                      <a:moveTo>
                        <a:pt x="265" y="225"/>
                      </a:moveTo>
                      <a:lnTo>
                        <a:pt x="0" y="0"/>
                      </a:lnTo>
                      <a:lnTo>
                        <a:pt x="530" y="0"/>
                      </a:lnTo>
                      <a:lnTo>
                        <a:pt x="265" y="225"/>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6157" y="212"/>
                  <a:ext cx="212" cy="365"/>
                </a:xfrm>
                <a:custGeom>
                  <a:avLst/>
                  <a:gdLst>
                    <a:gd name="T0" fmla="*/ 212 w 212"/>
                    <a:gd name="T1" fmla="*/ 169 h 365"/>
                    <a:gd name="T2" fmla="*/ 0 w 212"/>
                    <a:gd name="T3" fmla="*/ 365 h 365"/>
                    <a:gd name="T4" fmla="*/ 0 w 212"/>
                    <a:gd name="T5" fmla="*/ 0 h 365"/>
                    <a:gd name="T6" fmla="*/ 212 w 212"/>
                    <a:gd name="T7" fmla="*/ 169 h 365"/>
                  </a:gdLst>
                  <a:ahLst/>
                  <a:cxnLst>
                    <a:cxn ang="0">
                      <a:pos x="T0" y="T1"/>
                    </a:cxn>
                    <a:cxn ang="0">
                      <a:pos x="T2" y="T3"/>
                    </a:cxn>
                    <a:cxn ang="0">
                      <a:pos x="T4" y="T5"/>
                    </a:cxn>
                    <a:cxn ang="0">
                      <a:pos x="T6" y="T7"/>
                    </a:cxn>
                  </a:cxnLst>
                  <a:rect l="0" t="0" r="r" b="b"/>
                  <a:pathLst>
                    <a:path w="212" h="365">
                      <a:moveTo>
                        <a:pt x="212" y="169"/>
                      </a:moveTo>
                      <a:lnTo>
                        <a:pt x="0" y="365"/>
                      </a:lnTo>
                      <a:lnTo>
                        <a:pt x="0" y="0"/>
                      </a:lnTo>
                      <a:lnTo>
                        <a:pt x="212" y="169"/>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6183" y="409"/>
                  <a:ext cx="557" cy="197"/>
                </a:xfrm>
                <a:custGeom>
                  <a:avLst/>
                  <a:gdLst>
                    <a:gd name="T0" fmla="*/ 239 w 557"/>
                    <a:gd name="T1" fmla="*/ 0 h 197"/>
                    <a:gd name="T2" fmla="*/ 292 w 557"/>
                    <a:gd name="T3" fmla="*/ 56 h 197"/>
                    <a:gd name="T4" fmla="*/ 345 w 557"/>
                    <a:gd name="T5" fmla="*/ 0 h 197"/>
                    <a:gd name="T6" fmla="*/ 557 w 557"/>
                    <a:gd name="T7" fmla="*/ 197 h 197"/>
                    <a:gd name="T8" fmla="*/ 0 w 557"/>
                    <a:gd name="T9" fmla="*/ 197 h 197"/>
                    <a:gd name="T10" fmla="*/ 239 w 557"/>
                    <a:gd name="T11" fmla="*/ 0 h 197"/>
                  </a:gdLst>
                  <a:ahLst/>
                  <a:cxnLst>
                    <a:cxn ang="0">
                      <a:pos x="T0" y="T1"/>
                    </a:cxn>
                    <a:cxn ang="0">
                      <a:pos x="T2" y="T3"/>
                    </a:cxn>
                    <a:cxn ang="0">
                      <a:pos x="T4" y="T5"/>
                    </a:cxn>
                    <a:cxn ang="0">
                      <a:pos x="T6" y="T7"/>
                    </a:cxn>
                    <a:cxn ang="0">
                      <a:pos x="T8" y="T9"/>
                    </a:cxn>
                    <a:cxn ang="0">
                      <a:pos x="T10" y="T11"/>
                    </a:cxn>
                  </a:cxnLst>
                  <a:rect l="0" t="0" r="r" b="b"/>
                  <a:pathLst>
                    <a:path w="557" h="197">
                      <a:moveTo>
                        <a:pt x="239" y="0"/>
                      </a:moveTo>
                      <a:lnTo>
                        <a:pt x="292" y="56"/>
                      </a:lnTo>
                      <a:lnTo>
                        <a:pt x="345" y="0"/>
                      </a:lnTo>
                      <a:lnTo>
                        <a:pt x="557" y="197"/>
                      </a:lnTo>
                      <a:lnTo>
                        <a:pt x="0" y="197"/>
                      </a:lnTo>
                      <a:lnTo>
                        <a:pt x="239" y="0"/>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6554" y="212"/>
                  <a:ext cx="239" cy="365"/>
                </a:xfrm>
                <a:custGeom>
                  <a:avLst/>
                  <a:gdLst>
                    <a:gd name="T0" fmla="*/ 0 w 239"/>
                    <a:gd name="T1" fmla="*/ 169 h 365"/>
                    <a:gd name="T2" fmla="*/ 239 w 239"/>
                    <a:gd name="T3" fmla="*/ 0 h 365"/>
                    <a:gd name="T4" fmla="*/ 239 w 239"/>
                    <a:gd name="T5" fmla="*/ 365 h 365"/>
                    <a:gd name="T6" fmla="*/ 0 w 239"/>
                    <a:gd name="T7" fmla="*/ 169 h 365"/>
                  </a:gdLst>
                  <a:ahLst/>
                  <a:cxnLst>
                    <a:cxn ang="0">
                      <a:pos x="T0" y="T1"/>
                    </a:cxn>
                    <a:cxn ang="0">
                      <a:pos x="T2" y="T3"/>
                    </a:cxn>
                    <a:cxn ang="0">
                      <a:pos x="T4" y="T5"/>
                    </a:cxn>
                    <a:cxn ang="0">
                      <a:pos x="T6" y="T7"/>
                    </a:cxn>
                  </a:cxnLst>
                  <a:rect l="0" t="0" r="r" b="b"/>
                  <a:pathLst>
                    <a:path w="239" h="365">
                      <a:moveTo>
                        <a:pt x="0" y="169"/>
                      </a:moveTo>
                      <a:lnTo>
                        <a:pt x="239" y="0"/>
                      </a:lnTo>
                      <a:lnTo>
                        <a:pt x="239" y="365"/>
                      </a:lnTo>
                      <a:lnTo>
                        <a:pt x="0" y="169"/>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1" name="文本框 30"/>
            <p:cNvSpPr txBox="1"/>
            <p:nvPr/>
          </p:nvSpPr>
          <p:spPr>
            <a:xfrm>
              <a:off x="6487792" y="2286201"/>
              <a:ext cx="2349678"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项目介绍</a:t>
              </a:r>
              <a:endParaRPr lang="zh-CN" altLang="en-US" sz="2800" dirty="0">
                <a:solidFill>
                  <a:srgbClr val="231F20"/>
                </a:solidFill>
                <a:latin typeface="造字工房悦圆演示版常规体" pitchFamily="2" charset="-122"/>
                <a:ea typeface="造字工房悦圆演示版常规体" pitchFamily="2" charset="-122"/>
              </a:endParaRPr>
            </a:p>
          </p:txBody>
        </p:sp>
      </p:grpSp>
      <p:grpSp>
        <p:nvGrpSpPr>
          <p:cNvPr id="2055" name="组合 2054"/>
          <p:cNvGrpSpPr/>
          <p:nvPr/>
        </p:nvGrpSpPr>
        <p:grpSpPr>
          <a:xfrm>
            <a:off x="5578933" y="3234238"/>
            <a:ext cx="3270167" cy="721901"/>
            <a:chOff x="5578933" y="3206951"/>
            <a:chExt cx="3270167" cy="721901"/>
          </a:xfrm>
        </p:grpSpPr>
        <p:sp>
          <p:nvSpPr>
            <p:cNvPr id="35" name="文本框 34"/>
            <p:cNvSpPr txBox="1"/>
            <p:nvPr/>
          </p:nvSpPr>
          <p:spPr>
            <a:xfrm>
              <a:off x="6499422" y="3351387"/>
              <a:ext cx="2349678" cy="523220"/>
            </a:xfrm>
            <a:prstGeom prst="rect">
              <a:avLst/>
            </a:prstGeom>
            <a:noFill/>
          </p:spPr>
          <p:txBody>
            <a:bodyPr wrap="square" rtlCol="0">
              <a:spAutoFit/>
            </a:bodyPr>
            <a:lstStyle/>
            <a:p>
              <a:pPr algn="dist"/>
              <a:r>
                <a:rPr lang="zh-CN" altLang="en-US" sz="2800" dirty="0">
                  <a:solidFill>
                    <a:srgbClr val="FF1D78"/>
                  </a:solidFill>
                  <a:latin typeface="造字工房悦圆演示版常规体" pitchFamily="2" charset="-122"/>
                  <a:ea typeface="造字工房悦圆演示版常规体" pitchFamily="2" charset="-122"/>
                </a:rPr>
                <a:t>市场分析</a:t>
              </a:r>
              <a:endParaRPr lang="zh-CN" altLang="en-US" sz="2800" dirty="0">
                <a:solidFill>
                  <a:srgbClr val="FF1D78"/>
                </a:solidFill>
                <a:latin typeface="造字工房悦圆演示版常规体" pitchFamily="2" charset="-122"/>
                <a:ea typeface="造字工房悦圆演示版常规体" pitchFamily="2" charset="-122"/>
              </a:endParaRPr>
            </a:p>
          </p:txBody>
        </p:sp>
        <p:grpSp>
          <p:nvGrpSpPr>
            <p:cNvPr id="2052" name="组合 2051"/>
            <p:cNvGrpSpPr/>
            <p:nvPr/>
          </p:nvGrpSpPr>
          <p:grpSpPr>
            <a:xfrm>
              <a:off x="5578933" y="3206951"/>
              <a:ext cx="721901" cy="721901"/>
              <a:chOff x="5578933" y="3206951"/>
              <a:chExt cx="721901" cy="721901"/>
            </a:xfrm>
          </p:grpSpPr>
          <p:sp>
            <p:nvSpPr>
              <p:cNvPr id="36" name="椭圆 35"/>
              <p:cNvSpPr/>
              <p:nvPr/>
            </p:nvSpPr>
            <p:spPr>
              <a:xfrm>
                <a:off x="5578933" y="3206951"/>
                <a:ext cx="721901" cy="721901"/>
              </a:xfrm>
              <a:prstGeom prst="ellips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1" name="Freeform 16"/>
              <p:cNvSpPr/>
              <p:nvPr/>
            </p:nvSpPr>
            <p:spPr bwMode="auto">
              <a:xfrm>
                <a:off x="5782147" y="3394929"/>
                <a:ext cx="321533" cy="339265"/>
              </a:xfrm>
              <a:custGeom>
                <a:avLst/>
                <a:gdLst>
                  <a:gd name="T0" fmla="*/ 0 w 20"/>
                  <a:gd name="T1" fmla="*/ 6 h 21"/>
                  <a:gd name="T2" fmla="*/ 3 w 20"/>
                  <a:gd name="T3" fmla="*/ 1 h 21"/>
                  <a:gd name="T4" fmla="*/ 5 w 20"/>
                  <a:gd name="T5" fmla="*/ 0 h 21"/>
                  <a:gd name="T6" fmla="*/ 7 w 20"/>
                  <a:gd name="T7" fmla="*/ 2 h 21"/>
                  <a:gd name="T8" fmla="*/ 8 w 20"/>
                  <a:gd name="T9" fmla="*/ 6 h 21"/>
                  <a:gd name="T10" fmla="*/ 6 w 20"/>
                  <a:gd name="T11" fmla="*/ 8 h 21"/>
                  <a:gd name="T12" fmla="*/ 6 w 20"/>
                  <a:gd name="T13" fmla="*/ 10 h 21"/>
                  <a:gd name="T14" fmla="*/ 9 w 20"/>
                  <a:gd name="T15" fmla="*/ 14 h 21"/>
                  <a:gd name="T16" fmla="*/ 12 w 20"/>
                  <a:gd name="T17" fmla="*/ 15 h 21"/>
                  <a:gd name="T18" fmla="*/ 14 w 20"/>
                  <a:gd name="T19" fmla="*/ 14 h 21"/>
                  <a:gd name="T20" fmla="*/ 19 w 20"/>
                  <a:gd name="T21" fmla="*/ 15 h 21"/>
                  <a:gd name="T22" fmla="*/ 20 w 20"/>
                  <a:gd name="T23" fmla="*/ 17 h 21"/>
                  <a:gd name="T24" fmla="*/ 18 w 20"/>
                  <a:gd name="T25" fmla="*/ 19 h 21"/>
                  <a:gd name="T26" fmla="*/ 12 w 20"/>
                  <a:gd name="T27" fmla="*/ 20 h 21"/>
                  <a:gd name="T28" fmla="*/ 7 w 20"/>
                  <a:gd name="T29" fmla="*/ 17 h 21"/>
                  <a:gd name="T30" fmla="*/ 2 w 20"/>
                  <a:gd name="T31" fmla="*/ 12 h 21"/>
                  <a:gd name="T32" fmla="*/ 1 w 20"/>
                  <a:gd name="T33" fmla="*/ 9 h 21"/>
                  <a:gd name="T34" fmla="*/ 0 w 20"/>
                  <a:gd name="T35" fmla="*/ 6 h 21"/>
                  <a:gd name="T36" fmla="*/ 0 w 20"/>
                  <a:gd name="T3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1">
                    <a:moveTo>
                      <a:pt x="0" y="6"/>
                    </a:moveTo>
                    <a:cubicBezTo>
                      <a:pt x="0" y="4"/>
                      <a:pt x="1" y="3"/>
                      <a:pt x="3" y="1"/>
                    </a:cubicBezTo>
                    <a:cubicBezTo>
                      <a:pt x="3" y="1"/>
                      <a:pt x="4" y="0"/>
                      <a:pt x="5" y="0"/>
                    </a:cubicBezTo>
                    <a:cubicBezTo>
                      <a:pt x="6" y="0"/>
                      <a:pt x="6" y="1"/>
                      <a:pt x="7" y="2"/>
                    </a:cubicBezTo>
                    <a:cubicBezTo>
                      <a:pt x="8" y="3"/>
                      <a:pt x="9" y="5"/>
                      <a:pt x="8" y="6"/>
                    </a:cubicBezTo>
                    <a:cubicBezTo>
                      <a:pt x="7" y="7"/>
                      <a:pt x="6" y="7"/>
                      <a:pt x="6" y="8"/>
                    </a:cubicBezTo>
                    <a:cubicBezTo>
                      <a:pt x="5" y="8"/>
                      <a:pt x="6" y="9"/>
                      <a:pt x="6" y="10"/>
                    </a:cubicBezTo>
                    <a:cubicBezTo>
                      <a:pt x="7" y="12"/>
                      <a:pt x="8" y="13"/>
                      <a:pt x="9" y="14"/>
                    </a:cubicBezTo>
                    <a:cubicBezTo>
                      <a:pt x="10" y="15"/>
                      <a:pt x="11" y="15"/>
                      <a:pt x="12" y="15"/>
                    </a:cubicBezTo>
                    <a:cubicBezTo>
                      <a:pt x="13" y="15"/>
                      <a:pt x="13" y="14"/>
                      <a:pt x="14" y="14"/>
                    </a:cubicBezTo>
                    <a:cubicBezTo>
                      <a:pt x="16" y="12"/>
                      <a:pt x="17" y="14"/>
                      <a:pt x="19" y="15"/>
                    </a:cubicBezTo>
                    <a:cubicBezTo>
                      <a:pt x="19" y="16"/>
                      <a:pt x="20" y="16"/>
                      <a:pt x="20" y="17"/>
                    </a:cubicBezTo>
                    <a:cubicBezTo>
                      <a:pt x="20" y="18"/>
                      <a:pt x="19" y="19"/>
                      <a:pt x="18" y="19"/>
                    </a:cubicBezTo>
                    <a:cubicBezTo>
                      <a:pt x="16" y="20"/>
                      <a:pt x="14" y="21"/>
                      <a:pt x="12" y="20"/>
                    </a:cubicBezTo>
                    <a:cubicBezTo>
                      <a:pt x="10" y="20"/>
                      <a:pt x="8" y="19"/>
                      <a:pt x="7" y="17"/>
                    </a:cubicBezTo>
                    <a:cubicBezTo>
                      <a:pt x="5" y="16"/>
                      <a:pt x="4" y="14"/>
                      <a:pt x="2" y="12"/>
                    </a:cubicBezTo>
                    <a:cubicBezTo>
                      <a:pt x="2" y="11"/>
                      <a:pt x="1" y="10"/>
                      <a:pt x="1" y="9"/>
                    </a:cubicBezTo>
                    <a:cubicBezTo>
                      <a:pt x="1" y="8"/>
                      <a:pt x="1" y="7"/>
                      <a:pt x="0" y="6"/>
                    </a:cubicBezTo>
                    <a:cubicBezTo>
                      <a:pt x="0" y="5"/>
                      <a:pt x="0" y="7"/>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073" name="组合 2072"/>
          <p:cNvGrpSpPr/>
          <p:nvPr/>
        </p:nvGrpSpPr>
        <p:grpSpPr>
          <a:xfrm>
            <a:off x="5578933" y="4320361"/>
            <a:ext cx="3270167" cy="721901"/>
            <a:chOff x="5578933" y="4306717"/>
            <a:chExt cx="3270167" cy="721901"/>
          </a:xfrm>
        </p:grpSpPr>
        <p:sp>
          <p:nvSpPr>
            <p:cNvPr id="51" name="文本框 50"/>
            <p:cNvSpPr txBox="1"/>
            <p:nvPr/>
          </p:nvSpPr>
          <p:spPr>
            <a:xfrm>
              <a:off x="6499422" y="4451153"/>
              <a:ext cx="2349678"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项目规划</a:t>
              </a:r>
              <a:endParaRPr lang="zh-CN" altLang="en-US" sz="2800" dirty="0">
                <a:solidFill>
                  <a:srgbClr val="231F20"/>
                </a:solidFill>
                <a:latin typeface="造字工房悦圆演示版常规体" pitchFamily="2" charset="-122"/>
                <a:ea typeface="造字工房悦圆演示版常规体" pitchFamily="2" charset="-122"/>
              </a:endParaRPr>
            </a:p>
          </p:txBody>
        </p:sp>
        <p:sp>
          <p:nvSpPr>
            <p:cNvPr id="53" name="椭圆 52"/>
            <p:cNvSpPr/>
            <p:nvPr/>
          </p:nvSpPr>
          <p:spPr>
            <a:xfrm>
              <a:off x="5578933" y="4306717"/>
              <a:ext cx="721901" cy="72190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Group 19"/>
            <p:cNvGrpSpPr>
              <a:grpSpLocks noChangeAspect="1"/>
            </p:cNvGrpSpPr>
            <p:nvPr/>
          </p:nvGrpSpPr>
          <p:grpSpPr bwMode="auto">
            <a:xfrm>
              <a:off x="5714103" y="4451153"/>
              <a:ext cx="443681" cy="372524"/>
              <a:chOff x="3621" y="2855"/>
              <a:chExt cx="212" cy="178"/>
            </a:xfrm>
          </p:grpSpPr>
          <p:sp>
            <p:nvSpPr>
              <p:cNvPr id="2059" name="Freeform 20"/>
              <p:cNvSpPr/>
              <p:nvPr/>
            </p:nvSpPr>
            <p:spPr bwMode="auto">
              <a:xfrm>
                <a:off x="3621" y="2855"/>
                <a:ext cx="212" cy="89"/>
              </a:xfrm>
              <a:custGeom>
                <a:avLst/>
                <a:gdLst>
                  <a:gd name="T0" fmla="*/ 26 w 27"/>
                  <a:gd name="T1" fmla="*/ 8 h 11"/>
                  <a:gd name="T2" fmla="*/ 15 w 27"/>
                  <a:gd name="T3" fmla="*/ 0 h 11"/>
                  <a:gd name="T4" fmla="*/ 13 w 27"/>
                  <a:gd name="T5" fmla="*/ 0 h 11"/>
                  <a:gd name="T6" fmla="*/ 1 w 27"/>
                  <a:gd name="T7" fmla="*/ 8 h 11"/>
                  <a:gd name="T8" fmla="*/ 1 w 27"/>
                  <a:gd name="T9" fmla="*/ 11 h 11"/>
                  <a:gd name="T10" fmla="*/ 2 w 27"/>
                  <a:gd name="T11" fmla="*/ 11 h 11"/>
                  <a:gd name="T12" fmla="*/ 3 w 27"/>
                  <a:gd name="T13" fmla="*/ 11 h 11"/>
                  <a:gd name="T14" fmla="*/ 14 w 27"/>
                  <a:gd name="T15" fmla="*/ 4 h 11"/>
                  <a:gd name="T16" fmla="*/ 24 w 27"/>
                  <a:gd name="T17" fmla="*/ 11 h 11"/>
                  <a:gd name="T18" fmla="*/ 26 w 27"/>
                  <a:gd name="T19" fmla="*/ 10 h 11"/>
                  <a:gd name="T20" fmla="*/ 26 w 27"/>
                  <a:gd name="T21"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1">
                    <a:moveTo>
                      <a:pt x="26" y="8"/>
                    </a:moveTo>
                    <a:cubicBezTo>
                      <a:pt x="15" y="0"/>
                      <a:pt x="15" y="0"/>
                      <a:pt x="15" y="0"/>
                    </a:cubicBezTo>
                    <a:cubicBezTo>
                      <a:pt x="14" y="0"/>
                      <a:pt x="13" y="0"/>
                      <a:pt x="13" y="0"/>
                    </a:cubicBezTo>
                    <a:cubicBezTo>
                      <a:pt x="1" y="8"/>
                      <a:pt x="1" y="8"/>
                      <a:pt x="1" y="8"/>
                    </a:cubicBezTo>
                    <a:cubicBezTo>
                      <a:pt x="0" y="9"/>
                      <a:pt x="0" y="10"/>
                      <a:pt x="1" y="11"/>
                    </a:cubicBezTo>
                    <a:cubicBezTo>
                      <a:pt x="1" y="11"/>
                      <a:pt x="1" y="11"/>
                      <a:pt x="2" y="11"/>
                    </a:cubicBezTo>
                    <a:cubicBezTo>
                      <a:pt x="2" y="11"/>
                      <a:pt x="3" y="11"/>
                      <a:pt x="3" y="11"/>
                    </a:cubicBezTo>
                    <a:cubicBezTo>
                      <a:pt x="14" y="4"/>
                      <a:pt x="14" y="4"/>
                      <a:pt x="14" y="4"/>
                    </a:cubicBezTo>
                    <a:cubicBezTo>
                      <a:pt x="24" y="11"/>
                      <a:pt x="24" y="11"/>
                      <a:pt x="24" y="11"/>
                    </a:cubicBezTo>
                    <a:cubicBezTo>
                      <a:pt x="25" y="11"/>
                      <a:pt x="26" y="11"/>
                      <a:pt x="26" y="10"/>
                    </a:cubicBezTo>
                    <a:cubicBezTo>
                      <a:pt x="27" y="10"/>
                      <a:pt x="26" y="8"/>
                      <a:pt x="26"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0" name="Freeform 21"/>
              <p:cNvSpPr/>
              <p:nvPr/>
            </p:nvSpPr>
            <p:spPr bwMode="auto">
              <a:xfrm>
                <a:off x="3660" y="2895"/>
                <a:ext cx="142" cy="138"/>
              </a:xfrm>
              <a:custGeom>
                <a:avLst/>
                <a:gdLst>
                  <a:gd name="T0" fmla="*/ 0 w 142"/>
                  <a:gd name="T1" fmla="*/ 49 h 138"/>
                  <a:gd name="T2" fmla="*/ 0 w 142"/>
                  <a:gd name="T3" fmla="*/ 138 h 138"/>
                  <a:gd name="T4" fmla="*/ 47 w 142"/>
                  <a:gd name="T5" fmla="*/ 138 h 138"/>
                  <a:gd name="T6" fmla="*/ 47 w 142"/>
                  <a:gd name="T7" fmla="*/ 73 h 138"/>
                  <a:gd name="T8" fmla="*/ 87 w 142"/>
                  <a:gd name="T9" fmla="*/ 73 h 138"/>
                  <a:gd name="T10" fmla="*/ 87 w 142"/>
                  <a:gd name="T11" fmla="*/ 138 h 138"/>
                  <a:gd name="T12" fmla="*/ 142 w 142"/>
                  <a:gd name="T13" fmla="*/ 138 h 138"/>
                  <a:gd name="T14" fmla="*/ 142 w 142"/>
                  <a:gd name="T15" fmla="*/ 49 h 138"/>
                  <a:gd name="T16" fmla="*/ 71 w 142"/>
                  <a:gd name="T17" fmla="*/ 0 h 138"/>
                  <a:gd name="T18" fmla="*/ 0 w 142"/>
                  <a:gd name="T19"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38">
                    <a:moveTo>
                      <a:pt x="0" y="49"/>
                    </a:moveTo>
                    <a:lnTo>
                      <a:pt x="0" y="138"/>
                    </a:lnTo>
                    <a:lnTo>
                      <a:pt x="47" y="138"/>
                    </a:lnTo>
                    <a:lnTo>
                      <a:pt x="47" y="73"/>
                    </a:lnTo>
                    <a:lnTo>
                      <a:pt x="87" y="73"/>
                    </a:lnTo>
                    <a:lnTo>
                      <a:pt x="87" y="138"/>
                    </a:lnTo>
                    <a:lnTo>
                      <a:pt x="142" y="138"/>
                    </a:lnTo>
                    <a:lnTo>
                      <a:pt x="142" y="49"/>
                    </a:lnTo>
                    <a:lnTo>
                      <a:pt x="71" y="0"/>
                    </a:ln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074" name="组合 2073"/>
          <p:cNvGrpSpPr/>
          <p:nvPr/>
        </p:nvGrpSpPr>
        <p:grpSpPr>
          <a:xfrm>
            <a:off x="5567303" y="5406483"/>
            <a:ext cx="3270167" cy="721901"/>
            <a:chOff x="5567303" y="5406483"/>
            <a:chExt cx="3270167" cy="721901"/>
          </a:xfrm>
        </p:grpSpPr>
        <p:sp>
          <p:nvSpPr>
            <p:cNvPr id="62" name="文本框 61"/>
            <p:cNvSpPr txBox="1"/>
            <p:nvPr/>
          </p:nvSpPr>
          <p:spPr>
            <a:xfrm>
              <a:off x="6487792" y="5550919"/>
              <a:ext cx="2349678" cy="523220"/>
            </a:xfrm>
            <a:prstGeom prst="rect">
              <a:avLst/>
            </a:prstGeom>
            <a:noFill/>
          </p:spPr>
          <p:txBody>
            <a:bodyPr wrap="square" rtlCol="0">
              <a:spAutoFit/>
            </a:bodyPr>
            <a:lstStyle/>
            <a:p>
              <a:pPr algn="dist"/>
              <a:r>
                <a:rPr lang="zh-CN" altLang="en-US" sz="2800" dirty="0">
                  <a:solidFill>
                    <a:srgbClr val="FF1D78"/>
                  </a:solidFill>
                  <a:latin typeface="造字工房悦圆演示版常规体" pitchFamily="2" charset="-122"/>
                  <a:ea typeface="造字工房悦圆演示版常规体" pitchFamily="2" charset="-122"/>
                </a:rPr>
                <a:t>融资计划</a:t>
              </a:r>
              <a:endParaRPr lang="zh-CN" altLang="en-US" sz="2800" dirty="0">
                <a:solidFill>
                  <a:srgbClr val="FF1D78"/>
                </a:solidFill>
                <a:latin typeface="造字工房悦圆演示版常规体" pitchFamily="2" charset="-122"/>
                <a:ea typeface="造字工房悦圆演示版常规体" pitchFamily="2" charset="-122"/>
              </a:endParaRPr>
            </a:p>
          </p:txBody>
        </p:sp>
        <p:grpSp>
          <p:nvGrpSpPr>
            <p:cNvPr id="2072" name="组合 2071"/>
            <p:cNvGrpSpPr/>
            <p:nvPr/>
          </p:nvGrpSpPr>
          <p:grpSpPr>
            <a:xfrm>
              <a:off x="5567303" y="5406483"/>
              <a:ext cx="721901" cy="721901"/>
              <a:chOff x="5567303" y="5406483"/>
              <a:chExt cx="721901" cy="721901"/>
            </a:xfrm>
          </p:grpSpPr>
          <p:sp>
            <p:nvSpPr>
              <p:cNvPr id="64" name="椭圆 63"/>
              <p:cNvSpPr/>
              <p:nvPr/>
            </p:nvSpPr>
            <p:spPr>
              <a:xfrm>
                <a:off x="5567303" y="5406483"/>
                <a:ext cx="721901" cy="721901"/>
              </a:xfrm>
              <a:prstGeom prst="ellips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64" name="Group 24"/>
              <p:cNvGrpSpPr>
                <a:grpSpLocks noChangeAspect="1"/>
              </p:cNvGrpSpPr>
              <p:nvPr/>
            </p:nvGrpSpPr>
            <p:grpSpPr bwMode="auto">
              <a:xfrm>
                <a:off x="5707884" y="5558539"/>
                <a:ext cx="438509" cy="431390"/>
                <a:chOff x="596" y="3695"/>
                <a:chExt cx="308" cy="303"/>
              </a:xfrm>
            </p:grpSpPr>
            <p:sp>
              <p:nvSpPr>
                <p:cNvPr id="2066" name="Freeform 25"/>
                <p:cNvSpPr/>
                <p:nvPr/>
              </p:nvSpPr>
              <p:spPr bwMode="auto">
                <a:xfrm>
                  <a:off x="663" y="3813"/>
                  <a:ext cx="13"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7" name="Freeform 26"/>
                <p:cNvSpPr/>
                <p:nvPr/>
              </p:nvSpPr>
              <p:spPr bwMode="auto">
                <a:xfrm>
                  <a:off x="770" y="3721"/>
                  <a:ext cx="13" cy="13"/>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0" y="0"/>
                        <a:pt x="0" y="0"/>
                      </a:cubicBezTo>
                      <a:cubicBezTo>
                        <a:pt x="0" y="0"/>
                        <a:pt x="0" y="0"/>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27"/>
                <p:cNvSpPr/>
                <p:nvPr/>
              </p:nvSpPr>
              <p:spPr bwMode="auto">
                <a:xfrm>
                  <a:off x="783" y="3747"/>
                  <a:ext cx="1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28"/>
                <p:cNvSpPr/>
                <p:nvPr/>
              </p:nvSpPr>
              <p:spPr bwMode="auto">
                <a:xfrm>
                  <a:off x="649" y="3800"/>
                  <a:ext cx="14" cy="13"/>
                </a:xfrm>
                <a:custGeom>
                  <a:avLst/>
                  <a:gdLst>
                    <a:gd name="T0" fmla="*/ 1 w 1"/>
                    <a:gd name="T1" fmla="*/ 1 h 1"/>
                    <a:gd name="T2" fmla="*/ 0 w 1"/>
                    <a:gd name="T3" fmla="*/ 1 h 1"/>
                    <a:gd name="T4" fmla="*/ 1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0"/>
                        <a:pt x="0" y="1"/>
                      </a:cubicBezTo>
                      <a:cubicBezTo>
                        <a:pt x="0"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29"/>
                <p:cNvSpPr/>
                <p:nvPr/>
              </p:nvSpPr>
              <p:spPr bwMode="auto">
                <a:xfrm>
                  <a:off x="797" y="3734"/>
                  <a:ext cx="13" cy="27"/>
                </a:xfrm>
                <a:custGeom>
                  <a:avLst/>
                  <a:gdLst>
                    <a:gd name="T0" fmla="*/ 0 w 1"/>
                    <a:gd name="T1" fmla="*/ 1 h 2"/>
                    <a:gd name="T2" fmla="*/ 0 w 1"/>
                    <a:gd name="T3" fmla="*/ 1 h 2"/>
                    <a:gd name="T4" fmla="*/ 0 w 1"/>
                    <a:gd name="T5" fmla="*/ 1 h 2"/>
                    <a:gd name="T6" fmla="*/ 0 w 1"/>
                    <a:gd name="T7" fmla="*/ 1 h 2"/>
                    <a:gd name="T8" fmla="*/ 0 w 1"/>
                    <a:gd name="T9" fmla="*/ 1 h 2"/>
                    <a:gd name="T10" fmla="*/ 0 w 1"/>
                    <a:gd name="T11" fmla="*/ 2 h 2"/>
                    <a:gd name="T12" fmla="*/ 0 w 1"/>
                    <a:gd name="T13" fmla="*/ 1 h 2"/>
                    <a:gd name="T14" fmla="*/ 0 w 1"/>
                    <a:gd name="T15" fmla="*/ 1 h 2"/>
                    <a:gd name="T16" fmla="*/ 0 w 1"/>
                    <a:gd name="T17" fmla="*/ 1 h 2"/>
                    <a:gd name="T18" fmla="*/ 0 w 1"/>
                    <a:gd name="T19" fmla="*/ 1 h 2"/>
                    <a:gd name="T20" fmla="*/ 0 w 1"/>
                    <a:gd name="T21" fmla="*/ 0 h 2"/>
                    <a:gd name="T22" fmla="*/ 0 w 1"/>
                    <a:gd name="T23" fmla="*/ 0 h 2"/>
                    <a:gd name="T24" fmla="*/ 0 w 1"/>
                    <a:gd name="T25" fmla="*/ 1 h 2"/>
                    <a:gd name="T26" fmla="*/ 0 w 1"/>
                    <a:gd name="T27" fmla="*/ 1 h 2"/>
                    <a:gd name="T28" fmla="*/ 0 w 1"/>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2">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2"/>
                      </a:cubicBezTo>
                      <a:cubicBezTo>
                        <a:pt x="0" y="2"/>
                        <a:pt x="1" y="1"/>
                        <a:pt x="0" y="1"/>
                      </a:cubicBezTo>
                      <a:cubicBezTo>
                        <a:pt x="0" y="1"/>
                        <a:pt x="1"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1"/>
                      </a:cubicBezTo>
                      <a:cubicBezTo>
                        <a:pt x="0" y="1"/>
                        <a:pt x="0" y="1"/>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1" name="Freeform 30"/>
                <p:cNvSpPr>
                  <a:spLocks noEditPoints="1"/>
                </p:cNvSpPr>
                <p:nvPr/>
              </p:nvSpPr>
              <p:spPr bwMode="auto">
                <a:xfrm>
                  <a:off x="596" y="3695"/>
                  <a:ext cx="308" cy="303"/>
                </a:xfrm>
                <a:custGeom>
                  <a:avLst/>
                  <a:gdLst>
                    <a:gd name="T0" fmla="*/ 23 w 23"/>
                    <a:gd name="T1" fmla="*/ 11 h 23"/>
                    <a:gd name="T2" fmla="*/ 15 w 23"/>
                    <a:gd name="T3" fmla="*/ 7 h 23"/>
                    <a:gd name="T4" fmla="*/ 17 w 23"/>
                    <a:gd name="T5" fmla="*/ 6 h 23"/>
                    <a:gd name="T6" fmla="*/ 18 w 23"/>
                    <a:gd name="T7" fmla="*/ 6 h 23"/>
                    <a:gd name="T8" fmla="*/ 18 w 23"/>
                    <a:gd name="T9" fmla="*/ 6 h 23"/>
                    <a:gd name="T10" fmla="*/ 19 w 23"/>
                    <a:gd name="T11" fmla="*/ 6 h 23"/>
                    <a:gd name="T12" fmla="*/ 20 w 23"/>
                    <a:gd name="T13" fmla="*/ 7 h 23"/>
                    <a:gd name="T14" fmla="*/ 17 w 23"/>
                    <a:gd name="T15" fmla="*/ 7 h 23"/>
                    <a:gd name="T16" fmla="*/ 18 w 23"/>
                    <a:gd name="T17" fmla="*/ 4 h 23"/>
                    <a:gd name="T18" fmla="*/ 21 w 23"/>
                    <a:gd name="T19" fmla="*/ 10 h 23"/>
                    <a:gd name="T20" fmla="*/ 20 w 23"/>
                    <a:gd name="T21" fmla="*/ 8 h 23"/>
                    <a:gd name="T22" fmla="*/ 19 w 23"/>
                    <a:gd name="T23" fmla="*/ 5 h 23"/>
                    <a:gd name="T24" fmla="*/ 20 w 23"/>
                    <a:gd name="T25" fmla="*/ 16 h 23"/>
                    <a:gd name="T26" fmla="*/ 20 w 23"/>
                    <a:gd name="T27" fmla="*/ 15 h 23"/>
                    <a:gd name="T28" fmla="*/ 21 w 23"/>
                    <a:gd name="T29" fmla="*/ 13 h 23"/>
                    <a:gd name="T30" fmla="*/ 2 w 23"/>
                    <a:gd name="T31" fmla="*/ 11 h 23"/>
                    <a:gd name="T32" fmla="*/ 4 w 23"/>
                    <a:gd name="T33" fmla="*/ 10 h 23"/>
                    <a:gd name="T34" fmla="*/ 5 w 23"/>
                    <a:gd name="T35" fmla="*/ 13 h 23"/>
                    <a:gd name="T36" fmla="*/ 6 w 23"/>
                    <a:gd name="T37" fmla="*/ 17 h 23"/>
                    <a:gd name="T38" fmla="*/ 7 w 23"/>
                    <a:gd name="T39" fmla="*/ 19 h 23"/>
                    <a:gd name="T40" fmla="*/ 11 w 23"/>
                    <a:gd name="T41" fmla="*/ 21 h 23"/>
                    <a:gd name="T42" fmla="*/ 8 w 23"/>
                    <a:gd name="T43" fmla="*/ 19 h 23"/>
                    <a:gd name="T44" fmla="*/ 8 w 23"/>
                    <a:gd name="T45" fmla="*/ 17 h 23"/>
                    <a:gd name="T46" fmla="*/ 10 w 23"/>
                    <a:gd name="T47" fmla="*/ 16 h 23"/>
                    <a:gd name="T48" fmla="*/ 9 w 23"/>
                    <a:gd name="T49" fmla="*/ 12 h 23"/>
                    <a:gd name="T50" fmla="*/ 7 w 23"/>
                    <a:gd name="T51" fmla="*/ 10 h 23"/>
                    <a:gd name="T52" fmla="*/ 6 w 23"/>
                    <a:gd name="T53" fmla="*/ 10 h 23"/>
                    <a:gd name="T54" fmla="*/ 4 w 23"/>
                    <a:gd name="T55" fmla="*/ 10 h 23"/>
                    <a:gd name="T56" fmla="*/ 3 w 23"/>
                    <a:gd name="T57" fmla="*/ 9 h 23"/>
                    <a:gd name="T58" fmla="*/ 5 w 23"/>
                    <a:gd name="T59" fmla="*/ 8 h 23"/>
                    <a:gd name="T60" fmla="*/ 6 w 23"/>
                    <a:gd name="T61" fmla="*/ 6 h 23"/>
                    <a:gd name="T62" fmla="*/ 8 w 23"/>
                    <a:gd name="T63" fmla="*/ 5 h 23"/>
                    <a:gd name="T64" fmla="*/ 8 w 23"/>
                    <a:gd name="T65" fmla="*/ 5 h 23"/>
                    <a:gd name="T66" fmla="*/ 9 w 23"/>
                    <a:gd name="T67" fmla="*/ 4 h 23"/>
                    <a:gd name="T68" fmla="*/ 9 w 23"/>
                    <a:gd name="T69" fmla="*/ 5 h 23"/>
                    <a:gd name="T70" fmla="*/ 9 w 23"/>
                    <a:gd name="T71" fmla="*/ 3 h 23"/>
                    <a:gd name="T72" fmla="*/ 7 w 23"/>
                    <a:gd name="T73" fmla="*/ 4 h 23"/>
                    <a:gd name="T74" fmla="*/ 6 w 23"/>
                    <a:gd name="T75" fmla="*/ 4 h 23"/>
                    <a:gd name="T76" fmla="*/ 6 w 23"/>
                    <a:gd name="T77" fmla="*/ 3 h 23"/>
                    <a:gd name="T78" fmla="*/ 7 w 23"/>
                    <a:gd name="T79" fmla="*/ 3 h 23"/>
                    <a:gd name="T80" fmla="*/ 8 w 23"/>
                    <a:gd name="T81" fmla="*/ 2 h 23"/>
                    <a:gd name="T82" fmla="*/ 8 w 23"/>
                    <a:gd name="T83" fmla="*/ 3 h 23"/>
                    <a:gd name="T84" fmla="*/ 9 w 23"/>
                    <a:gd name="T85" fmla="*/ 2 h 23"/>
                    <a:gd name="T86" fmla="*/ 9 w 23"/>
                    <a:gd name="T87" fmla="*/ 2 h 23"/>
                    <a:gd name="T88" fmla="*/ 11 w 23"/>
                    <a:gd name="T89" fmla="*/ 2 h 23"/>
                    <a:gd name="T90" fmla="*/ 12 w 23"/>
                    <a:gd name="T91" fmla="*/ 2 h 23"/>
                    <a:gd name="T92" fmla="*/ 17 w 23"/>
                    <a:gd name="T93" fmla="*/ 3 h 23"/>
                    <a:gd name="T94" fmla="*/ 16 w 23"/>
                    <a:gd name="T95" fmla="*/ 4 h 23"/>
                    <a:gd name="T96" fmla="*/ 15 w 23"/>
                    <a:gd name="T97" fmla="*/ 5 h 23"/>
                    <a:gd name="T98" fmla="*/ 15 w 23"/>
                    <a:gd name="T99" fmla="*/ 7 h 23"/>
                    <a:gd name="T100" fmla="*/ 13 w 23"/>
                    <a:gd name="T101" fmla="*/ 9 h 23"/>
                    <a:gd name="T102" fmla="*/ 14 w 23"/>
                    <a:gd name="T103" fmla="*/ 11 h 23"/>
                    <a:gd name="T104" fmla="*/ 17 w 23"/>
                    <a:gd name="T105" fmla="*/ 12 h 23"/>
                    <a:gd name="T106" fmla="*/ 17 w 23"/>
                    <a:gd name="T107" fmla="*/ 14 h 23"/>
                    <a:gd name="T108" fmla="*/ 18 w 23"/>
                    <a:gd name="T109" fmla="*/ 17 h 23"/>
                    <a:gd name="T110" fmla="*/ 11 w 23"/>
                    <a:gd name="T11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3">
                      <a:moveTo>
                        <a:pt x="11" y="0"/>
                      </a:moveTo>
                      <a:cubicBezTo>
                        <a:pt x="5" y="0"/>
                        <a:pt x="0" y="5"/>
                        <a:pt x="0" y="11"/>
                      </a:cubicBezTo>
                      <a:cubicBezTo>
                        <a:pt x="0" y="18"/>
                        <a:pt x="5" y="23"/>
                        <a:pt x="11" y="23"/>
                      </a:cubicBezTo>
                      <a:cubicBezTo>
                        <a:pt x="18" y="23"/>
                        <a:pt x="23" y="18"/>
                        <a:pt x="23" y="11"/>
                      </a:cubicBezTo>
                      <a:cubicBezTo>
                        <a:pt x="23" y="5"/>
                        <a:pt x="18" y="0"/>
                        <a:pt x="11" y="0"/>
                      </a:cubicBezTo>
                      <a:close/>
                      <a:moveTo>
                        <a:pt x="17" y="6"/>
                      </a:moveTo>
                      <a:cubicBezTo>
                        <a:pt x="16" y="6"/>
                        <a:pt x="16" y="6"/>
                        <a:pt x="15" y="7"/>
                      </a:cubicBezTo>
                      <a:cubicBezTo>
                        <a:pt x="15" y="7"/>
                        <a:pt x="15" y="7"/>
                        <a:pt x="15" y="7"/>
                      </a:cubicBezTo>
                      <a:cubicBezTo>
                        <a:pt x="15" y="7"/>
                        <a:pt x="16" y="6"/>
                        <a:pt x="16" y="6"/>
                      </a:cubicBezTo>
                      <a:cubicBezTo>
                        <a:pt x="15" y="6"/>
                        <a:pt x="16" y="6"/>
                        <a:pt x="16" y="6"/>
                      </a:cubicBezTo>
                      <a:cubicBezTo>
                        <a:pt x="16" y="6"/>
                        <a:pt x="17" y="5"/>
                        <a:pt x="17" y="5"/>
                      </a:cubicBezTo>
                      <a:cubicBezTo>
                        <a:pt x="17" y="5"/>
                        <a:pt x="17" y="6"/>
                        <a:pt x="17" y="6"/>
                      </a:cubicBezTo>
                      <a:cubicBezTo>
                        <a:pt x="18" y="6"/>
                        <a:pt x="17" y="6"/>
                        <a:pt x="17" y="6"/>
                      </a:cubicBezTo>
                      <a:cubicBezTo>
                        <a:pt x="17" y="6"/>
                        <a:pt x="17" y="7"/>
                        <a:pt x="17" y="7"/>
                      </a:cubicBezTo>
                      <a:cubicBezTo>
                        <a:pt x="17" y="6"/>
                        <a:pt x="18" y="6"/>
                        <a:pt x="18" y="6"/>
                      </a:cubicBezTo>
                      <a:cubicBezTo>
                        <a:pt x="18" y="6"/>
                        <a:pt x="18" y="6"/>
                        <a:pt x="18" y="6"/>
                      </a:cubicBezTo>
                      <a:cubicBezTo>
                        <a:pt x="18" y="6"/>
                        <a:pt x="18" y="6"/>
                        <a:pt x="18" y="6"/>
                      </a:cubicBezTo>
                      <a:cubicBezTo>
                        <a:pt x="18" y="6"/>
                        <a:pt x="17" y="6"/>
                        <a:pt x="17" y="5"/>
                      </a:cubicBezTo>
                      <a:cubicBezTo>
                        <a:pt x="17" y="5"/>
                        <a:pt x="18" y="6"/>
                        <a:pt x="18" y="6"/>
                      </a:cubicBezTo>
                      <a:cubicBezTo>
                        <a:pt x="18" y="6"/>
                        <a:pt x="18" y="6"/>
                        <a:pt x="18" y="6"/>
                      </a:cubicBezTo>
                      <a:cubicBezTo>
                        <a:pt x="18" y="6"/>
                        <a:pt x="18" y="7"/>
                        <a:pt x="18" y="7"/>
                      </a:cubicBezTo>
                      <a:cubicBezTo>
                        <a:pt x="19" y="7"/>
                        <a:pt x="18" y="6"/>
                        <a:pt x="18" y="6"/>
                      </a:cubicBezTo>
                      <a:cubicBezTo>
                        <a:pt x="18" y="6"/>
                        <a:pt x="19" y="6"/>
                        <a:pt x="19" y="6"/>
                      </a:cubicBezTo>
                      <a:cubicBezTo>
                        <a:pt x="19" y="6"/>
                        <a:pt x="19" y="6"/>
                        <a:pt x="19" y="6"/>
                      </a:cubicBezTo>
                      <a:cubicBezTo>
                        <a:pt x="19" y="6"/>
                        <a:pt x="19" y="7"/>
                        <a:pt x="19" y="7"/>
                      </a:cubicBezTo>
                      <a:cubicBezTo>
                        <a:pt x="19" y="7"/>
                        <a:pt x="20" y="7"/>
                        <a:pt x="20" y="7"/>
                      </a:cubicBezTo>
                      <a:cubicBezTo>
                        <a:pt x="20" y="7"/>
                        <a:pt x="20" y="7"/>
                        <a:pt x="20" y="7"/>
                      </a:cubicBezTo>
                      <a:cubicBezTo>
                        <a:pt x="20" y="7"/>
                        <a:pt x="20" y="7"/>
                        <a:pt x="20" y="7"/>
                      </a:cubicBezTo>
                      <a:cubicBezTo>
                        <a:pt x="20" y="7"/>
                        <a:pt x="19" y="7"/>
                        <a:pt x="19" y="7"/>
                      </a:cubicBezTo>
                      <a:cubicBezTo>
                        <a:pt x="19" y="7"/>
                        <a:pt x="18" y="7"/>
                        <a:pt x="18" y="7"/>
                      </a:cubicBezTo>
                      <a:cubicBezTo>
                        <a:pt x="18" y="8"/>
                        <a:pt x="17" y="7"/>
                        <a:pt x="17" y="7"/>
                      </a:cubicBezTo>
                      <a:cubicBezTo>
                        <a:pt x="17" y="7"/>
                        <a:pt x="17" y="7"/>
                        <a:pt x="17" y="7"/>
                      </a:cubicBezTo>
                      <a:cubicBezTo>
                        <a:pt x="17" y="7"/>
                        <a:pt x="17" y="6"/>
                        <a:pt x="17" y="6"/>
                      </a:cubicBezTo>
                      <a:close/>
                      <a:moveTo>
                        <a:pt x="17" y="4"/>
                      </a:moveTo>
                      <a:cubicBezTo>
                        <a:pt x="17" y="4"/>
                        <a:pt x="17" y="4"/>
                        <a:pt x="17" y="4"/>
                      </a:cubicBezTo>
                      <a:cubicBezTo>
                        <a:pt x="17" y="4"/>
                        <a:pt x="18" y="4"/>
                        <a:pt x="18" y="4"/>
                      </a:cubicBezTo>
                      <a:cubicBezTo>
                        <a:pt x="17" y="4"/>
                        <a:pt x="17" y="4"/>
                        <a:pt x="17" y="4"/>
                      </a:cubicBezTo>
                      <a:cubicBezTo>
                        <a:pt x="17" y="4"/>
                        <a:pt x="17" y="4"/>
                        <a:pt x="17" y="4"/>
                      </a:cubicBezTo>
                      <a:cubicBezTo>
                        <a:pt x="17" y="4"/>
                        <a:pt x="17" y="4"/>
                        <a:pt x="17" y="4"/>
                      </a:cubicBezTo>
                      <a:close/>
                      <a:moveTo>
                        <a:pt x="21" y="10"/>
                      </a:moveTo>
                      <a:cubicBezTo>
                        <a:pt x="21" y="10"/>
                        <a:pt x="21" y="10"/>
                        <a:pt x="21" y="10"/>
                      </a:cubicBezTo>
                      <a:cubicBezTo>
                        <a:pt x="21" y="10"/>
                        <a:pt x="21" y="10"/>
                        <a:pt x="21" y="9"/>
                      </a:cubicBezTo>
                      <a:cubicBezTo>
                        <a:pt x="21" y="9"/>
                        <a:pt x="20" y="9"/>
                        <a:pt x="20" y="9"/>
                      </a:cubicBezTo>
                      <a:cubicBezTo>
                        <a:pt x="20" y="9"/>
                        <a:pt x="20" y="8"/>
                        <a:pt x="20" y="8"/>
                      </a:cubicBezTo>
                      <a:cubicBezTo>
                        <a:pt x="20" y="8"/>
                        <a:pt x="21" y="8"/>
                        <a:pt x="21" y="9"/>
                      </a:cubicBezTo>
                      <a:cubicBezTo>
                        <a:pt x="21" y="9"/>
                        <a:pt x="21" y="9"/>
                        <a:pt x="21" y="9"/>
                      </a:cubicBezTo>
                      <a:cubicBezTo>
                        <a:pt x="21" y="10"/>
                        <a:pt x="21" y="10"/>
                        <a:pt x="21" y="10"/>
                      </a:cubicBezTo>
                      <a:close/>
                      <a:moveTo>
                        <a:pt x="19" y="5"/>
                      </a:moveTo>
                      <a:cubicBezTo>
                        <a:pt x="19" y="6"/>
                        <a:pt x="19" y="6"/>
                        <a:pt x="19" y="6"/>
                      </a:cubicBezTo>
                      <a:cubicBezTo>
                        <a:pt x="19" y="6"/>
                        <a:pt x="19" y="6"/>
                        <a:pt x="19" y="6"/>
                      </a:cubicBezTo>
                      <a:cubicBezTo>
                        <a:pt x="19" y="6"/>
                        <a:pt x="19" y="5"/>
                        <a:pt x="19" y="5"/>
                      </a:cubicBezTo>
                      <a:close/>
                      <a:moveTo>
                        <a:pt x="20" y="16"/>
                      </a:moveTo>
                      <a:cubicBezTo>
                        <a:pt x="20" y="16"/>
                        <a:pt x="20" y="16"/>
                        <a:pt x="20" y="16"/>
                      </a:cubicBezTo>
                      <a:cubicBezTo>
                        <a:pt x="20" y="16"/>
                        <a:pt x="20" y="16"/>
                        <a:pt x="20" y="16"/>
                      </a:cubicBezTo>
                      <a:close/>
                      <a:moveTo>
                        <a:pt x="20" y="15"/>
                      </a:moveTo>
                      <a:cubicBezTo>
                        <a:pt x="20" y="15"/>
                        <a:pt x="20" y="15"/>
                        <a:pt x="20" y="15"/>
                      </a:cubicBezTo>
                      <a:cubicBezTo>
                        <a:pt x="20" y="15"/>
                        <a:pt x="20" y="15"/>
                        <a:pt x="20" y="15"/>
                      </a:cubicBezTo>
                      <a:cubicBezTo>
                        <a:pt x="20" y="15"/>
                        <a:pt x="20" y="15"/>
                        <a:pt x="20" y="16"/>
                      </a:cubicBezTo>
                      <a:cubicBezTo>
                        <a:pt x="20" y="15"/>
                        <a:pt x="20" y="15"/>
                        <a:pt x="20" y="15"/>
                      </a:cubicBezTo>
                      <a:close/>
                      <a:moveTo>
                        <a:pt x="21" y="13"/>
                      </a:moveTo>
                      <a:cubicBezTo>
                        <a:pt x="21" y="12"/>
                        <a:pt x="21" y="12"/>
                        <a:pt x="21" y="12"/>
                      </a:cubicBezTo>
                      <a:cubicBezTo>
                        <a:pt x="21" y="13"/>
                        <a:pt x="21" y="13"/>
                        <a:pt x="21" y="14"/>
                      </a:cubicBezTo>
                      <a:cubicBezTo>
                        <a:pt x="21" y="13"/>
                        <a:pt x="21" y="13"/>
                        <a:pt x="21" y="13"/>
                      </a:cubicBezTo>
                      <a:close/>
                      <a:moveTo>
                        <a:pt x="2" y="11"/>
                      </a:moveTo>
                      <a:cubicBezTo>
                        <a:pt x="2" y="11"/>
                        <a:pt x="2" y="10"/>
                        <a:pt x="2" y="9"/>
                      </a:cubicBezTo>
                      <a:cubicBezTo>
                        <a:pt x="2" y="9"/>
                        <a:pt x="2" y="10"/>
                        <a:pt x="3" y="10"/>
                      </a:cubicBezTo>
                      <a:cubicBezTo>
                        <a:pt x="3" y="10"/>
                        <a:pt x="3" y="10"/>
                        <a:pt x="3" y="10"/>
                      </a:cubicBezTo>
                      <a:cubicBezTo>
                        <a:pt x="3" y="10"/>
                        <a:pt x="4" y="10"/>
                        <a:pt x="4" y="10"/>
                      </a:cubicBezTo>
                      <a:cubicBezTo>
                        <a:pt x="4" y="10"/>
                        <a:pt x="4" y="11"/>
                        <a:pt x="4" y="11"/>
                      </a:cubicBezTo>
                      <a:cubicBezTo>
                        <a:pt x="4" y="11"/>
                        <a:pt x="4" y="11"/>
                        <a:pt x="5" y="11"/>
                      </a:cubicBezTo>
                      <a:cubicBezTo>
                        <a:pt x="5" y="11"/>
                        <a:pt x="5" y="11"/>
                        <a:pt x="5" y="11"/>
                      </a:cubicBezTo>
                      <a:cubicBezTo>
                        <a:pt x="6" y="11"/>
                        <a:pt x="4" y="12"/>
                        <a:pt x="5" y="13"/>
                      </a:cubicBezTo>
                      <a:cubicBezTo>
                        <a:pt x="4" y="13"/>
                        <a:pt x="5" y="13"/>
                        <a:pt x="5" y="14"/>
                      </a:cubicBezTo>
                      <a:cubicBezTo>
                        <a:pt x="5" y="14"/>
                        <a:pt x="5" y="14"/>
                        <a:pt x="5" y="14"/>
                      </a:cubicBezTo>
                      <a:cubicBezTo>
                        <a:pt x="6" y="15"/>
                        <a:pt x="6" y="15"/>
                        <a:pt x="6" y="15"/>
                      </a:cubicBezTo>
                      <a:cubicBezTo>
                        <a:pt x="6" y="16"/>
                        <a:pt x="6" y="17"/>
                        <a:pt x="6" y="17"/>
                      </a:cubicBezTo>
                      <a:cubicBezTo>
                        <a:pt x="6" y="17"/>
                        <a:pt x="6" y="19"/>
                        <a:pt x="7" y="19"/>
                      </a:cubicBezTo>
                      <a:cubicBezTo>
                        <a:pt x="7" y="19"/>
                        <a:pt x="7" y="19"/>
                        <a:pt x="7" y="18"/>
                      </a:cubicBezTo>
                      <a:cubicBezTo>
                        <a:pt x="7" y="18"/>
                        <a:pt x="7" y="18"/>
                        <a:pt x="7" y="18"/>
                      </a:cubicBezTo>
                      <a:cubicBezTo>
                        <a:pt x="7" y="19"/>
                        <a:pt x="7" y="19"/>
                        <a:pt x="7" y="19"/>
                      </a:cubicBezTo>
                      <a:cubicBezTo>
                        <a:pt x="6" y="19"/>
                        <a:pt x="7" y="19"/>
                        <a:pt x="7" y="19"/>
                      </a:cubicBezTo>
                      <a:cubicBezTo>
                        <a:pt x="7" y="20"/>
                        <a:pt x="7" y="20"/>
                        <a:pt x="7" y="20"/>
                      </a:cubicBezTo>
                      <a:cubicBezTo>
                        <a:pt x="4" y="19"/>
                        <a:pt x="2" y="15"/>
                        <a:pt x="2" y="11"/>
                      </a:cubicBezTo>
                      <a:close/>
                      <a:moveTo>
                        <a:pt x="11" y="21"/>
                      </a:moveTo>
                      <a:cubicBezTo>
                        <a:pt x="10" y="21"/>
                        <a:pt x="9" y="21"/>
                        <a:pt x="8" y="20"/>
                      </a:cubicBezTo>
                      <a:cubicBezTo>
                        <a:pt x="8" y="20"/>
                        <a:pt x="8" y="20"/>
                        <a:pt x="8" y="20"/>
                      </a:cubicBezTo>
                      <a:cubicBezTo>
                        <a:pt x="8" y="20"/>
                        <a:pt x="7" y="20"/>
                        <a:pt x="8" y="19"/>
                      </a:cubicBezTo>
                      <a:cubicBezTo>
                        <a:pt x="7" y="19"/>
                        <a:pt x="8" y="19"/>
                        <a:pt x="8" y="19"/>
                      </a:cubicBezTo>
                      <a:cubicBezTo>
                        <a:pt x="8" y="19"/>
                        <a:pt x="8" y="18"/>
                        <a:pt x="8" y="18"/>
                      </a:cubicBezTo>
                      <a:cubicBezTo>
                        <a:pt x="8" y="18"/>
                        <a:pt x="8" y="18"/>
                        <a:pt x="8" y="18"/>
                      </a:cubicBezTo>
                      <a:cubicBezTo>
                        <a:pt x="8" y="18"/>
                        <a:pt x="8" y="18"/>
                        <a:pt x="8" y="18"/>
                      </a:cubicBezTo>
                      <a:cubicBezTo>
                        <a:pt x="9" y="18"/>
                        <a:pt x="8" y="17"/>
                        <a:pt x="8" y="17"/>
                      </a:cubicBezTo>
                      <a:cubicBezTo>
                        <a:pt x="8" y="17"/>
                        <a:pt x="8" y="18"/>
                        <a:pt x="9" y="17"/>
                      </a:cubicBezTo>
                      <a:cubicBezTo>
                        <a:pt x="9" y="17"/>
                        <a:pt x="9" y="17"/>
                        <a:pt x="9" y="17"/>
                      </a:cubicBezTo>
                      <a:cubicBezTo>
                        <a:pt x="9" y="17"/>
                        <a:pt x="9" y="17"/>
                        <a:pt x="9" y="16"/>
                      </a:cubicBezTo>
                      <a:cubicBezTo>
                        <a:pt x="9" y="16"/>
                        <a:pt x="9" y="16"/>
                        <a:pt x="10" y="16"/>
                      </a:cubicBezTo>
                      <a:cubicBezTo>
                        <a:pt x="10" y="15"/>
                        <a:pt x="10" y="15"/>
                        <a:pt x="10" y="14"/>
                      </a:cubicBezTo>
                      <a:cubicBezTo>
                        <a:pt x="10" y="14"/>
                        <a:pt x="11" y="13"/>
                        <a:pt x="11" y="13"/>
                      </a:cubicBezTo>
                      <a:cubicBezTo>
                        <a:pt x="10" y="13"/>
                        <a:pt x="10" y="12"/>
                        <a:pt x="9" y="13"/>
                      </a:cubicBezTo>
                      <a:cubicBezTo>
                        <a:pt x="10" y="12"/>
                        <a:pt x="9" y="12"/>
                        <a:pt x="9" y="12"/>
                      </a:cubicBezTo>
                      <a:cubicBezTo>
                        <a:pt x="9" y="12"/>
                        <a:pt x="9" y="12"/>
                        <a:pt x="9" y="12"/>
                      </a:cubicBezTo>
                      <a:cubicBezTo>
                        <a:pt x="8" y="11"/>
                        <a:pt x="8" y="11"/>
                        <a:pt x="8" y="11"/>
                      </a:cubicBezTo>
                      <a:cubicBezTo>
                        <a:pt x="8" y="11"/>
                        <a:pt x="7" y="11"/>
                        <a:pt x="7" y="11"/>
                      </a:cubicBezTo>
                      <a:cubicBezTo>
                        <a:pt x="7" y="10"/>
                        <a:pt x="7" y="10"/>
                        <a:pt x="7" y="10"/>
                      </a:cubicBezTo>
                      <a:cubicBezTo>
                        <a:pt x="7" y="11"/>
                        <a:pt x="6" y="11"/>
                        <a:pt x="6" y="10"/>
                      </a:cubicBezTo>
                      <a:cubicBezTo>
                        <a:pt x="6" y="10"/>
                        <a:pt x="6" y="11"/>
                        <a:pt x="6" y="11"/>
                      </a:cubicBezTo>
                      <a:cubicBezTo>
                        <a:pt x="6" y="11"/>
                        <a:pt x="6" y="10"/>
                        <a:pt x="6" y="10"/>
                      </a:cubicBezTo>
                      <a:cubicBezTo>
                        <a:pt x="6" y="10"/>
                        <a:pt x="6" y="10"/>
                        <a:pt x="6" y="10"/>
                      </a:cubicBezTo>
                      <a:cubicBezTo>
                        <a:pt x="6" y="10"/>
                        <a:pt x="5" y="10"/>
                        <a:pt x="5" y="11"/>
                      </a:cubicBezTo>
                      <a:cubicBezTo>
                        <a:pt x="5" y="11"/>
                        <a:pt x="5" y="11"/>
                        <a:pt x="5" y="11"/>
                      </a:cubicBezTo>
                      <a:cubicBezTo>
                        <a:pt x="4" y="11"/>
                        <a:pt x="4" y="10"/>
                        <a:pt x="4" y="10"/>
                      </a:cubicBezTo>
                      <a:cubicBezTo>
                        <a:pt x="4" y="10"/>
                        <a:pt x="4" y="10"/>
                        <a:pt x="4" y="10"/>
                      </a:cubicBezTo>
                      <a:cubicBezTo>
                        <a:pt x="4" y="9"/>
                        <a:pt x="4" y="9"/>
                        <a:pt x="4" y="9"/>
                      </a:cubicBezTo>
                      <a:cubicBezTo>
                        <a:pt x="4" y="9"/>
                        <a:pt x="4" y="9"/>
                        <a:pt x="3" y="9"/>
                      </a:cubicBezTo>
                      <a:cubicBezTo>
                        <a:pt x="3" y="9"/>
                        <a:pt x="3" y="9"/>
                        <a:pt x="3" y="9"/>
                      </a:cubicBezTo>
                      <a:cubicBezTo>
                        <a:pt x="3" y="9"/>
                        <a:pt x="3" y="9"/>
                        <a:pt x="3" y="9"/>
                      </a:cubicBezTo>
                      <a:cubicBezTo>
                        <a:pt x="3" y="9"/>
                        <a:pt x="3" y="8"/>
                        <a:pt x="3" y="8"/>
                      </a:cubicBezTo>
                      <a:cubicBezTo>
                        <a:pt x="3" y="8"/>
                        <a:pt x="3" y="7"/>
                        <a:pt x="4" y="8"/>
                      </a:cubicBezTo>
                      <a:cubicBezTo>
                        <a:pt x="4" y="8"/>
                        <a:pt x="4" y="7"/>
                        <a:pt x="4" y="8"/>
                      </a:cubicBezTo>
                      <a:cubicBezTo>
                        <a:pt x="4" y="8"/>
                        <a:pt x="5" y="8"/>
                        <a:pt x="5" y="8"/>
                      </a:cubicBezTo>
                      <a:cubicBezTo>
                        <a:pt x="5" y="8"/>
                        <a:pt x="5" y="8"/>
                        <a:pt x="5" y="8"/>
                      </a:cubicBezTo>
                      <a:cubicBezTo>
                        <a:pt x="5" y="8"/>
                        <a:pt x="5" y="8"/>
                        <a:pt x="5" y="7"/>
                      </a:cubicBezTo>
                      <a:cubicBezTo>
                        <a:pt x="5" y="7"/>
                        <a:pt x="6" y="7"/>
                        <a:pt x="6" y="7"/>
                      </a:cubicBezTo>
                      <a:cubicBezTo>
                        <a:pt x="6" y="7"/>
                        <a:pt x="6" y="6"/>
                        <a:pt x="6" y="6"/>
                      </a:cubicBezTo>
                      <a:cubicBezTo>
                        <a:pt x="6" y="6"/>
                        <a:pt x="6" y="6"/>
                        <a:pt x="6" y="6"/>
                      </a:cubicBezTo>
                      <a:cubicBezTo>
                        <a:pt x="7" y="6"/>
                        <a:pt x="7" y="6"/>
                        <a:pt x="7" y="6"/>
                      </a:cubicBezTo>
                      <a:cubicBezTo>
                        <a:pt x="7" y="6"/>
                        <a:pt x="7" y="6"/>
                        <a:pt x="7" y="5"/>
                      </a:cubicBezTo>
                      <a:cubicBezTo>
                        <a:pt x="7" y="5"/>
                        <a:pt x="8" y="5"/>
                        <a:pt x="8" y="5"/>
                      </a:cubicBezTo>
                      <a:cubicBezTo>
                        <a:pt x="7" y="5"/>
                        <a:pt x="8" y="6"/>
                        <a:pt x="8" y="5"/>
                      </a:cubicBezTo>
                      <a:cubicBezTo>
                        <a:pt x="8" y="5"/>
                        <a:pt x="8" y="5"/>
                        <a:pt x="8" y="5"/>
                      </a:cubicBezTo>
                      <a:cubicBezTo>
                        <a:pt x="8" y="5"/>
                        <a:pt x="8" y="5"/>
                        <a:pt x="8" y="5"/>
                      </a:cubicBezTo>
                      <a:cubicBezTo>
                        <a:pt x="8" y="5"/>
                        <a:pt x="8" y="5"/>
                        <a:pt x="8" y="5"/>
                      </a:cubicBezTo>
                      <a:cubicBezTo>
                        <a:pt x="8" y="5"/>
                        <a:pt x="8" y="5"/>
                        <a:pt x="8" y="5"/>
                      </a:cubicBezTo>
                      <a:cubicBezTo>
                        <a:pt x="8" y="5"/>
                        <a:pt x="7" y="5"/>
                        <a:pt x="7" y="5"/>
                      </a:cubicBezTo>
                      <a:cubicBezTo>
                        <a:pt x="8" y="5"/>
                        <a:pt x="8" y="5"/>
                        <a:pt x="8" y="5"/>
                      </a:cubicBezTo>
                      <a:cubicBezTo>
                        <a:pt x="8" y="5"/>
                        <a:pt x="9" y="4"/>
                        <a:pt x="9" y="4"/>
                      </a:cubicBezTo>
                      <a:cubicBezTo>
                        <a:pt x="9" y="4"/>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4"/>
                      </a:cubicBezTo>
                      <a:cubicBezTo>
                        <a:pt x="9" y="4"/>
                        <a:pt x="9" y="4"/>
                        <a:pt x="9" y="4"/>
                      </a:cubicBezTo>
                      <a:cubicBezTo>
                        <a:pt x="9" y="4"/>
                        <a:pt x="9" y="3"/>
                        <a:pt x="9" y="3"/>
                      </a:cubicBezTo>
                      <a:cubicBezTo>
                        <a:pt x="9" y="3"/>
                        <a:pt x="8" y="3"/>
                        <a:pt x="8" y="3"/>
                      </a:cubicBezTo>
                      <a:cubicBezTo>
                        <a:pt x="8" y="3"/>
                        <a:pt x="8" y="3"/>
                        <a:pt x="8" y="3"/>
                      </a:cubicBezTo>
                      <a:cubicBezTo>
                        <a:pt x="7" y="3"/>
                        <a:pt x="7" y="3"/>
                        <a:pt x="7" y="3"/>
                      </a:cubicBezTo>
                      <a:cubicBezTo>
                        <a:pt x="8" y="3"/>
                        <a:pt x="7" y="4"/>
                        <a:pt x="7" y="4"/>
                      </a:cubicBezTo>
                      <a:cubicBezTo>
                        <a:pt x="7" y="4"/>
                        <a:pt x="7" y="4"/>
                        <a:pt x="7" y="4"/>
                      </a:cubicBezTo>
                      <a:cubicBezTo>
                        <a:pt x="7"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3"/>
                        <a:pt x="6" y="3"/>
                      </a:cubicBezTo>
                      <a:cubicBezTo>
                        <a:pt x="6" y="3"/>
                        <a:pt x="6" y="3"/>
                        <a:pt x="6" y="3"/>
                      </a:cubicBezTo>
                      <a:cubicBezTo>
                        <a:pt x="6" y="3"/>
                        <a:pt x="6" y="3"/>
                        <a:pt x="7" y="3"/>
                      </a:cubicBezTo>
                      <a:cubicBezTo>
                        <a:pt x="7" y="3"/>
                        <a:pt x="7" y="3"/>
                        <a:pt x="7" y="3"/>
                      </a:cubicBezTo>
                      <a:cubicBezTo>
                        <a:pt x="7" y="3"/>
                        <a:pt x="7" y="3"/>
                        <a:pt x="7" y="3"/>
                      </a:cubicBezTo>
                      <a:cubicBezTo>
                        <a:pt x="7" y="3"/>
                        <a:pt x="7" y="2"/>
                        <a:pt x="7" y="2"/>
                      </a:cubicBezTo>
                      <a:cubicBezTo>
                        <a:pt x="8" y="2"/>
                        <a:pt x="8" y="2"/>
                        <a:pt x="8" y="2"/>
                      </a:cubicBezTo>
                      <a:cubicBezTo>
                        <a:pt x="8" y="2"/>
                        <a:pt x="8" y="2"/>
                        <a:pt x="8" y="2"/>
                      </a:cubicBezTo>
                      <a:cubicBezTo>
                        <a:pt x="8" y="2"/>
                        <a:pt x="8" y="2"/>
                        <a:pt x="8" y="2"/>
                      </a:cubicBezTo>
                      <a:cubicBezTo>
                        <a:pt x="9" y="2"/>
                        <a:pt x="8" y="2"/>
                        <a:pt x="8" y="2"/>
                      </a:cubicBezTo>
                      <a:cubicBezTo>
                        <a:pt x="8" y="2"/>
                        <a:pt x="8" y="2"/>
                        <a:pt x="8" y="2"/>
                      </a:cubicBezTo>
                      <a:cubicBezTo>
                        <a:pt x="8" y="2"/>
                        <a:pt x="8" y="2"/>
                        <a:pt x="8" y="2"/>
                      </a:cubicBezTo>
                      <a:cubicBezTo>
                        <a:pt x="8" y="3"/>
                        <a:pt x="8" y="2"/>
                        <a:pt x="8" y="3"/>
                      </a:cubicBezTo>
                      <a:cubicBezTo>
                        <a:pt x="8" y="3"/>
                        <a:pt x="9" y="3"/>
                        <a:pt x="9" y="3"/>
                      </a:cubicBezTo>
                      <a:cubicBezTo>
                        <a:pt x="9" y="3"/>
                        <a:pt x="9" y="3"/>
                        <a:pt x="9" y="3"/>
                      </a:cubicBezTo>
                      <a:cubicBezTo>
                        <a:pt x="9" y="3"/>
                        <a:pt x="9" y="3"/>
                        <a:pt x="9" y="3"/>
                      </a:cubicBezTo>
                      <a:cubicBezTo>
                        <a:pt x="9" y="3"/>
                        <a:pt x="9" y="2"/>
                        <a:pt x="9" y="2"/>
                      </a:cubicBezTo>
                      <a:cubicBezTo>
                        <a:pt x="9" y="2"/>
                        <a:pt x="9" y="3"/>
                        <a:pt x="9" y="2"/>
                      </a:cubicBezTo>
                      <a:cubicBezTo>
                        <a:pt x="9" y="2"/>
                        <a:pt x="10" y="2"/>
                        <a:pt x="10" y="2"/>
                      </a:cubicBezTo>
                      <a:cubicBezTo>
                        <a:pt x="10" y="2"/>
                        <a:pt x="9" y="2"/>
                        <a:pt x="9" y="2"/>
                      </a:cubicBezTo>
                      <a:cubicBezTo>
                        <a:pt x="9" y="2"/>
                        <a:pt x="9" y="2"/>
                        <a:pt x="9" y="2"/>
                      </a:cubicBezTo>
                      <a:cubicBezTo>
                        <a:pt x="10" y="2"/>
                        <a:pt x="10" y="2"/>
                        <a:pt x="11" y="2"/>
                      </a:cubicBezTo>
                      <a:cubicBezTo>
                        <a:pt x="11" y="2"/>
                        <a:pt x="11" y="2"/>
                        <a:pt x="11" y="2"/>
                      </a:cubicBezTo>
                      <a:cubicBezTo>
                        <a:pt x="11" y="2"/>
                        <a:pt x="11" y="2"/>
                        <a:pt x="11" y="2"/>
                      </a:cubicBezTo>
                      <a:cubicBezTo>
                        <a:pt x="11" y="2"/>
                        <a:pt x="11" y="2"/>
                        <a:pt x="11" y="2"/>
                      </a:cubicBezTo>
                      <a:cubicBezTo>
                        <a:pt x="11" y="2"/>
                        <a:pt x="10" y="2"/>
                        <a:pt x="10" y="3"/>
                      </a:cubicBezTo>
                      <a:cubicBezTo>
                        <a:pt x="11" y="3"/>
                        <a:pt x="11" y="3"/>
                        <a:pt x="11" y="3"/>
                      </a:cubicBezTo>
                      <a:cubicBezTo>
                        <a:pt x="11" y="3"/>
                        <a:pt x="11" y="3"/>
                        <a:pt x="11" y="3"/>
                      </a:cubicBezTo>
                      <a:cubicBezTo>
                        <a:pt x="12" y="2"/>
                        <a:pt x="12" y="2"/>
                        <a:pt x="12" y="2"/>
                      </a:cubicBezTo>
                      <a:cubicBezTo>
                        <a:pt x="13" y="2"/>
                        <a:pt x="13" y="2"/>
                        <a:pt x="13" y="2"/>
                      </a:cubicBezTo>
                      <a:cubicBezTo>
                        <a:pt x="14" y="2"/>
                        <a:pt x="15" y="2"/>
                        <a:pt x="16" y="3"/>
                      </a:cubicBezTo>
                      <a:cubicBezTo>
                        <a:pt x="16" y="3"/>
                        <a:pt x="16" y="3"/>
                        <a:pt x="16" y="3"/>
                      </a:cubicBezTo>
                      <a:cubicBezTo>
                        <a:pt x="16" y="3"/>
                        <a:pt x="17" y="3"/>
                        <a:pt x="17" y="3"/>
                      </a:cubicBezTo>
                      <a:cubicBezTo>
                        <a:pt x="17" y="3"/>
                        <a:pt x="17" y="3"/>
                        <a:pt x="17" y="3"/>
                      </a:cubicBezTo>
                      <a:cubicBezTo>
                        <a:pt x="17" y="3"/>
                        <a:pt x="17" y="4"/>
                        <a:pt x="17" y="4"/>
                      </a:cubicBezTo>
                      <a:cubicBezTo>
                        <a:pt x="17" y="4"/>
                        <a:pt x="17" y="3"/>
                        <a:pt x="17" y="3"/>
                      </a:cubicBezTo>
                      <a:cubicBezTo>
                        <a:pt x="16" y="3"/>
                        <a:pt x="17" y="4"/>
                        <a:pt x="16" y="4"/>
                      </a:cubicBezTo>
                      <a:cubicBezTo>
                        <a:pt x="16" y="4"/>
                        <a:pt x="16" y="4"/>
                        <a:pt x="16" y="4"/>
                      </a:cubicBezTo>
                      <a:cubicBezTo>
                        <a:pt x="16" y="4"/>
                        <a:pt x="15" y="5"/>
                        <a:pt x="15" y="5"/>
                      </a:cubicBezTo>
                      <a:cubicBezTo>
                        <a:pt x="15" y="5"/>
                        <a:pt x="15" y="5"/>
                        <a:pt x="15" y="5"/>
                      </a:cubicBezTo>
                      <a:cubicBezTo>
                        <a:pt x="15" y="5"/>
                        <a:pt x="15" y="5"/>
                        <a:pt x="15" y="5"/>
                      </a:cubicBezTo>
                      <a:cubicBezTo>
                        <a:pt x="16" y="5"/>
                        <a:pt x="15" y="6"/>
                        <a:pt x="15" y="5"/>
                      </a:cubicBezTo>
                      <a:cubicBezTo>
                        <a:pt x="15" y="5"/>
                        <a:pt x="15" y="5"/>
                        <a:pt x="14" y="6"/>
                      </a:cubicBezTo>
                      <a:cubicBezTo>
                        <a:pt x="14" y="6"/>
                        <a:pt x="14" y="6"/>
                        <a:pt x="14" y="6"/>
                      </a:cubicBezTo>
                      <a:cubicBezTo>
                        <a:pt x="15" y="6"/>
                        <a:pt x="15" y="7"/>
                        <a:pt x="15" y="7"/>
                      </a:cubicBezTo>
                      <a:cubicBezTo>
                        <a:pt x="15" y="7"/>
                        <a:pt x="14" y="7"/>
                        <a:pt x="14" y="7"/>
                      </a:cubicBezTo>
                      <a:cubicBezTo>
                        <a:pt x="14" y="8"/>
                        <a:pt x="14" y="8"/>
                        <a:pt x="14" y="8"/>
                      </a:cubicBezTo>
                      <a:cubicBezTo>
                        <a:pt x="14" y="8"/>
                        <a:pt x="14" y="8"/>
                        <a:pt x="14" y="8"/>
                      </a:cubicBezTo>
                      <a:cubicBezTo>
                        <a:pt x="14" y="8"/>
                        <a:pt x="13" y="9"/>
                        <a:pt x="13" y="9"/>
                      </a:cubicBezTo>
                      <a:cubicBezTo>
                        <a:pt x="13" y="9"/>
                        <a:pt x="13" y="9"/>
                        <a:pt x="13" y="9"/>
                      </a:cubicBezTo>
                      <a:cubicBezTo>
                        <a:pt x="13" y="10"/>
                        <a:pt x="13" y="10"/>
                        <a:pt x="13" y="10"/>
                      </a:cubicBezTo>
                      <a:cubicBezTo>
                        <a:pt x="13" y="10"/>
                        <a:pt x="13" y="10"/>
                        <a:pt x="13" y="10"/>
                      </a:cubicBezTo>
                      <a:cubicBezTo>
                        <a:pt x="13" y="10"/>
                        <a:pt x="14" y="10"/>
                        <a:pt x="14" y="11"/>
                      </a:cubicBezTo>
                      <a:cubicBezTo>
                        <a:pt x="14" y="11"/>
                        <a:pt x="14" y="11"/>
                        <a:pt x="14" y="11"/>
                      </a:cubicBezTo>
                      <a:cubicBezTo>
                        <a:pt x="14" y="11"/>
                        <a:pt x="15" y="11"/>
                        <a:pt x="15" y="11"/>
                      </a:cubicBezTo>
                      <a:cubicBezTo>
                        <a:pt x="16" y="11"/>
                        <a:pt x="16" y="11"/>
                        <a:pt x="16" y="11"/>
                      </a:cubicBezTo>
                      <a:cubicBezTo>
                        <a:pt x="16" y="12"/>
                        <a:pt x="17" y="11"/>
                        <a:pt x="17" y="12"/>
                      </a:cubicBezTo>
                      <a:cubicBezTo>
                        <a:pt x="17" y="12"/>
                        <a:pt x="17" y="12"/>
                        <a:pt x="17" y="12"/>
                      </a:cubicBezTo>
                      <a:cubicBezTo>
                        <a:pt x="17" y="12"/>
                        <a:pt x="17" y="12"/>
                        <a:pt x="17" y="12"/>
                      </a:cubicBezTo>
                      <a:cubicBezTo>
                        <a:pt x="17" y="12"/>
                        <a:pt x="17" y="13"/>
                        <a:pt x="17" y="13"/>
                      </a:cubicBezTo>
                      <a:cubicBezTo>
                        <a:pt x="17" y="13"/>
                        <a:pt x="17" y="13"/>
                        <a:pt x="17" y="14"/>
                      </a:cubicBezTo>
                      <a:cubicBezTo>
                        <a:pt x="17" y="14"/>
                        <a:pt x="17" y="14"/>
                        <a:pt x="17" y="15"/>
                      </a:cubicBezTo>
                      <a:cubicBezTo>
                        <a:pt x="17" y="15"/>
                        <a:pt x="17" y="16"/>
                        <a:pt x="17" y="16"/>
                      </a:cubicBezTo>
                      <a:cubicBezTo>
                        <a:pt x="17" y="16"/>
                        <a:pt x="18" y="17"/>
                        <a:pt x="18" y="17"/>
                      </a:cubicBezTo>
                      <a:cubicBezTo>
                        <a:pt x="18" y="17"/>
                        <a:pt x="18" y="17"/>
                        <a:pt x="18" y="17"/>
                      </a:cubicBezTo>
                      <a:cubicBezTo>
                        <a:pt x="18" y="18"/>
                        <a:pt x="18" y="17"/>
                        <a:pt x="18" y="17"/>
                      </a:cubicBezTo>
                      <a:cubicBezTo>
                        <a:pt x="19" y="17"/>
                        <a:pt x="19" y="17"/>
                        <a:pt x="19" y="17"/>
                      </a:cubicBezTo>
                      <a:cubicBezTo>
                        <a:pt x="19" y="17"/>
                        <a:pt x="20" y="17"/>
                        <a:pt x="20" y="17"/>
                      </a:cubicBezTo>
                      <a:cubicBezTo>
                        <a:pt x="18" y="19"/>
                        <a:pt x="15" y="21"/>
                        <a:pt x="11"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46" name="组合 45"/>
          <p:cNvGrpSpPr/>
          <p:nvPr/>
        </p:nvGrpSpPr>
        <p:grpSpPr>
          <a:xfrm>
            <a:off x="1298094" y="906274"/>
            <a:ext cx="1166191" cy="1166191"/>
            <a:chOff x="5274363" y="1974572"/>
            <a:chExt cx="1166191" cy="1166191"/>
          </a:xfrm>
        </p:grpSpPr>
        <p:sp>
          <p:nvSpPr>
            <p:cNvPr id="47" name="菱形 46"/>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菱形 47"/>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A2B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文本框 5"/>
          <p:cNvSpPr txBox="1"/>
          <p:nvPr/>
        </p:nvSpPr>
        <p:spPr>
          <a:xfrm>
            <a:off x="313897" y="177421"/>
            <a:ext cx="705065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造字工房悦圆演示版常规体" pitchFamily="2" charset="-122"/>
                <a:ea typeface="造字工房悦圆演示版常规体" pitchFamily="2" charset="-122"/>
              </a:rPr>
              <a:t>赠送图标</a:t>
            </a:r>
            <a:r>
              <a:rPr kumimoji="0" lang="zh-CN" altLang="en-US" sz="4400" b="0" i="0" u="none" strike="noStrike" kern="1200" cap="none" spc="0" normalizeH="0" baseline="0" noProof="0" dirty="0">
                <a:ln>
                  <a:noFill/>
                </a:ln>
                <a:solidFill>
                  <a:prstClr val="white"/>
                </a:solidFill>
                <a:effectLst/>
                <a:uLnTx/>
                <a:uFillTx/>
                <a:latin typeface="造字工房悦圆演示版常规体" pitchFamily="2" charset="-122"/>
                <a:ea typeface="造字工房悦圆演示版常规体" pitchFamily="2" charset="-122"/>
              </a:rPr>
              <a:t>（可换色可编辑）</a:t>
            </a:r>
            <a:endParaRPr kumimoji="0" lang="zh-CN" altLang="en-US" sz="4400" b="0" i="0" u="none" strike="noStrike" kern="1200" cap="none" spc="0" normalizeH="0" baseline="0" noProof="0" dirty="0">
              <a:ln>
                <a:noFill/>
              </a:ln>
              <a:solidFill>
                <a:prstClr val="white"/>
              </a:solidFill>
              <a:effectLst/>
              <a:uLnTx/>
              <a:uFillTx/>
              <a:latin typeface="造字工房悦圆演示版常规体" pitchFamily="2" charset="-122"/>
              <a:ea typeface="造字工房悦圆演示版常规体" pitchFamily="2" charset="-122"/>
            </a:endParaRPr>
          </a:p>
        </p:txBody>
      </p:sp>
      <p:sp>
        <p:nvSpPr>
          <p:cNvPr id="7" name="Freeform 5"/>
          <p:cNvSpPr/>
          <p:nvPr/>
        </p:nvSpPr>
        <p:spPr bwMode="auto">
          <a:xfrm rot="5400000">
            <a:off x="9081466" y="1513223"/>
            <a:ext cx="289611" cy="336526"/>
          </a:xfrm>
          <a:custGeom>
            <a:avLst/>
            <a:gdLst>
              <a:gd name="T0" fmla="*/ 111 w 120"/>
              <a:gd name="T1" fmla="*/ 70 h 140"/>
              <a:gd name="T2" fmla="*/ 101 w 120"/>
              <a:gd name="T3" fmla="*/ 80 h 140"/>
              <a:gd name="T4" fmla="*/ 60 w 120"/>
              <a:gd name="T5" fmla="*/ 121 h 140"/>
              <a:gd name="T6" fmla="*/ 19 w 120"/>
              <a:gd name="T7" fmla="*/ 80 h 140"/>
              <a:gd name="T8" fmla="*/ 40 w 120"/>
              <a:gd name="T9" fmla="*/ 44 h 140"/>
              <a:gd name="T10" fmla="*/ 34 w 120"/>
              <a:gd name="T11" fmla="*/ 55 h 140"/>
              <a:gd name="T12" fmla="*/ 37 w 120"/>
              <a:gd name="T13" fmla="*/ 68 h 140"/>
              <a:gd name="T14" fmla="*/ 42 w 120"/>
              <a:gd name="T15" fmla="*/ 69 h 140"/>
              <a:gd name="T16" fmla="*/ 50 w 120"/>
              <a:gd name="T17" fmla="*/ 65 h 140"/>
              <a:gd name="T18" fmla="*/ 68 w 120"/>
              <a:gd name="T19" fmla="*/ 34 h 140"/>
              <a:gd name="T20" fmla="*/ 69 w 120"/>
              <a:gd name="T21" fmla="*/ 33 h 140"/>
              <a:gd name="T22" fmla="*/ 69 w 120"/>
              <a:gd name="T23" fmla="*/ 33 h 140"/>
              <a:gd name="T24" fmla="*/ 69 w 120"/>
              <a:gd name="T25" fmla="*/ 32 h 140"/>
              <a:gd name="T26" fmla="*/ 69 w 120"/>
              <a:gd name="T27" fmla="*/ 32 h 140"/>
              <a:gd name="T28" fmla="*/ 69 w 120"/>
              <a:gd name="T29" fmla="*/ 31 h 140"/>
              <a:gd name="T30" fmla="*/ 69 w 120"/>
              <a:gd name="T31" fmla="*/ 31 h 140"/>
              <a:gd name="T32" fmla="*/ 69 w 120"/>
              <a:gd name="T33" fmla="*/ 30 h 140"/>
              <a:gd name="T34" fmla="*/ 69 w 120"/>
              <a:gd name="T35" fmla="*/ 30 h 140"/>
              <a:gd name="T36" fmla="*/ 69 w 120"/>
              <a:gd name="T37" fmla="*/ 29 h 140"/>
              <a:gd name="T38" fmla="*/ 69 w 120"/>
              <a:gd name="T39" fmla="*/ 29 h 140"/>
              <a:gd name="T40" fmla="*/ 69 w 120"/>
              <a:gd name="T41" fmla="*/ 29 h 140"/>
              <a:gd name="T42" fmla="*/ 69 w 120"/>
              <a:gd name="T43" fmla="*/ 29 h 140"/>
              <a:gd name="T44" fmla="*/ 69 w 120"/>
              <a:gd name="T45" fmla="*/ 28 h 140"/>
              <a:gd name="T46" fmla="*/ 69 w 120"/>
              <a:gd name="T47" fmla="*/ 28 h 140"/>
              <a:gd name="T48" fmla="*/ 69 w 120"/>
              <a:gd name="T49" fmla="*/ 27 h 140"/>
              <a:gd name="T50" fmla="*/ 69 w 120"/>
              <a:gd name="T51" fmla="*/ 27 h 140"/>
              <a:gd name="T52" fmla="*/ 69 w 120"/>
              <a:gd name="T53" fmla="*/ 27 h 140"/>
              <a:gd name="T54" fmla="*/ 64 w 120"/>
              <a:gd name="T55" fmla="*/ 21 h 140"/>
              <a:gd name="T56" fmla="*/ 34 w 120"/>
              <a:gd name="T57" fmla="*/ 3 h 140"/>
              <a:gd name="T58" fmla="*/ 21 w 120"/>
              <a:gd name="T59" fmla="*/ 6 h 140"/>
              <a:gd name="T60" fmla="*/ 24 w 120"/>
              <a:gd name="T61" fmla="*/ 19 h 140"/>
              <a:gd name="T62" fmla="*/ 35 w 120"/>
              <a:gd name="T63" fmla="*/ 25 h 140"/>
              <a:gd name="T64" fmla="*/ 0 w 120"/>
              <a:gd name="T65" fmla="*/ 80 h 140"/>
              <a:gd name="T66" fmla="*/ 60 w 120"/>
              <a:gd name="T67" fmla="*/ 140 h 140"/>
              <a:gd name="T68" fmla="*/ 120 w 120"/>
              <a:gd name="T69" fmla="*/ 80 h 140"/>
              <a:gd name="T70" fmla="*/ 111 w 120"/>
              <a:gd name="T71"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40">
                <a:moveTo>
                  <a:pt x="111" y="70"/>
                </a:moveTo>
                <a:cubicBezTo>
                  <a:pt x="105" y="70"/>
                  <a:pt x="101" y="75"/>
                  <a:pt x="101" y="80"/>
                </a:cubicBezTo>
                <a:cubicBezTo>
                  <a:pt x="101" y="103"/>
                  <a:pt x="83" y="121"/>
                  <a:pt x="60" y="121"/>
                </a:cubicBezTo>
                <a:cubicBezTo>
                  <a:pt x="37" y="121"/>
                  <a:pt x="19" y="103"/>
                  <a:pt x="19" y="80"/>
                </a:cubicBezTo>
                <a:cubicBezTo>
                  <a:pt x="19" y="64"/>
                  <a:pt x="28" y="51"/>
                  <a:pt x="40" y="44"/>
                </a:cubicBezTo>
                <a:cubicBezTo>
                  <a:pt x="34" y="55"/>
                  <a:pt x="34" y="55"/>
                  <a:pt x="34" y="55"/>
                </a:cubicBezTo>
                <a:cubicBezTo>
                  <a:pt x="31" y="60"/>
                  <a:pt x="32" y="65"/>
                  <a:pt x="37" y="68"/>
                </a:cubicBezTo>
                <a:cubicBezTo>
                  <a:pt x="38" y="69"/>
                  <a:pt x="40" y="69"/>
                  <a:pt x="42" y="69"/>
                </a:cubicBezTo>
                <a:cubicBezTo>
                  <a:pt x="45" y="69"/>
                  <a:pt x="48" y="68"/>
                  <a:pt x="50" y="65"/>
                </a:cubicBezTo>
                <a:cubicBezTo>
                  <a:pt x="68" y="34"/>
                  <a:pt x="68" y="34"/>
                  <a:pt x="68" y="34"/>
                </a:cubicBezTo>
                <a:cubicBezTo>
                  <a:pt x="68" y="34"/>
                  <a:pt x="68" y="33"/>
                  <a:pt x="69" y="33"/>
                </a:cubicBezTo>
                <a:cubicBezTo>
                  <a:pt x="69" y="33"/>
                  <a:pt x="69" y="33"/>
                  <a:pt x="69" y="33"/>
                </a:cubicBezTo>
                <a:cubicBezTo>
                  <a:pt x="69" y="33"/>
                  <a:pt x="69" y="32"/>
                  <a:pt x="69" y="32"/>
                </a:cubicBezTo>
                <a:cubicBezTo>
                  <a:pt x="69" y="32"/>
                  <a:pt x="69" y="32"/>
                  <a:pt x="69" y="32"/>
                </a:cubicBezTo>
                <a:cubicBezTo>
                  <a:pt x="69" y="32"/>
                  <a:pt x="69" y="31"/>
                  <a:pt x="69" y="31"/>
                </a:cubicBezTo>
                <a:cubicBezTo>
                  <a:pt x="69" y="31"/>
                  <a:pt x="69" y="31"/>
                  <a:pt x="69" y="31"/>
                </a:cubicBezTo>
                <a:cubicBezTo>
                  <a:pt x="69" y="31"/>
                  <a:pt x="69" y="31"/>
                  <a:pt x="69" y="30"/>
                </a:cubicBezTo>
                <a:cubicBezTo>
                  <a:pt x="69" y="30"/>
                  <a:pt x="69" y="30"/>
                  <a:pt x="69" y="30"/>
                </a:cubicBezTo>
                <a:cubicBezTo>
                  <a:pt x="69" y="30"/>
                  <a:pt x="69" y="30"/>
                  <a:pt x="69" y="29"/>
                </a:cubicBezTo>
                <a:cubicBezTo>
                  <a:pt x="69" y="29"/>
                  <a:pt x="69" y="29"/>
                  <a:pt x="69" y="29"/>
                </a:cubicBezTo>
                <a:cubicBezTo>
                  <a:pt x="69" y="29"/>
                  <a:pt x="69" y="29"/>
                  <a:pt x="69" y="29"/>
                </a:cubicBezTo>
                <a:cubicBezTo>
                  <a:pt x="69" y="29"/>
                  <a:pt x="69" y="29"/>
                  <a:pt x="69" y="29"/>
                </a:cubicBezTo>
                <a:cubicBezTo>
                  <a:pt x="69" y="28"/>
                  <a:pt x="69" y="28"/>
                  <a:pt x="69" y="28"/>
                </a:cubicBezTo>
                <a:cubicBezTo>
                  <a:pt x="69" y="28"/>
                  <a:pt x="69" y="28"/>
                  <a:pt x="69" y="28"/>
                </a:cubicBezTo>
                <a:cubicBezTo>
                  <a:pt x="69" y="28"/>
                  <a:pt x="69" y="27"/>
                  <a:pt x="69" y="27"/>
                </a:cubicBezTo>
                <a:cubicBezTo>
                  <a:pt x="69" y="27"/>
                  <a:pt x="69" y="27"/>
                  <a:pt x="69" y="27"/>
                </a:cubicBezTo>
                <a:cubicBezTo>
                  <a:pt x="69" y="27"/>
                  <a:pt x="69" y="27"/>
                  <a:pt x="69" y="27"/>
                </a:cubicBezTo>
                <a:cubicBezTo>
                  <a:pt x="68" y="24"/>
                  <a:pt x="67" y="22"/>
                  <a:pt x="64" y="21"/>
                </a:cubicBezTo>
                <a:cubicBezTo>
                  <a:pt x="34" y="3"/>
                  <a:pt x="34" y="3"/>
                  <a:pt x="34" y="3"/>
                </a:cubicBezTo>
                <a:cubicBezTo>
                  <a:pt x="30" y="0"/>
                  <a:pt x="24" y="2"/>
                  <a:pt x="21" y="6"/>
                </a:cubicBezTo>
                <a:cubicBezTo>
                  <a:pt x="19" y="10"/>
                  <a:pt x="20" y="16"/>
                  <a:pt x="24" y="19"/>
                </a:cubicBezTo>
                <a:cubicBezTo>
                  <a:pt x="35" y="25"/>
                  <a:pt x="35" y="25"/>
                  <a:pt x="35" y="25"/>
                </a:cubicBezTo>
                <a:cubicBezTo>
                  <a:pt x="14" y="35"/>
                  <a:pt x="0" y="56"/>
                  <a:pt x="0" y="80"/>
                </a:cubicBezTo>
                <a:cubicBezTo>
                  <a:pt x="0" y="113"/>
                  <a:pt x="27" y="140"/>
                  <a:pt x="60" y="140"/>
                </a:cubicBezTo>
                <a:cubicBezTo>
                  <a:pt x="93" y="140"/>
                  <a:pt x="120" y="113"/>
                  <a:pt x="120" y="80"/>
                </a:cubicBezTo>
                <a:cubicBezTo>
                  <a:pt x="120" y="75"/>
                  <a:pt x="116" y="70"/>
                  <a:pt x="111" y="7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8" name="组合 7"/>
          <p:cNvGrpSpPr/>
          <p:nvPr/>
        </p:nvGrpSpPr>
        <p:grpSpPr>
          <a:xfrm>
            <a:off x="9079661" y="2341456"/>
            <a:ext cx="288709" cy="289611"/>
            <a:chOff x="9079661" y="2341456"/>
            <a:chExt cx="288709" cy="289611"/>
          </a:xfrm>
        </p:grpSpPr>
        <p:sp>
          <p:nvSpPr>
            <p:cNvPr id="9" name="Oval 6"/>
            <p:cNvSpPr>
              <a:spLocks noChangeArrowheads="1"/>
            </p:cNvSpPr>
            <p:nvPr/>
          </p:nvSpPr>
          <p:spPr bwMode="auto">
            <a:xfrm rot="5400000">
              <a:off x="9079210" y="2341907"/>
              <a:ext cx="289611" cy="288709"/>
            </a:xfrm>
            <a:prstGeom prst="ellipse">
              <a:avLst/>
            </a:pr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 name="Freeform 7"/>
            <p:cNvSpPr/>
            <p:nvPr/>
          </p:nvSpPr>
          <p:spPr bwMode="auto">
            <a:xfrm rot="5400000">
              <a:off x="9240707" y="2470021"/>
              <a:ext cx="64959" cy="98341"/>
            </a:xfrm>
            <a:custGeom>
              <a:avLst/>
              <a:gdLst>
                <a:gd name="T0" fmla="*/ 0 w 72"/>
                <a:gd name="T1" fmla="*/ 0 h 109"/>
                <a:gd name="T2" fmla="*/ 0 w 72"/>
                <a:gd name="T3" fmla="*/ 109 h 109"/>
                <a:gd name="T4" fmla="*/ 72 w 72"/>
                <a:gd name="T5" fmla="*/ 109 h 109"/>
              </a:gdLst>
              <a:ahLst/>
              <a:cxnLst>
                <a:cxn ang="0">
                  <a:pos x="T0" y="T1"/>
                </a:cxn>
                <a:cxn ang="0">
                  <a:pos x="T2" y="T3"/>
                </a:cxn>
                <a:cxn ang="0">
                  <a:pos x="T4" y="T5"/>
                </a:cxn>
              </a:cxnLst>
              <a:rect l="0" t="0" r="r" b="b"/>
              <a:pathLst>
                <a:path w="72" h="109">
                  <a:moveTo>
                    <a:pt x="0" y="0"/>
                  </a:moveTo>
                  <a:lnTo>
                    <a:pt x="0" y="109"/>
                  </a:lnTo>
                  <a:lnTo>
                    <a:pt x="72" y="109"/>
                  </a:ln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2" name="组合 11"/>
          <p:cNvGrpSpPr/>
          <p:nvPr/>
        </p:nvGrpSpPr>
        <p:grpSpPr>
          <a:xfrm>
            <a:off x="9108533" y="3144426"/>
            <a:ext cx="228260" cy="288709"/>
            <a:chOff x="9108533" y="3144426"/>
            <a:chExt cx="228260" cy="288709"/>
          </a:xfrm>
        </p:grpSpPr>
        <p:sp>
          <p:nvSpPr>
            <p:cNvPr id="13" name="Freeform 8"/>
            <p:cNvSpPr/>
            <p:nvPr/>
          </p:nvSpPr>
          <p:spPr bwMode="auto">
            <a:xfrm rot="5400000">
              <a:off x="9167176" y="3263519"/>
              <a:ext cx="288709" cy="50524"/>
            </a:xfrm>
            <a:custGeom>
              <a:avLst/>
              <a:gdLst>
                <a:gd name="T0" fmla="*/ 110 w 120"/>
                <a:gd name="T1" fmla="*/ 21 h 21"/>
                <a:gd name="T2" fmla="*/ 11 w 120"/>
                <a:gd name="T3" fmla="*/ 21 h 21"/>
                <a:gd name="T4" fmla="*/ 0 w 120"/>
                <a:gd name="T5" fmla="*/ 10 h 21"/>
                <a:gd name="T6" fmla="*/ 11 w 120"/>
                <a:gd name="T7" fmla="*/ 0 h 21"/>
                <a:gd name="T8" fmla="*/ 110 w 120"/>
                <a:gd name="T9" fmla="*/ 0 h 21"/>
                <a:gd name="T10" fmla="*/ 120 w 120"/>
                <a:gd name="T11" fmla="*/ 10 h 21"/>
                <a:gd name="T12" fmla="*/ 110 w 12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0" h="21">
                  <a:moveTo>
                    <a:pt x="110" y="21"/>
                  </a:moveTo>
                  <a:cubicBezTo>
                    <a:pt x="11" y="21"/>
                    <a:pt x="11" y="21"/>
                    <a:pt x="11" y="21"/>
                  </a:cubicBezTo>
                  <a:cubicBezTo>
                    <a:pt x="5" y="21"/>
                    <a:pt x="0" y="16"/>
                    <a:pt x="0" y="10"/>
                  </a:cubicBezTo>
                  <a:cubicBezTo>
                    <a:pt x="0" y="4"/>
                    <a:pt x="5" y="0"/>
                    <a:pt x="11" y="0"/>
                  </a:cubicBezTo>
                  <a:cubicBezTo>
                    <a:pt x="110" y="0"/>
                    <a:pt x="110" y="0"/>
                    <a:pt x="110" y="0"/>
                  </a:cubicBezTo>
                  <a:cubicBezTo>
                    <a:pt x="116" y="0"/>
                    <a:pt x="120" y="4"/>
                    <a:pt x="120" y="10"/>
                  </a:cubicBezTo>
                  <a:cubicBezTo>
                    <a:pt x="120" y="16"/>
                    <a:pt x="116" y="21"/>
                    <a:pt x="110" y="21"/>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 name="Freeform 9"/>
            <p:cNvSpPr/>
            <p:nvPr/>
          </p:nvSpPr>
          <p:spPr bwMode="auto">
            <a:xfrm rot="5400000">
              <a:off x="9078308" y="3263068"/>
              <a:ext cx="288709" cy="51426"/>
            </a:xfrm>
            <a:custGeom>
              <a:avLst/>
              <a:gdLst>
                <a:gd name="T0" fmla="*/ 110 w 120"/>
                <a:gd name="T1" fmla="*/ 21 h 21"/>
                <a:gd name="T2" fmla="*/ 11 w 120"/>
                <a:gd name="T3" fmla="*/ 21 h 21"/>
                <a:gd name="T4" fmla="*/ 0 w 120"/>
                <a:gd name="T5" fmla="*/ 10 h 21"/>
                <a:gd name="T6" fmla="*/ 11 w 120"/>
                <a:gd name="T7" fmla="*/ 0 h 21"/>
                <a:gd name="T8" fmla="*/ 110 w 120"/>
                <a:gd name="T9" fmla="*/ 0 h 21"/>
                <a:gd name="T10" fmla="*/ 120 w 120"/>
                <a:gd name="T11" fmla="*/ 10 h 21"/>
                <a:gd name="T12" fmla="*/ 110 w 12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0" h="21">
                  <a:moveTo>
                    <a:pt x="110" y="21"/>
                  </a:moveTo>
                  <a:cubicBezTo>
                    <a:pt x="11" y="21"/>
                    <a:pt x="11" y="21"/>
                    <a:pt x="11" y="21"/>
                  </a:cubicBezTo>
                  <a:cubicBezTo>
                    <a:pt x="5" y="21"/>
                    <a:pt x="0" y="16"/>
                    <a:pt x="0" y="10"/>
                  </a:cubicBezTo>
                  <a:cubicBezTo>
                    <a:pt x="0" y="4"/>
                    <a:pt x="5" y="0"/>
                    <a:pt x="11" y="0"/>
                  </a:cubicBezTo>
                  <a:cubicBezTo>
                    <a:pt x="110" y="0"/>
                    <a:pt x="110" y="0"/>
                    <a:pt x="110" y="0"/>
                  </a:cubicBezTo>
                  <a:cubicBezTo>
                    <a:pt x="116" y="0"/>
                    <a:pt x="120" y="4"/>
                    <a:pt x="120" y="10"/>
                  </a:cubicBezTo>
                  <a:cubicBezTo>
                    <a:pt x="120" y="16"/>
                    <a:pt x="116" y="21"/>
                    <a:pt x="110" y="21"/>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 name="Freeform 10"/>
            <p:cNvSpPr/>
            <p:nvPr/>
          </p:nvSpPr>
          <p:spPr bwMode="auto">
            <a:xfrm rot="5400000">
              <a:off x="8989440" y="3263519"/>
              <a:ext cx="288709" cy="50524"/>
            </a:xfrm>
            <a:custGeom>
              <a:avLst/>
              <a:gdLst>
                <a:gd name="T0" fmla="*/ 110 w 120"/>
                <a:gd name="T1" fmla="*/ 21 h 21"/>
                <a:gd name="T2" fmla="*/ 110 w 120"/>
                <a:gd name="T3" fmla="*/ 21 h 21"/>
                <a:gd name="T4" fmla="*/ 11 w 120"/>
                <a:gd name="T5" fmla="*/ 21 h 21"/>
                <a:gd name="T6" fmla="*/ 0 w 120"/>
                <a:gd name="T7" fmla="*/ 10 h 21"/>
                <a:gd name="T8" fmla="*/ 11 w 120"/>
                <a:gd name="T9" fmla="*/ 0 h 21"/>
                <a:gd name="T10" fmla="*/ 11 w 120"/>
                <a:gd name="T11" fmla="*/ 0 h 21"/>
                <a:gd name="T12" fmla="*/ 110 w 120"/>
                <a:gd name="T13" fmla="*/ 0 h 21"/>
                <a:gd name="T14" fmla="*/ 120 w 120"/>
                <a:gd name="T15" fmla="*/ 10 h 21"/>
                <a:gd name="T16" fmla="*/ 110 w 1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
                  <a:moveTo>
                    <a:pt x="110" y="21"/>
                  </a:moveTo>
                  <a:cubicBezTo>
                    <a:pt x="110" y="21"/>
                    <a:pt x="110" y="21"/>
                    <a:pt x="110" y="21"/>
                  </a:cubicBezTo>
                  <a:cubicBezTo>
                    <a:pt x="11" y="21"/>
                    <a:pt x="11" y="21"/>
                    <a:pt x="11" y="21"/>
                  </a:cubicBezTo>
                  <a:cubicBezTo>
                    <a:pt x="5" y="21"/>
                    <a:pt x="0" y="16"/>
                    <a:pt x="0" y="10"/>
                  </a:cubicBezTo>
                  <a:cubicBezTo>
                    <a:pt x="0" y="5"/>
                    <a:pt x="5" y="0"/>
                    <a:pt x="11" y="0"/>
                  </a:cubicBezTo>
                  <a:cubicBezTo>
                    <a:pt x="11" y="0"/>
                    <a:pt x="11" y="0"/>
                    <a:pt x="11" y="0"/>
                  </a:cubicBezTo>
                  <a:cubicBezTo>
                    <a:pt x="110" y="0"/>
                    <a:pt x="110" y="0"/>
                    <a:pt x="110" y="0"/>
                  </a:cubicBezTo>
                  <a:cubicBezTo>
                    <a:pt x="116" y="0"/>
                    <a:pt x="120" y="5"/>
                    <a:pt x="120" y="10"/>
                  </a:cubicBezTo>
                  <a:cubicBezTo>
                    <a:pt x="120" y="16"/>
                    <a:pt x="116" y="21"/>
                    <a:pt x="110" y="21"/>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7" name="组合 16"/>
          <p:cNvGrpSpPr/>
          <p:nvPr/>
        </p:nvGrpSpPr>
        <p:grpSpPr>
          <a:xfrm>
            <a:off x="9094097" y="3970855"/>
            <a:ext cx="288709" cy="243598"/>
            <a:chOff x="9094097" y="3970855"/>
            <a:chExt cx="288709" cy="243598"/>
          </a:xfrm>
        </p:grpSpPr>
        <p:sp>
          <p:nvSpPr>
            <p:cNvPr id="18" name="Freeform 11"/>
            <p:cNvSpPr/>
            <p:nvPr/>
          </p:nvSpPr>
          <p:spPr bwMode="auto">
            <a:xfrm rot="5400000">
              <a:off x="9201911" y="4065136"/>
              <a:ext cx="243598" cy="55035"/>
            </a:xfrm>
            <a:custGeom>
              <a:avLst/>
              <a:gdLst>
                <a:gd name="T0" fmla="*/ 90 w 101"/>
                <a:gd name="T1" fmla="*/ 23 h 23"/>
                <a:gd name="T2" fmla="*/ 11 w 101"/>
                <a:gd name="T3" fmla="*/ 23 h 23"/>
                <a:gd name="T4" fmla="*/ 0 w 101"/>
                <a:gd name="T5" fmla="*/ 11 h 23"/>
                <a:gd name="T6" fmla="*/ 11 w 101"/>
                <a:gd name="T7" fmla="*/ 0 h 23"/>
                <a:gd name="T8" fmla="*/ 90 w 101"/>
                <a:gd name="T9" fmla="*/ 0 h 23"/>
                <a:gd name="T10" fmla="*/ 101 w 101"/>
                <a:gd name="T11" fmla="*/ 11 h 23"/>
                <a:gd name="T12" fmla="*/ 90 w 101"/>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01" h="23">
                  <a:moveTo>
                    <a:pt x="90" y="23"/>
                  </a:moveTo>
                  <a:cubicBezTo>
                    <a:pt x="11" y="23"/>
                    <a:pt x="11" y="23"/>
                    <a:pt x="11" y="23"/>
                  </a:cubicBezTo>
                  <a:cubicBezTo>
                    <a:pt x="5" y="23"/>
                    <a:pt x="0" y="17"/>
                    <a:pt x="0" y="11"/>
                  </a:cubicBezTo>
                  <a:cubicBezTo>
                    <a:pt x="0" y="5"/>
                    <a:pt x="5" y="0"/>
                    <a:pt x="11" y="0"/>
                  </a:cubicBezTo>
                  <a:cubicBezTo>
                    <a:pt x="90" y="0"/>
                    <a:pt x="90" y="0"/>
                    <a:pt x="90" y="0"/>
                  </a:cubicBezTo>
                  <a:cubicBezTo>
                    <a:pt x="96" y="0"/>
                    <a:pt x="101" y="5"/>
                    <a:pt x="101" y="11"/>
                  </a:cubicBezTo>
                  <a:cubicBezTo>
                    <a:pt x="101" y="17"/>
                    <a:pt x="96" y="23"/>
                    <a:pt x="90" y="23"/>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9" name="Freeform 12"/>
            <p:cNvSpPr/>
            <p:nvPr/>
          </p:nvSpPr>
          <p:spPr bwMode="auto">
            <a:xfrm rot="5400000">
              <a:off x="9092743" y="3991155"/>
              <a:ext cx="204803" cy="202096"/>
            </a:xfrm>
            <a:custGeom>
              <a:avLst/>
              <a:gdLst>
                <a:gd name="T0" fmla="*/ 0 w 85"/>
                <a:gd name="T1" fmla="*/ 0 h 84"/>
                <a:gd name="T2" fmla="*/ 8 w 85"/>
                <a:gd name="T3" fmla="*/ 78 h 84"/>
                <a:gd name="T4" fmla="*/ 15 w 85"/>
                <a:gd name="T5" fmla="*/ 84 h 84"/>
                <a:gd name="T6" fmla="*/ 70 w 85"/>
                <a:gd name="T7" fmla="*/ 84 h 84"/>
                <a:gd name="T8" fmla="*/ 77 w 85"/>
                <a:gd name="T9" fmla="*/ 78 h 84"/>
                <a:gd name="T10" fmla="*/ 85 w 85"/>
                <a:gd name="T11" fmla="*/ 0 h 84"/>
              </a:gdLst>
              <a:ahLst/>
              <a:cxnLst>
                <a:cxn ang="0">
                  <a:pos x="T0" y="T1"/>
                </a:cxn>
                <a:cxn ang="0">
                  <a:pos x="T2" y="T3"/>
                </a:cxn>
                <a:cxn ang="0">
                  <a:pos x="T4" y="T5"/>
                </a:cxn>
                <a:cxn ang="0">
                  <a:pos x="T6" y="T7"/>
                </a:cxn>
                <a:cxn ang="0">
                  <a:pos x="T8" y="T9"/>
                </a:cxn>
                <a:cxn ang="0">
                  <a:pos x="T10" y="T11"/>
                </a:cxn>
              </a:cxnLst>
              <a:rect l="0" t="0" r="r" b="b"/>
              <a:pathLst>
                <a:path w="85" h="84">
                  <a:moveTo>
                    <a:pt x="0" y="0"/>
                  </a:moveTo>
                  <a:cubicBezTo>
                    <a:pt x="8" y="78"/>
                    <a:pt x="8" y="78"/>
                    <a:pt x="8" y="78"/>
                  </a:cubicBezTo>
                  <a:cubicBezTo>
                    <a:pt x="9" y="82"/>
                    <a:pt x="12" y="84"/>
                    <a:pt x="15" y="84"/>
                  </a:cubicBezTo>
                  <a:cubicBezTo>
                    <a:pt x="70" y="84"/>
                    <a:pt x="70" y="84"/>
                    <a:pt x="70" y="84"/>
                  </a:cubicBezTo>
                  <a:cubicBezTo>
                    <a:pt x="74" y="84"/>
                    <a:pt x="77" y="82"/>
                    <a:pt x="77" y="78"/>
                  </a:cubicBezTo>
                  <a:cubicBezTo>
                    <a:pt x="85" y="0"/>
                    <a:pt x="85" y="0"/>
                    <a:pt x="85" y="0"/>
                  </a:cubicBezTo>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 name="Freeform 13"/>
            <p:cNvSpPr/>
            <p:nvPr/>
          </p:nvSpPr>
          <p:spPr bwMode="auto">
            <a:xfrm rot="5400000">
              <a:off x="9332733" y="4084083"/>
              <a:ext cx="81199" cy="18947"/>
            </a:xfrm>
            <a:custGeom>
              <a:avLst/>
              <a:gdLst>
                <a:gd name="T0" fmla="*/ 34 w 34"/>
                <a:gd name="T1" fmla="*/ 8 h 8"/>
                <a:gd name="T2" fmla="*/ 34 w 34"/>
                <a:gd name="T3" fmla="*/ 8 h 8"/>
                <a:gd name="T4" fmla="*/ 26 w 34"/>
                <a:gd name="T5" fmla="*/ 0 h 8"/>
                <a:gd name="T6" fmla="*/ 8 w 34"/>
                <a:gd name="T7" fmla="*/ 0 h 8"/>
                <a:gd name="T8" fmla="*/ 0 w 34"/>
                <a:gd name="T9" fmla="*/ 8 h 8"/>
              </a:gdLst>
              <a:ahLst/>
              <a:cxnLst>
                <a:cxn ang="0">
                  <a:pos x="T0" y="T1"/>
                </a:cxn>
                <a:cxn ang="0">
                  <a:pos x="T2" y="T3"/>
                </a:cxn>
                <a:cxn ang="0">
                  <a:pos x="T4" y="T5"/>
                </a:cxn>
                <a:cxn ang="0">
                  <a:pos x="T6" y="T7"/>
                </a:cxn>
                <a:cxn ang="0">
                  <a:pos x="T8" y="T9"/>
                </a:cxn>
              </a:cxnLst>
              <a:rect l="0" t="0" r="r" b="b"/>
              <a:pathLst>
                <a:path w="34" h="8">
                  <a:moveTo>
                    <a:pt x="34" y="8"/>
                  </a:moveTo>
                  <a:cubicBezTo>
                    <a:pt x="34" y="8"/>
                    <a:pt x="34" y="8"/>
                    <a:pt x="34" y="8"/>
                  </a:cubicBezTo>
                  <a:cubicBezTo>
                    <a:pt x="34" y="4"/>
                    <a:pt x="30" y="0"/>
                    <a:pt x="26" y="0"/>
                  </a:cubicBezTo>
                  <a:cubicBezTo>
                    <a:pt x="8" y="0"/>
                    <a:pt x="8" y="0"/>
                    <a:pt x="8" y="0"/>
                  </a:cubicBezTo>
                  <a:cubicBezTo>
                    <a:pt x="3" y="0"/>
                    <a:pt x="0" y="4"/>
                    <a:pt x="0" y="8"/>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21" name="Freeform 14"/>
          <p:cNvSpPr/>
          <p:nvPr/>
        </p:nvSpPr>
        <p:spPr bwMode="auto">
          <a:xfrm rot="5400000">
            <a:off x="9115299" y="4751721"/>
            <a:ext cx="217434" cy="288709"/>
          </a:xfrm>
          <a:custGeom>
            <a:avLst/>
            <a:gdLst>
              <a:gd name="T0" fmla="*/ 84 w 90"/>
              <a:gd name="T1" fmla="*/ 120 h 120"/>
              <a:gd name="T2" fmla="*/ 5 w 90"/>
              <a:gd name="T3" fmla="*/ 120 h 120"/>
              <a:gd name="T4" fmla="*/ 0 w 90"/>
              <a:gd name="T5" fmla="*/ 114 h 120"/>
              <a:gd name="T6" fmla="*/ 0 w 90"/>
              <a:gd name="T7" fmla="*/ 6 h 120"/>
              <a:gd name="T8" fmla="*/ 5 w 90"/>
              <a:gd name="T9" fmla="*/ 0 h 120"/>
              <a:gd name="T10" fmla="*/ 60 w 90"/>
              <a:gd name="T11" fmla="*/ 0 h 120"/>
              <a:gd name="T12" fmla="*/ 60 w 90"/>
              <a:gd name="T13" fmla="*/ 24 h 120"/>
              <a:gd name="T14" fmla="*/ 65 w 90"/>
              <a:gd name="T15" fmla="*/ 30 h 120"/>
              <a:gd name="T16" fmla="*/ 90 w 90"/>
              <a:gd name="T17" fmla="*/ 30 h 120"/>
              <a:gd name="T18" fmla="*/ 90 w 90"/>
              <a:gd name="T19" fmla="*/ 114 h 120"/>
              <a:gd name="T20" fmla="*/ 84 w 90"/>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20">
                <a:moveTo>
                  <a:pt x="84" y="120"/>
                </a:moveTo>
                <a:cubicBezTo>
                  <a:pt x="5" y="120"/>
                  <a:pt x="5" y="120"/>
                  <a:pt x="5" y="120"/>
                </a:cubicBezTo>
                <a:cubicBezTo>
                  <a:pt x="2" y="120"/>
                  <a:pt x="0" y="118"/>
                  <a:pt x="0" y="114"/>
                </a:cubicBezTo>
                <a:cubicBezTo>
                  <a:pt x="0" y="6"/>
                  <a:pt x="0" y="6"/>
                  <a:pt x="0" y="6"/>
                </a:cubicBezTo>
                <a:cubicBezTo>
                  <a:pt x="0" y="2"/>
                  <a:pt x="2" y="0"/>
                  <a:pt x="5" y="0"/>
                </a:cubicBezTo>
                <a:cubicBezTo>
                  <a:pt x="60" y="0"/>
                  <a:pt x="60" y="0"/>
                  <a:pt x="60" y="0"/>
                </a:cubicBezTo>
                <a:cubicBezTo>
                  <a:pt x="60" y="24"/>
                  <a:pt x="60" y="24"/>
                  <a:pt x="60" y="24"/>
                </a:cubicBezTo>
                <a:cubicBezTo>
                  <a:pt x="60" y="28"/>
                  <a:pt x="62" y="30"/>
                  <a:pt x="65" y="30"/>
                </a:cubicBezTo>
                <a:cubicBezTo>
                  <a:pt x="90" y="30"/>
                  <a:pt x="90" y="30"/>
                  <a:pt x="90" y="30"/>
                </a:cubicBezTo>
                <a:cubicBezTo>
                  <a:pt x="90" y="114"/>
                  <a:pt x="90" y="114"/>
                  <a:pt x="90" y="114"/>
                </a:cubicBezTo>
                <a:cubicBezTo>
                  <a:pt x="90" y="118"/>
                  <a:pt x="87" y="120"/>
                  <a:pt x="84" y="12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22" name="组合 21"/>
          <p:cNvGrpSpPr/>
          <p:nvPr/>
        </p:nvGrpSpPr>
        <p:grpSpPr>
          <a:xfrm>
            <a:off x="9072444" y="5547023"/>
            <a:ext cx="303144" cy="303144"/>
            <a:chOff x="9072444" y="5547023"/>
            <a:chExt cx="303144" cy="303144"/>
          </a:xfrm>
        </p:grpSpPr>
        <p:sp>
          <p:nvSpPr>
            <p:cNvPr id="23" name="Freeform 15"/>
            <p:cNvSpPr/>
            <p:nvPr/>
          </p:nvSpPr>
          <p:spPr bwMode="auto">
            <a:xfrm rot="5400000">
              <a:off x="9083270" y="5536197"/>
              <a:ext cx="173225" cy="194878"/>
            </a:xfrm>
            <a:custGeom>
              <a:avLst/>
              <a:gdLst>
                <a:gd name="T0" fmla="*/ 72 w 72"/>
                <a:gd name="T1" fmla="*/ 49 h 81"/>
                <a:gd name="T2" fmla="*/ 49 w 72"/>
                <a:gd name="T3" fmla="*/ 72 h 81"/>
                <a:gd name="T4" fmla="*/ 12 w 72"/>
                <a:gd name="T5" fmla="*/ 70 h 81"/>
                <a:gd name="T6" fmla="*/ 10 w 72"/>
                <a:gd name="T7" fmla="*/ 33 h 81"/>
                <a:gd name="T8" fmla="*/ 33 w 72"/>
                <a:gd name="T9" fmla="*/ 10 h 81"/>
                <a:gd name="T10" fmla="*/ 70 w 72"/>
                <a:gd name="T11" fmla="*/ 12 h 81"/>
              </a:gdLst>
              <a:ahLst/>
              <a:cxnLst>
                <a:cxn ang="0">
                  <a:pos x="T0" y="T1"/>
                </a:cxn>
                <a:cxn ang="0">
                  <a:pos x="T2" y="T3"/>
                </a:cxn>
                <a:cxn ang="0">
                  <a:pos x="T4" y="T5"/>
                </a:cxn>
                <a:cxn ang="0">
                  <a:pos x="T6" y="T7"/>
                </a:cxn>
                <a:cxn ang="0">
                  <a:pos x="T8" y="T9"/>
                </a:cxn>
                <a:cxn ang="0">
                  <a:pos x="T10" y="T11"/>
                </a:cxn>
              </a:cxnLst>
              <a:rect l="0" t="0" r="r" b="b"/>
              <a:pathLst>
                <a:path w="72" h="81">
                  <a:moveTo>
                    <a:pt x="72" y="49"/>
                  </a:moveTo>
                  <a:cubicBezTo>
                    <a:pt x="49" y="72"/>
                    <a:pt x="49" y="72"/>
                    <a:pt x="49" y="72"/>
                  </a:cubicBezTo>
                  <a:cubicBezTo>
                    <a:pt x="39" y="81"/>
                    <a:pt x="23" y="80"/>
                    <a:pt x="12" y="70"/>
                  </a:cubicBezTo>
                  <a:cubicBezTo>
                    <a:pt x="1" y="59"/>
                    <a:pt x="0" y="43"/>
                    <a:pt x="10" y="33"/>
                  </a:cubicBezTo>
                  <a:cubicBezTo>
                    <a:pt x="33" y="10"/>
                    <a:pt x="33" y="10"/>
                    <a:pt x="33" y="10"/>
                  </a:cubicBezTo>
                  <a:cubicBezTo>
                    <a:pt x="43" y="0"/>
                    <a:pt x="59" y="1"/>
                    <a:pt x="70" y="12"/>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4" name="Freeform 16"/>
            <p:cNvSpPr/>
            <p:nvPr/>
          </p:nvSpPr>
          <p:spPr bwMode="auto">
            <a:xfrm rot="5400000">
              <a:off x="9192438" y="5667018"/>
              <a:ext cx="171421" cy="194878"/>
            </a:xfrm>
            <a:custGeom>
              <a:avLst/>
              <a:gdLst>
                <a:gd name="T0" fmla="*/ 0 w 71"/>
                <a:gd name="T1" fmla="*/ 33 h 81"/>
                <a:gd name="T2" fmla="*/ 23 w 71"/>
                <a:gd name="T3" fmla="*/ 10 h 81"/>
                <a:gd name="T4" fmla="*/ 60 w 71"/>
                <a:gd name="T5" fmla="*/ 12 h 81"/>
                <a:gd name="T6" fmla="*/ 62 w 71"/>
                <a:gd name="T7" fmla="*/ 49 h 81"/>
                <a:gd name="T8" fmla="*/ 39 w 71"/>
                <a:gd name="T9" fmla="*/ 72 h 81"/>
                <a:gd name="T10" fmla="*/ 2 w 71"/>
                <a:gd name="T11" fmla="*/ 70 h 81"/>
              </a:gdLst>
              <a:ahLst/>
              <a:cxnLst>
                <a:cxn ang="0">
                  <a:pos x="T0" y="T1"/>
                </a:cxn>
                <a:cxn ang="0">
                  <a:pos x="T2" y="T3"/>
                </a:cxn>
                <a:cxn ang="0">
                  <a:pos x="T4" y="T5"/>
                </a:cxn>
                <a:cxn ang="0">
                  <a:pos x="T6" y="T7"/>
                </a:cxn>
                <a:cxn ang="0">
                  <a:pos x="T8" y="T9"/>
                </a:cxn>
                <a:cxn ang="0">
                  <a:pos x="T10" y="T11"/>
                </a:cxn>
              </a:cxnLst>
              <a:rect l="0" t="0" r="r" b="b"/>
              <a:pathLst>
                <a:path w="71" h="81">
                  <a:moveTo>
                    <a:pt x="0" y="33"/>
                  </a:moveTo>
                  <a:cubicBezTo>
                    <a:pt x="23" y="10"/>
                    <a:pt x="23" y="10"/>
                    <a:pt x="23" y="10"/>
                  </a:cubicBezTo>
                  <a:cubicBezTo>
                    <a:pt x="33" y="0"/>
                    <a:pt x="49" y="1"/>
                    <a:pt x="60" y="12"/>
                  </a:cubicBezTo>
                  <a:cubicBezTo>
                    <a:pt x="70" y="23"/>
                    <a:pt x="71" y="39"/>
                    <a:pt x="62" y="49"/>
                  </a:cubicBezTo>
                  <a:cubicBezTo>
                    <a:pt x="39" y="72"/>
                    <a:pt x="39" y="72"/>
                    <a:pt x="39" y="72"/>
                  </a:cubicBezTo>
                  <a:cubicBezTo>
                    <a:pt x="29" y="81"/>
                    <a:pt x="13" y="80"/>
                    <a:pt x="2" y="70"/>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25" name="Freeform 17"/>
          <p:cNvSpPr/>
          <p:nvPr/>
        </p:nvSpPr>
        <p:spPr bwMode="auto">
          <a:xfrm rot="5400000">
            <a:off x="8287066" y="1535327"/>
            <a:ext cx="269762" cy="297731"/>
          </a:xfrm>
          <a:custGeom>
            <a:avLst/>
            <a:gdLst>
              <a:gd name="T0" fmla="*/ 7 w 112"/>
              <a:gd name="T1" fmla="*/ 67 h 124"/>
              <a:gd name="T2" fmla="*/ 64 w 112"/>
              <a:gd name="T3" fmla="*/ 10 h 124"/>
              <a:gd name="T4" fmla="*/ 101 w 112"/>
              <a:gd name="T5" fmla="*/ 10 h 124"/>
              <a:gd name="T6" fmla="*/ 101 w 112"/>
              <a:gd name="T7" fmla="*/ 48 h 124"/>
              <a:gd name="T8" fmla="*/ 32 w 112"/>
              <a:gd name="T9" fmla="*/ 117 h 124"/>
              <a:gd name="T10" fmla="*/ 7 w 112"/>
              <a:gd name="T11" fmla="*/ 117 h 124"/>
              <a:gd name="T12" fmla="*/ 7 w 112"/>
              <a:gd name="T13" fmla="*/ 92 h 124"/>
              <a:gd name="T14" fmla="*/ 51 w 112"/>
              <a:gd name="T15" fmla="*/ 48 h 124"/>
              <a:gd name="T16" fmla="*/ 64 w 112"/>
              <a:gd name="T17" fmla="*/ 48 h 124"/>
              <a:gd name="T18" fmla="*/ 64 w 112"/>
              <a:gd name="T19" fmla="*/ 61 h 124"/>
              <a:gd name="T20" fmla="*/ 32 w 112"/>
              <a:gd name="T21"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24">
                <a:moveTo>
                  <a:pt x="7" y="67"/>
                </a:moveTo>
                <a:cubicBezTo>
                  <a:pt x="64" y="10"/>
                  <a:pt x="64" y="10"/>
                  <a:pt x="64" y="10"/>
                </a:cubicBezTo>
                <a:cubicBezTo>
                  <a:pt x="74" y="0"/>
                  <a:pt x="91" y="0"/>
                  <a:pt x="101" y="10"/>
                </a:cubicBezTo>
                <a:cubicBezTo>
                  <a:pt x="112" y="21"/>
                  <a:pt x="112" y="38"/>
                  <a:pt x="101" y="48"/>
                </a:cubicBezTo>
                <a:cubicBezTo>
                  <a:pt x="32" y="117"/>
                  <a:pt x="32" y="117"/>
                  <a:pt x="32" y="117"/>
                </a:cubicBezTo>
                <a:cubicBezTo>
                  <a:pt x="25" y="124"/>
                  <a:pt x="14" y="124"/>
                  <a:pt x="7" y="117"/>
                </a:cubicBezTo>
                <a:cubicBezTo>
                  <a:pt x="0" y="110"/>
                  <a:pt x="0" y="99"/>
                  <a:pt x="7" y="92"/>
                </a:cubicBezTo>
                <a:cubicBezTo>
                  <a:pt x="51" y="48"/>
                  <a:pt x="51" y="48"/>
                  <a:pt x="51" y="48"/>
                </a:cubicBezTo>
                <a:cubicBezTo>
                  <a:pt x="55" y="45"/>
                  <a:pt x="60" y="45"/>
                  <a:pt x="64" y="48"/>
                </a:cubicBezTo>
                <a:cubicBezTo>
                  <a:pt x="67" y="52"/>
                  <a:pt x="67" y="57"/>
                  <a:pt x="64" y="61"/>
                </a:cubicBezTo>
                <a:cubicBezTo>
                  <a:pt x="32" y="92"/>
                  <a:pt x="32" y="92"/>
                  <a:pt x="32" y="92"/>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26" name="组合 25"/>
          <p:cNvGrpSpPr/>
          <p:nvPr/>
        </p:nvGrpSpPr>
        <p:grpSpPr>
          <a:xfrm>
            <a:off x="8280299" y="2334238"/>
            <a:ext cx="290513" cy="291415"/>
            <a:chOff x="8280299" y="2334238"/>
            <a:chExt cx="290513" cy="291415"/>
          </a:xfrm>
        </p:grpSpPr>
        <p:sp>
          <p:nvSpPr>
            <p:cNvPr id="27" name="Oval 18"/>
            <p:cNvSpPr>
              <a:spLocks noChangeArrowheads="1"/>
            </p:cNvSpPr>
            <p:nvPr/>
          </p:nvSpPr>
          <p:spPr bwMode="auto">
            <a:xfrm rot="5400000">
              <a:off x="8419240" y="2474081"/>
              <a:ext cx="113679" cy="113679"/>
            </a:xfrm>
            <a:prstGeom prst="ellipse">
              <a:avLst/>
            </a:pr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8" name="Freeform 19"/>
            <p:cNvSpPr/>
            <p:nvPr/>
          </p:nvSpPr>
          <p:spPr bwMode="auto">
            <a:xfrm rot="5400000">
              <a:off x="8279848" y="2334689"/>
              <a:ext cx="291415" cy="290513"/>
            </a:xfrm>
            <a:custGeom>
              <a:avLst/>
              <a:gdLst>
                <a:gd name="T0" fmla="*/ 81 w 121"/>
                <a:gd name="T1" fmla="*/ 0 h 121"/>
                <a:gd name="T2" fmla="*/ 42 w 121"/>
                <a:gd name="T3" fmla="*/ 40 h 121"/>
                <a:gd name="T4" fmla="*/ 48 w 121"/>
                <a:gd name="T5" fmla="*/ 60 h 121"/>
                <a:gd name="T6" fmla="*/ 3 w 121"/>
                <a:gd name="T7" fmla="*/ 105 h 121"/>
                <a:gd name="T8" fmla="*/ 3 w 121"/>
                <a:gd name="T9" fmla="*/ 118 h 121"/>
                <a:gd name="T10" fmla="*/ 16 w 121"/>
                <a:gd name="T11" fmla="*/ 118 h 121"/>
                <a:gd name="T12" fmla="*/ 61 w 121"/>
                <a:gd name="T13" fmla="*/ 73 h 121"/>
                <a:gd name="T14" fmla="*/ 81 w 121"/>
                <a:gd name="T15" fmla="*/ 79 h 121"/>
                <a:gd name="T16" fmla="*/ 121 w 121"/>
                <a:gd name="T17" fmla="*/ 40 h 121"/>
                <a:gd name="T18" fmla="*/ 81 w 121"/>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81" y="0"/>
                  </a:moveTo>
                  <a:cubicBezTo>
                    <a:pt x="60" y="0"/>
                    <a:pt x="42" y="18"/>
                    <a:pt x="42" y="40"/>
                  </a:cubicBezTo>
                  <a:cubicBezTo>
                    <a:pt x="42" y="47"/>
                    <a:pt x="44" y="54"/>
                    <a:pt x="48" y="60"/>
                  </a:cubicBezTo>
                  <a:cubicBezTo>
                    <a:pt x="3" y="105"/>
                    <a:pt x="3" y="105"/>
                    <a:pt x="3" y="105"/>
                  </a:cubicBezTo>
                  <a:cubicBezTo>
                    <a:pt x="0" y="108"/>
                    <a:pt x="0" y="114"/>
                    <a:pt x="3" y="118"/>
                  </a:cubicBezTo>
                  <a:cubicBezTo>
                    <a:pt x="7" y="121"/>
                    <a:pt x="13" y="121"/>
                    <a:pt x="16" y="118"/>
                  </a:cubicBezTo>
                  <a:cubicBezTo>
                    <a:pt x="61" y="73"/>
                    <a:pt x="61" y="73"/>
                    <a:pt x="61" y="73"/>
                  </a:cubicBezTo>
                  <a:cubicBezTo>
                    <a:pt x="67" y="77"/>
                    <a:pt x="74" y="79"/>
                    <a:pt x="81" y="79"/>
                  </a:cubicBezTo>
                  <a:cubicBezTo>
                    <a:pt x="103" y="79"/>
                    <a:pt x="121" y="61"/>
                    <a:pt x="121" y="40"/>
                  </a:cubicBezTo>
                  <a:cubicBezTo>
                    <a:pt x="121" y="18"/>
                    <a:pt x="103" y="0"/>
                    <a:pt x="81"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29" name="Freeform 20"/>
          <p:cNvSpPr>
            <a:spLocks noEditPoints="1"/>
          </p:cNvSpPr>
          <p:nvPr/>
        </p:nvSpPr>
        <p:spPr bwMode="auto">
          <a:xfrm rot="5400000">
            <a:off x="8322703" y="3144427"/>
            <a:ext cx="193074" cy="288709"/>
          </a:xfrm>
          <a:custGeom>
            <a:avLst/>
            <a:gdLst>
              <a:gd name="T0" fmla="*/ 40 w 80"/>
              <a:gd name="T1" fmla="*/ 0 h 120"/>
              <a:gd name="T2" fmla="*/ 0 w 80"/>
              <a:gd name="T3" fmla="*/ 40 h 120"/>
              <a:gd name="T4" fmla="*/ 40 w 80"/>
              <a:gd name="T5" fmla="*/ 120 h 120"/>
              <a:gd name="T6" fmla="*/ 80 w 80"/>
              <a:gd name="T7" fmla="*/ 40 h 120"/>
              <a:gd name="T8" fmla="*/ 40 w 80"/>
              <a:gd name="T9" fmla="*/ 0 h 120"/>
              <a:gd name="T10" fmla="*/ 40 w 80"/>
              <a:gd name="T11" fmla="*/ 53 h 120"/>
              <a:gd name="T12" fmla="*/ 27 w 80"/>
              <a:gd name="T13" fmla="*/ 40 h 120"/>
              <a:gd name="T14" fmla="*/ 40 w 80"/>
              <a:gd name="T15" fmla="*/ 26 h 120"/>
              <a:gd name="T16" fmla="*/ 54 w 80"/>
              <a:gd name="T17" fmla="*/ 40 h 120"/>
              <a:gd name="T18" fmla="*/ 40 w 80"/>
              <a:gd name="T19" fmla="*/ 5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120">
                <a:moveTo>
                  <a:pt x="40" y="0"/>
                </a:moveTo>
                <a:cubicBezTo>
                  <a:pt x="18" y="0"/>
                  <a:pt x="0" y="18"/>
                  <a:pt x="0" y="40"/>
                </a:cubicBezTo>
                <a:cubicBezTo>
                  <a:pt x="0" y="80"/>
                  <a:pt x="40" y="120"/>
                  <a:pt x="40" y="120"/>
                </a:cubicBezTo>
                <a:cubicBezTo>
                  <a:pt x="40" y="120"/>
                  <a:pt x="80" y="80"/>
                  <a:pt x="80" y="40"/>
                </a:cubicBezTo>
                <a:cubicBezTo>
                  <a:pt x="80" y="18"/>
                  <a:pt x="62" y="0"/>
                  <a:pt x="40" y="0"/>
                </a:cubicBezTo>
                <a:close/>
                <a:moveTo>
                  <a:pt x="40" y="53"/>
                </a:moveTo>
                <a:cubicBezTo>
                  <a:pt x="33" y="53"/>
                  <a:pt x="27" y="47"/>
                  <a:pt x="27" y="40"/>
                </a:cubicBezTo>
                <a:cubicBezTo>
                  <a:pt x="27" y="32"/>
                  <a:pt x="33" y="26"/>
                  <a:pt x="40" y="26"/>
                </a:cubicBezTo>
                <a:cubicBezTo>
                  <a:pt x="48" y="26"/>
                  <a:pt x="54" y="32"/>
                  <a:pt x="54" y="40"/>
                </a:cubicBezTo>
                <a:cubicBezTo>
                  <a:pt x="54" y="47"/>
                  <a:pt x="48" y="53"/>
                  <a:pt x="40" y="53"/>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0" name="Freeform 21"/>
          <p:cNvSpPr/>
          <p:nvPr/>
        </p:nvSpPr>
        <p:spPr bwMode="auto">
          <a:xfrm rot="5400000">
            <a:off x="7472817" y="2401904"/>
            <a:ext cx="289611" cy="168714"/>
          </a:xfrm>
          <a:custGeom>
            <a:avLst/>
            <a:gdLst>
              <a:gd name="T0" fmla="*/ 120 w 120"/>
              <a:gd name="T1" fmla="*/ 44 h 70"/>
              <a:gd name="T2" fmla="*/ 94 w 120"/>
              <a:gd name="T3" fmla="*/ 17 h 70"/>
              <a:gd name="T4" fmla="*/ 83 w 120"/>
              <a:gd name="T5" fmla="*/ 20 h 70"/>
              <a:gd name="T6" fmla="*/ 51 w 120"/>
              <a:gd name="T7" fmla="*/ 0 h 70"/>
              <a:gd name="T8" fmla="*/ 17 w 120"/>
              <a:gd name="T9" fmla="*/ 35 h 70"/>
              <a:gd name="T10" fmla="*/ 0 w 120"/>
              <a:gd name="T11" fmla="*/ 52 h 70"/>
              <a:gd name="T12" fmla="*/ 0 w 120"/>
              <a:gd name="T13" fmla="*/ 53 h 70"/>
              <a:gd name="T14" fmla="*/ 17 w 120"/>
              <a:gd name="T15" fmla="*/ 70 h 70"/>
              <a:gd name="T16" fmla="*/ 95 w 120"/>
              <a:gd name="T17" fmla="*/ 70 h 70"/>
              <a:gd name="T18" fmla="*/ 120 w 120"/>
              <a:gd name="T19" fmla="*/ 44 h 70"/>
              <a:gd name="T20" fmla="*/ 120 w 120"/>
              <a:gd name="T21" fmla="*/ 44 h 70"/>
              <a:gd name="T22" fmla="*/ 120 w 120"/>
              <a:gd name="T2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0">
                <a:moveTo>
                  <a:pt x="120" y="44"/>
                </a:moveTo>
                <a:cubicBezTo>
                  <a:pt x="120" y="29"/>
                  <a:pt x="108" y="17"/>
                  <a:pt x="94" y="17"/>
                </a:cubicBezTo>
                <a:cubicBezTo>
                  <a:pt x="90" y="17"/>
                  <a:pt x="86" y="19"/>
                  <a:pt x="83" y="20"/>
                </a:cubicBezTo>
                <a:cubicBezTo>
                  <a:pt x="77" y="8"/>
                  <a:pt x="65" y="0"/>
                  <a:pt x="51" y="0"/>
                </a:cubicBezTo>
                <a:cubicBezTo>
                  <a:pt x="32" y="0"/>
                  <a:pt x="17" y="16"/>
                  <a:pt x="17" y="35"/>
                </a:cubicBezTo>
                <a:cubicBezTo>
                  <a:pt x="8" y="35"/>
                  <a:pt x="0" y="43"/>
                  <a:pt x="0" y="52"/>
                </a:cubicBezTo>
                <a:cubicBezTo>
                  <a:pt x="0" y="53"/>
                  <a:pt x="0" y="53"/>
                  <a:pt x="0" y="53"/>
                </a:cubicBezTo>
                <a:cubicBezTo>
                  <a:pt x="0" y="62"/>
                  <a:pt x="8" y="70"/>
                  <a:pt x="17" y="70"/>
                </a:cubicBezTo>
                <a:cubicBezTo>
                  <a:pt x="95" y="70"/>
                  <a:pt x="95" y="70"/>
                  <a:pt x="95" y="70"/>
                </a:cubicBezTo>
                <a:cubicBezTo>
                  <a:pt x="109" y="70"/>
                  <a:pt x="120" y="58"/>
                  <a:pt x="120" y="44"/>
                </a:cubicBezTo>
                <a:cubicBezTo>
                  <a:pt x="120" y="44"/>
                  <a:pt x="120" y="44"/>
                  <a:pt x="120" y="44"/>
                </a:cubicBezTo>
                <a:cubicBezTo>
                  <a:pt x="120" y="44"/>
                  <a:pt x="120" y="44"/>
                  <a:pt x="120" y="44"/>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1" name="Freeform 22"/>
          <p:cNvSpPr/>
          <p:nvPr/>
        </p:nvSpPr>
        <p:spPr bwMode="auto">
          <a:xfrm rot="5400000">
            <a:off x="8274435" y="4751721"/>
            <a:ext cx="289611" cy="288709"/>
          </a:xfrm>
          <a:custGeom>
            <a:avLst/>
            <a:gdLst>
              <a:gd name="T0" fmla="*/ 109 w 120"/>
              <a:gd name="T1" fmla="*/ 0 h 120"/>
              <a:gd name="T2" fmla="*/ 11 w 120"/>
              <a:gd name="T3" fmla="*/ 0 h 120"/>
              <a:gd name="T4" fmla="*/ 0 w 120"/>
              <a:gd name="T5" fmla="*/ 11 h 120"/>
              <a:gd name="T6" fmla="*/ 0 w 120"/>
              <a:gd name="T7" fmla="*/ 61 h 120"/>
              <a:gd name="T8" fmla="*/ 0 w 120"/>
              <a:gd name="T9" fmla="*/ 92 h 120"/>
              <a:gd name="T10" fmla="*/ 0 w 120"/>
              <a:gd name="T11" fmla="*/ 117 h 120"/>
              <a:gd name="T12" fmla="*/ 4 w 120"/>
              <a:gd name="T13" fmla="*/ 119 h 120"/>
              <a:gd name="T14" fmla="*/ 29 w 120"/>
              <a:gd name="T15" fmla="*/ 91 h 120"/>
              <a:gd name="T16" fmla="*/ 33 w 120"/>
              <a:gd name="T17" fmla="*/ 90 h 120"/>
              <a:gd name="T18" fmla="*/ 109 w 120"/>
              <a:gd name="T19" fmla="*/ 90 h 120"/>
              <a:gd name="T20" fmla="*/ 120 w 120"/>
              <a:gd name="T21" fmla="*/ 78 h 120"/>
              <a:gd name="T22" fmla="*/ 120 w 120"/>
              <a:gd name="T23" fmla="*/ 11 h 120"/>
              <a:gd name="T24" fmla="*/ 109 w 120"/>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0">
                <a:moveTo>
                  <a:pt x="109" y="0"/>
                </a:moveTo>
                <a:cubicBezTo>
                  <a:pt x="11" y="0"/>
                  <a:pt x="11" y="0"/>
                  <a:pt x="11" y="0"/>
                </a:cubicBezTo>
                <a:cubicBezTo>
                  <a:pt x="5" y="0"/>
                  <a:pt x="0" y="5"/>
                  <a:pt x="0" y="11"/>
                </a:cubicBezTo>
                <a:cubicBezTo>
                  <a:pt x="0" y="61"/>
                  <a:pt x="0" y="61"/>
                  <a:pt x="0" y="61"/>
                </a:cubicBezTo>
                <a:cubicBezTo>
                  <a:pt x="0" y="92"/>
                  <a:pt x="0" y="92"/>
                  <a:pt x="0" y="92"/>
                </a:cubicBezTo>
                <a:cubicBezTo>
                  <a:pt x="0" y="117"/>
                  <a:pt x="0" y="117"/>
                  <a:pt x="0" y="117"/>
                </a:cubicBezTo>
                <a:cubicBezTo>
                  <a:pt x="0" y="119"/>
                  <a:pt x="2" y="120"/>
                  <a:pt x="4" y="119"/>
                </a:cubicBezTo>
                <a:cubicBezTo>
                  <a:pt x="29" y="91"/>
                  <a:pt x="29" y="91"/>
                  <a:pt x="29" y="91"/>
                </a:cubicBezTo>
                <a:cubicBezTo>
                  <a:pt x="30" y="90"/>
                  <a:pt x="31" y="90"/>
                  <a:pt x="33" y="90"/>
                </a:cubicBezTo>
                <a:cubicBezTo>
                  <a:pt x="109" y="90"/>
                  <a:pt x="109" y="90"/>
                  <a:pt x="109" y="90"/>
                </a:cubicBezTo>
                <a:cubicBezTo>
                  <a:pt x="115" y="90"/>
                  <a:pt x="120" y="85"/>
                  <a:pt x="120" y="78"/>
                </a:cubicBezTo>
                <a:cubicBezTo>
                  <a:pt x="120" y="11"/>
                  <a:pt x="120" y="11"/>
                  <a:pt x="120" y="11"/>
                </a:cubicBezTo>
                <a:cubicBezTo>
                  <a:pt x="120" y="5"/>
                  <a:pt x="115" y="0"/>
                  <a:pt x="109"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32" name="组合 31"/>
          <p:cNvGrpSpPr/>
          <p:nvPr/>
        </p:nvGrpSpPr>
        <p:grpSpPr>
          <a:xfrm>
            <a:off x="8274886" y="5554241"/>
            <a:ext cx="288709" cy="288709"/>
            <a:chOff x="8274886" y="5554241"/>
            <a:chExt cx="288709" cy="288709"/>
          </a:xfrm>
        </p:grpSpPr>
        <p:sp>
          <p:nvSpPr>
            <p:cNvPr id="33" name="Freeform 23"/>
            <p:cNvSpPr/>
            <p:nvPr/>
          </p:nvSpPr>
          <p:spPr bwMode="auto">
            <a:xfrm rot="5400000">
              <a:off x="8274886" y="5554241"/>
              <a:ext cx="288709" cy="288709"/>
            </a:xfrm>
            <a:custGeom>
              <a:avLst/>
              <a:gdLst>
                <a:gd name="T0" fmla="*/ 109 w 120"/>
                <a:gd name="T1" fmla="*/ 0 h 120"/>
                <a:gd name="T2" fmla="*/ 12 w 120"/>
                <a:gd name="T3" fmla="*/ 0 h 120"/>
                <a:gd name="T4" fmla="*/ 0 w 120"/>
                <a:gd name="T5" fmla="*/ 11 h 120"/>
                <a:gd name="T6" fmla="*/ 0 w 120"/>
                <a:gd name="T7" fmla="*/ 61 h 120"/>
                <a:gd name="T8" fmla="*/ 0 w 120"/>
                <a:gd name="T9" fmla="*/ 92 h 120"/>
                <a:gd name="T10" fmla="*/ 0 w 120"/>
                <a:gd name="T11" fmla="*/ 117 h 120"/>
                <a:gd name="T12" fmla="*/ 4 w 120"/>
                <a:gd name="T13" fmla="*/ 119 h 120"/>
                <a:gd name="T14" fmla="*/ 29 w 120"/>
                <a:gd name="T15" fmla="*/ 91 h 120"/>
                <a:gd name="T16" fmla="*/ 33 w 120"/>
                <a:gd name="T17" fmla="*/ 90 h 120"/>
                <a:gd name="T18" fmla="*/ 109 w 120"/>
                <a:gd name="T19" fmla="*/ 90 h 120"/>
                <a:gd name="T20" fmla="*/ 120 w 120"/>
                <a:gd name="T21" fmla="*/ 78 h 120"/>
                <a:gd name="T22" fmla="*/ 120 w 120"/>
                <a:gd name="T23" fmla="*/ 11 h 120"/>
                <a:gd name="T24" fmla="*/ 109 w 120"/>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0">
                  <a:moveTo>
                    <a:pt x="109" y="0"/>
                  </a:moveTo>
                  <a:cubicBezTo>
                    <a:pt x="12" y="0"/>
                    <a:pt x="12" y="0"/>
                    <a:pt x="12" y="0"/>
                  </a:cubicBezTo>
                  <a:cubicBezTo>
                    <a:pt x="5" y="0"/>
                    <a:pt x="0" y="5"/>
                    <a:pt x="0" y="11"/>
                  </a:cubicBezTo>
                  <a:cubicBezTo>
                    <a:pt x="0" y="61"/>
                    <a:pt x="0" y="61"/>
                    <a:pt x="0" y="61"/>
                  </a:cubicBezTo>
                  <a:cubicBezTo>
                    <a:pt x="0" y="92"/>
                    <a:pt x="0" y="92"/>
                    <a:pt x="0" y="92"/>
                  </a:cubicBezTo>
                  <a:cubicBezTo>
                    <a:pt x="0" y="117"/>
                    <a:pt x="0" y="117"/>
                    <a:pt x="0" y="117"/>
                  </a:cubicBezTo>
                  <a:cubicBezTo>
                    <a:pt x="0" y="119"/>
                    <a:pt x="3" y="120"/>
                    <a:pt x="4" y="119"/>
                  </a:cubicBezTo>
                  <a:cubicBezTo>
                    <a:pt x="29" y="91"/>
                    <a:pt x="29" y="91"/>
                    <a:pt x="29" y="91"/>
                  </a:cubicBezTo>
                  <a:cubicBezTo>
                    <a:pt x="30" y="90"/>
                    <a:pt x="31" y="90"/>
                    <a:pt x="33" y="90"/>
                  </a:cubicBezTo>
                  <a:cubicBezTo>
                    <a:pt x="109" y="90"/>
                    <a:pt x="109" y="90"/>
                    <a:pt x="109" y="90"/>
                  </a:cubicBezTo>
                  <a:cubicBezTo>
                    <a:pt x="115" y="90"/>
                    <a:pt x="120" y="85"/>
                    <a:pt x="120" y="78"/>
                  </a:cubicBezTo>
                  <a:cubicBezTo>
                    <a:pt x="120" y="11"/>
                    <a:pt x="120" y="11"/>
                    <a:pt x="120" y="11"/>
                  </a:cubicBezTo>
                  <a:cubicBezTo>
                    <a:pt x="120" y="5"/>
                    <a:pt x="115" y="0"/>
                    <a:pt x="109"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4" name="Oval 24"/>
            <p:cNvSpPr>
              <a:spLocks noChangeArrowheads="1"/>
            </p:cNvSpPr>
            <p:nvPr/>
          </p:nvSpPr>
          <p:spPr bwMode="auto">
            <a:xfrm rot="5400000">
              <a:off x="8439089" y="5609276"/>
              <a:ext cx="36089" cy="36089"/>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5" name="Oval 25"/>
            <p:cNvSpPr>
              <a:spLocks noChangeArrowheads="1"/>
            </p:cNvSpPr>
            <p:nvPr/>
          </p:nvSpPr>
          <p:spPr bwMode="auto">
            <a:xfrm rot="5400000">
              <a:off x="8439089" y="5681453"/>
              <a:ext cx="36089" cy="36089"/>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6" name="Oval 26"/>
            <p:cNvSpPr>
              <a:spLocks noChangeArrowheads="1"/>
            </p:cNvSpPr>
            <p:nvPr/>
          </p:nvSpPr>
          <p:spPr bwMode="auto">
            <a:xfrm rot="5400000">
              <a:off x="8439089" y="5753631"/>
              <a:ext cx="36089" cy="36089"/>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37" name="组合 36"/>
          <p:cNvGrpSpPr/>
          <p:nvPr/>
        </p:nvGrpSpPr>
        <p:grpSpPr>
          <a:xfrm>
            <a:off x="7472818" y="1539387"/>
            <a:ext cx="289610" cy="288709"/>
            <a:chOff x="7472818" y="1539387"/>
            <a:chExt cx="289610" cy="288709"/>
          </a:xfrm>
        </p:grpSpPr>
        <p:sp>
          <p:nvSpPr>
            <p:cNvPr id="38" name="Freeform 27"/>
            <p:cNvSpPr/>
            <p:nvPr/>
          </p:nvSpPr>
          <p:spPr bwMode="auto">
            <a:xfrm rot="5400000">
              <a:off x="7473269" y="1538936"/>
              <a:ext cx="180443" cy="181345"/>
            </a:xfrm>
            <a:custGeom>
              <a:avLst/>
              <a:gdLst>
                <a:gd name="T0" fmla="*/ 68 w 75"/>
                <a:gd name="T1" fmla="*/ 0 h 75"/>
                <a:gd name="T2" fmla="*/ 7 w 75"/>
                <a:gd name="T3" fmla="*/ 0 h 75"/>
                <a:gd name="T4" fmla="*/ 0 w 75"/>
                <a:gd name="T5" fmla="*/ 7 h 75"/>
                <a:gd name="T6" fmla="*/ 0 w 75"/>
                <a:gd name="T7" fmla="*/ 39 h 75"/>
                <a:gd name="T8" fmla="*/ 0 w 75"/>
                <a:gd name="T9" fmla="*/ 58 h 75"/>
                <a:gd name="T10" fmla="*/ 0 w 75"/>
                <a:gd name="T11" fmla="*/ 74 h 75"/>
                <a:gd name="T12" fmla="*/ 2 w 75"/>
                <a:gd name="T13" fmla="*/ 75 h 75"/>
                <a:gd name="T14" fmla="*/ 18 w 75"/>
                <a:gd name="T15" fmla="*/ 57 h 75"/>
                <a:gd name="T16" fmla="*/ 20 w 75"/>
                <a:gd name="T17" fmla="*/ 56 h 75"/>
                <a:gd name="T18" fmla="*/ 68 w 75"/>
                <a:gd name="T19" fmla="*/ 56 h 75"/>
                <a:gd name="T20" fmla="*/ 75 w 75"/>
                <a:gd name="T21" fmla="*/ 49 h 75"/>
                <a:gd name="T22" fmla="*/ 75 w 75"/>
                <a:gd name="T23" fmla="*/ 7 h 75"/>
                <a:gd name="T24" fmla="*/ 68 w 75"/>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5">
                  <a:moveTo>
                    <a:pt x="68" y="0"/>
                  </a:moveTo>
                  <a:cubicBezTo>
                    <a:pt x="7" y="0"/>
                    <a:pt x="7" y="0"/>
                    <a:pt x="7" y="0"/>
                  </a:cubicBezTo>
                  <a:cubicBezTo>
                    <a:pt x="3" y="0"/>
                    <a:pt x="0" y="3"/>
                    <a:pt x="0" y="7"/>
                  </a:cubicBezTo>
                  <a:cubicBezTo>
                    <a:pt x="0" y="39"/>
                    <a:pt x="0" y="39"/>
                    <a:pt x="0" y="39"/>
                  </a:cubicBezTo>
                  <a:cubicBezTo>
                    <a:pt x="0" y="58"/>
                    <a:pt x="0" y="58"/>
                    <a:pt x="0" y="58"/>
                  </a:cubicBezTo>
                  <a:cubicBezTo>
                    <a:pt x="0" y="74"/>
                    <a:pt x="0" y="74"/>
                    <a:pt x="0" y="74"/>
                  </a:cubicBezTo>
                  <a:cubicBezTo>
                    <a:pt x="0" y="75"/>
                    <a:pt x="1" y="75"/>
                    <a:pt x="2" y="75"/>
                  </a:cubicBezTo>
                  <a:cubicBezTo>
                    <a:pt x="18" y="57"/>
                    <a:pt x="18" y="57"/>
                    <a:pt x="18" y="57"/>
                  </a:cubicBezTo>
                  <a:cubicBezTo>
                    <a:pt x="18" y="57"/>
                    <a:pt x="19" y="56"/>
                    <a:pt x="20" y="56"/>
                  </a:cubicBezTo>
                  <a:cubicBezTo>
                    <a:pt x="68" y="56"/>
                    <a:pt x="68" y="56"/>
                    <a:pt x="68" y="56"/>
                  </a:cubicBezTo>
                  <a:cubicBezTo>
                    <a:pt x="72" y="56"/>
                    <a:pt x="75" y="53"/>
                    <a:pt x="75" y="49"/>
                  </a:cubicBezTo>
                  <a:cubicBezTo>
                    <a:pt x="75" y="7"/>
                    <a:pt x="75" y="7"/>
                    <a:pt x="75" y="7"/>
                  </a:cubicBezTo>
                  <a:cubicBezTo>
                    <a:pt x="75" y="3"/>
                    <a:pt x="72" y="0"/>
                    <a:pt x="68"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9" name="Freeform 28"/>
            <p:cNvSpPr/>
            <p:nvPr/>
          </p:nvSpPr>
          <p:spPr bwMode="auto">
            <a:xfrm rot="5400000">
              <a:off x="7581534" y="1647202"/>
              <a:ext cx="180443" cy="181345"/>
            </a:xfrm>
            <a:custGeom>
              <a:avLst/>
              <a:gdLst>
                <a:gd name="T0" fmla="*/ 0 w 75"/>
                <a:gd name="T1" fmla="*/ 30 h 75"/>
                <a:gd name="T2" fmla="*/ 0 w 75"/>
                <a:gd name="T3" fmla="*/ 7 h 75"/>
                <a:gd name="T4" fmla="*/ 7 w 75"/>
                <a:gd name="T5" fmla="*/ 0 h 75"/>
                <a:gd name="T6" fmla="*/ 68 w 75"/>
                <a:gd name="T7" fmla="*/ 0 h 75"/>
                <a:gd name="T8" fmla="*/ 75 w 75"/>
                <a:gd name="T9" fmla="*/ 7 h 75"/>
                <a:gd name="T10" fmla="*/ 75 w 75"/>
                <a:gd name="T11" fmla="*/ 39 h 75"/>
                <a:gd name="T12" fmla="*/ 75 w 75"/>
                <a:gd name="T13" fmla="*/ 58 h 75"/>
                <a:gd name="T14" fmla="*/ 75 w 75"/>
                <a:gd name="T15" fmla="*/ 74 h 75"/>
                <a:gd name="T16" fmla="*/ 72 w 75"/>
                <a:gd name="T17" fmla="*/ 75 h 75"/>
                <a:gd name="T18" fmla="*/ 57 w 75"/>
                <a:gd name="T19" fmla="*/ 57 h 75"/>
                <a:gd name="T20" fmla="*/ 54 w 75"/>
                <a:gd name="T21" fmla="*/ 56 h 75"/>
                <a:gd name="T22" fmla="*/ 45 w 75"/>
                <a:gd name="T23"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75">
                  <a:moveTo>
                    <a:pt x="0" y="30"/>
                  </a:moveTo>
                  <a:cubicBezTo>
                    <a:pt x="0" y="7"/>
                    <a:pt x="0" y="7"/>
                    <a:pt x="0" y="7"/>
                  </a:cubicBezTo>
                  <a:cubicBezTo>
                    <a:pt x="0" y="3"/>
                    <a:pt x="3" y="0"/>
                    <a:pt x="7" y="0"/>
                  </a:cubicBezTo>
                  <a:cubicBezTo>
                    <a:pt x="68" y="0"/>
                    <a:pt x="68" y="0"/>
                    <a:pt x="68" y="0"/>
                  </a:cubicBezTo>
                  <a:cubicBezTo>
                    <a:pt x="72" y="0"/>
                    <a:pt x="75" y="3"/>
                    <a:pt x="75" y="7"/>
                  </a:cubicBezTo>
                  <a:cubicBezTo>
                    <a:pt x="75" y="39"/>
                    <a:pt x="75" y="39"/>
                    <a:pt x="75" y="39"/>
                  </a:cubicBezTo>
                  <a:cubicBezTo>
                    <a:pt x="75" y="58"/>
                    <a:pt x="75" y="58"/>
                    <a:pt x="75" y="58"/>
                  </a:cubicBezTo>
                  <a:cubicBezTo>
                    <a:pt x="75" y="74"/>
                    <a:pt x="75" y="74"/>
                    <a:pt x="75" y="74"/>
                  </a:cubicBezTo>
                  <a:cubicBezTo>
                    <a:pt x="75" y="75"/>
                    <a:pt x="73" y="75"/>
                    <a:pt x="72" y="75"/>
                  </a:cubicBezTo>
                  <a:cubicBezTo>
                    <a:pt x="57" y="57"/>
                    <a:pt x="57" y="57"/>
                    <a:pt x="57" y="57"/>
                  </a:cubicBezTo>
                  <a:cubicBezTo>
                    <a:pt x="56" y="57"/>
                    <a:pt x="55" y="56"/>
                    <a:pt x="54" y="56"/>
                  </a:cubicBezTo>
                  <a:cubicBezTo>
                    <a:pt x="45" y="56"/>
                    <a:pt x="45" y="56"/>
                    <a:pt x="45" y="56"/>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40" name="组合 39"/>
          <p:cNvGrpSpPr/>
          <p:nvPr/>
        </p:nvGrpSpPr>
        <p:grpSpPr>
          <a:xfrm>
            <a:off x="8274886" y="3949202"/>
            <a:ext cx="288709" cy="288709"/>
            <a:chOff x="8274886" y="3949202"/>
            <a:chExt cx="288709" cy="288709"/>
          </a:xfrm>
        </p:grpSpPr>
        <p:sp>
          <p:nvSpPr>
            <p:cNvPr id="41" name="Freeform 29"/>
            <p:cNvSpPr/>
            <p:nvPr/>
          </p:nvSpPr>
          <p:spPr bwMode="auto">
            <a:xfrm rot="5400000">
              <a:off x="8274886" y="3949202"/>
              <a:ext cx="288709" cy="288709"/>
            </a:xfrm>
            <a:custGeom>
              <a:avLst/>
              <a:gdLst>
                <a:gd name="T0" fmla="*/ 0 w 320"/>
                <a:gd name="T1" fmla="*/ 80 h 320"/>
                <a:gd name="T2" fmla="*/ 107 w 320"/>
                <a:gd name="T3" fmla="*/ 0 h 320"/>
                <a:gd name="T4" fmla="*/ 213 w 320"/>
                <a:gd name="T5" fmla="*/ 80 h 320"/>
                <a:gd name="T6" fmla="*/ 320 w 320"/>
                <a:gd name="T7" fmla="*/ 0 h 320"/>
                <a:gd name="T8" fmla="*/ 320 w 320"/>
                <a:gd name="T9" fmla="*/ 240 h 320"/>
                <a:gd name="T10" fmla="*/ 213 w 320"/>
                <a:gd name="T11" fmla="*/ 320 h 320"/>
                <a:gd name="T12" fmla="*/ 107 w 320"/>
                <a:gd name="T13" fmla="*/ 240 h 320"/>
                <a:gd name="T14" fmla="*/ 0 w 320"/>
                <a:gd name="T15" fmla="*/ 320 h 320"/>
                <a:gd name="T16" fmla="*/ 0 w 320"/>
                <a:gd name="T17" fmla="*/ 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0" y="80"/>
                  </a:moveTo>
                  <a:lnTo>
                    <a:pt x="107" y="0"/>
                  </a:lnTo>
                  <a:lnTo>
                    <a:pt x="213" y="80"/>
                  </a:lnTo>
                  <a:lnTo>
                    <a:pt x="320" y="0"/>
                  </a:lnTo>
                  <a:lnTo>
                    <a:pt x="320" y="240"/>
                  </a:lnTo>
                  <a:lnTo>
                    <a:pt x="213" y="320"/>
                  </a:lnTo>
                  <a:lnTo>
                    <a:pt x="107" y="240"/>
                  </a:lnTo>
                  <a:lnTo>
                    <a:pt x="0" y="320"/>
                  </a:lnTo>
                  <a:lnTo>
                    <a:pt x="0" y="80"/>
                  </a:ln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2" name="Line 30"/>
            <p:cNvSpPr>
              <a:spLocks noChangeShapeType="1"/>
            </p:cNvSpPr>
            <p:nvPr/>
          </p:nvSpPr>
          <p:spPr bwMode="auto">
            <a:xfrm rot="5400000">
              <a:off x="8455329" y="3937473"/>
              <a:ext cx="0" cy="216531"/>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3" name="Line 31"/>
            <p:cNvSpPr>
              <a:spLocks noChangeShapeType="1"/>
            </p:cNvSpPr>
            <p:nvPr/>
          </p:nvSpPr>
          <p:spPr bwMode="auto">
            <a:xfrm rot="5400000">
              <a:off x="8383152" y="4033108"/>
              <a:ext cx="0" cy="216531"/>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44" name="组合 43"/>
          <p:cNvGrpSpPr/>
          <p:nvPr/>
        </p:nvGrpSpPr>
        <p:grpSpPr>
          <a:xfrm>
            <a:off x="7472817" y="3144426"/>
            <a:ext cx="289611" cy="288709"/>
            <a:chOff x="7472817" y="3144426"/>
            <a:chExt cx="289611" cy="288709"/>
          </a:xfrm>
        </p:grpSpPr>
        <p:sp>
          <p:nvSpPr>
            <p:cNvPr id="45" name="Oval 32"/>
            <p:cNvSpPr>
              <a:spLocks noChangeArrowheads="1"/>
            </p:cNvSpPr>
            <p:nvPr/>
          </p:nvSpPr>
          <p:spPr bwMode="auto">
            <a:xfrm rot="5400000">
              <a:off x="7563490" y="3236904"/>
              <a:ext cx="108266" cy="105559"/>
            </a:xfrm>
            <a:prstGeom prst="ellipse">
              <a:avLst/>
            </a:pr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6" name="Line 33"/>
            <p:cNvSpPr>
              <a:spLocks noChangeShapeType="1"/>
            </p:cNvSpPr>
            <p:nvPr/>
          </p:nvSpPr>
          <p:spPr bwMode="auto">
            <a:xfrm rot="5400000">
              <a:off x="7735813" y="3262166"/>
              <a:ext cx="0" cy="53231"/>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7" name="Line 34"/>
            <p:cNvSpPr>
              <a:spLocks noChangeShapeType="1"/>
            </p:cNvSpPr>
            <p:nvPr/>
          </p:nvSpPr>
          <p:spPr bwMode="auto">
            <a:xfrm rot="5400000">
              <a:off x="7590556" y="3406520"/>
              <a:ext cx="53231" cy="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8" name="Line 35"/>
            <p:cNvSpPr>
              <a:spLocks noChangeShapeType="1"/>
            </p:cNvSpPr>
            <p:nvPr/>
          </p:nvSpPr>
          <p:spPr bwMode="auto">
            <a:xfrm rot="5400000">
              <a:off x="7499433" y="3262166"/>
              <a:ext cx="0" cy="53231"/>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49" name="Line 36"/>
            <p:cNvSpPr>
              <a:spLocks noChangeShapeType="1"/>
            </p:cNvSpPr>
            <p:nvPr/>
          </p:nvSpPr>
          <p:spPr bwMode="auto">
            <a:xfrm rot="5400000" flipH="1">
              <a:off x="7589654" y="3171944"/>
              <a:ext cx="55035" cy="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0" name="Line 37"/>
            <p:cNvSpPr>
              <a:spLocks noChangeShapeType="1"/>
            </p:cNvSpPr>
            <p:nvPr/>
          </p:nvSpPr>
          <p:spPr bwMode="auto">
            <a:xfrm rot="5400000">
              <a:off x="7681680" y="3189086"/>
              <a:ext cx="38795" cy="36089"/>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1" name="Line 38"/>
            <p:cNvSpPr>
              <a:spLocks noChangeShapeType="1"/>
            </p:cNvSpPr>
            <p:nvPr/>
          </p:nvSpPr>
          <p:spPr bwMode="auto">
            <a:xfrm rot="5400000" flipV="1">
              <a:off x="7681680" y="3355094"/>
              <a:ext cx="38795" cy="36089"/>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2" name="Line 39"/>
            <p:cNvSpPr>
              <a:spLocks noChangeShapeType="1"/>
            </p:cNvSpPr>
            <p:nvPr/>
          </p:nvSpPr>
          <p:spPr bwMode="auto">
            <a:xfrm rot="5400000">
              <a:off x="7514770" y="3355094"/>
              <a:ext cx="38795" cy="36089"/>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3" name="Line 40"/>
            <p:cNvSpPr>
              <a:spLocks noChangeShapeType="1"/>
            </p:cNvSpPr>
            <p:nvPr/>
          </p:nvSpPr>
          <p:spPr bwMode="auto">
            <a:xfrm rot="5400000" flipH="1">
              <a:off x="7514770" y="3189086"/>
              <a:ext cx="38795" cy="36089"/>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54" name="组合 53"/>
          <p:cNvGrpSpPr/>
          <p:nvPr/>
        </p:nvGrpSpPr>
        <p:grpSpPr>
          <a:xfrm>
            <a:off x="7471013" y="3949201"/>
            <a:ext cx="293220" cy="288709"/>
            <a:chOff x="7471013" y="3949201"/>
            <a:chExt cx="293220" cy="288709"/>
          </a:xfrm>
        </p:grpSpPr>
        <p:sp>
          <p:nvSpPr>
            <p:cNvPr id="55" name="Freeform 41"/>
            <p:cNvSpPr/>
            <p:nvPr/>
          </p:nvSpPr>
          <p:spPr bwMode="auto">
            <a:xfrm rot="5400000">
              <a:off x="7535521" y="4009199"/>
              <a:ext cx="288709" cy="168714"/>
            </a:xfrm>
            <a:custGeom>
              <a:avLst/>
              <a:gdLst>
                <a:gd name="T0" fmla="*/ 120 w 120"/>
                <a:gd name="T1" fmla="*/ 44 h 70"/>
                <a:gd name="T2" fmla="*/ 94 w 120"/>
                <a:gd name="T3" fmla="*/ 18 h 70"/>
                <a:gd name="T4" fmla="*/ 82 w 120"/>
                <a:gd name="T5" fmla="*/ 21 h 70"/>
                <a:gd name="T6" fmla="*/ 51 w 120"/>
                <a:gd name="T7" fmla="*/ 0 h 70"/>
                <a:gd name="T8" fmla="*/ 17 w 120"/>
                <a:gd name="T9" fmla="*/ 35 h 70"/>
                <a:gd name="T10" fmla="*/ 0 w 120"/>
                <a:gd name="T11" fmla="*/ 53 h 70"/>
                <a:gd name="T12" fmla="*/ 0 w 120"/>
                <a:gd name="T13" fmla="*/ 53 h 70"/>
                <a:gd name="T14" fmla="*/ 16 w 120"/>
                <a:gd name="T15" fmla="*/ 70 h 70"/>
                <a:gd name="T16" fmla="*/ 94 w 120"/>
                <a:gd name="T17" fmla="*/ 70 h 70"/>
                <a:gd name="T18" fmla="*/ 120 w 120"/>
                <a:gd name="T19" fmla="*/ 44 h 70"/>
                <a:gd name="T20" fmla="*/ 120 w 120"/>
                <a:gd name="T21" fmla="*/ 44 h 70"/>
                <a:gd name="T22" fmla="*/ 120 w 120"/>
                <a:gd name="T23"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0">
                  <a:moveTo>
                    <a:pt x="120" y="44"/>
                  </a:moveTo>
                  <a:cubicBezTo>
                    <a:pt x="120" y="29"/>
                    <a:pt x="108" y="18"/>
                    <a:pt x="94" y="18"/>
                  </a:cubicBezTo>
                  <a:cubicBezTo>
                    <a:pt x="90" y="18"/>
                    <a:pt x="86" y="19"/>
                    <a:pt x="82" y="21"/>
                  </a:cubicBezTo>
                  <a:cubicBezTo>
                    <a:pt x="77" y="9"/>
                    <a:pt x="65" y="0"/>
                    <a:pt x="51" y="0"/>
                  </a:cubicBezTo>
                  <a:cubicBezTo>
                    <a:pt x="32" y="0"/>
                    <a:pt x="17" y="16"/>
                    <a:pt x="17" y="35"/>
                  </a:cubicBezTo>
                  <a:cubicBezTo>
                    <a:pt x="7" y="35"/>
                    <a:pt x="0" y="43"/>
                    <a:pt x="0" y="53"/>
                  </a:cubicBezTo>
                  <a:cubicBezTo>
                    <a:pt x="0" y="53"/>
                    <a:pt x="0" y="53"/>
                    <a:pt x="0" y="53"/>
                  </a:cubicBezTo>
                  <a:cubicBezTo>
                    <a:pt x="0" y="63"/>
                    <a:pt x="7" y="70"/>
                    <a:pt x="16" y="70"/>
                  </a:cubicBezTo>
                  <a:cubicBezTo>
                    <a:pt x="94" y="70"/>
                    <a:pt x="94" y="70"/>
                    <a:pt x="94" y="70"/>
                  </a:cubicBezTo>
                  <a:cubicBezTo>
                    <a:pt x="108" y="70"/>
                    <a:pt x="120" y="59"/>
                    <a:pt x="120" y="44"/>
                  </a:cubicBezTo>
                  <a:cubicBezTo>
                    <a:pt x="120" y="44"/>
                    <a:pt x="120" y="44"/>
                    <a:pt x="120" y="44"/>
                  </a:cubicBezTo>
                  <a:cubicBezTo>
                    <a:pt x="120" y="44"/>
                    <a:pt x="120" y="44"/>
                    <a:pt x="120" y="44"/>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6" name="Line 42"/>
            <p:cNvSpPr>
              <a:spLocks noChangeShapeType="1"/>
            </p:cNvSpPr>
            <p:nvPr/>
          </p:nvSpPr>
          <p:spPr bwMode="auto">
            <a:xfrm rot="5400000">
              <a:off x="7492215" y="3990253"/>
              <a:ext cx="41502" cy="83906"/>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7" name="Line 43"/>
            <p:cNvSpPr>
              <a:spLocks noChangeShapeType="1"/>
            </p:cNvSpPr>
            <p:nvPr/>
          </p:nvSpPr>
          <p:spPr bwMode="auto">
            <a:xfrm rot="5400000">
              <a:off x="7491313" y="4073256"/>
              <a:ext cx="43306" cy="83906"/>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58" name="Line 44"/>
            <p:cNvSpPr>
              <a:spLocks noChangeShapeType="1"/>
            </p:cNvSpPr>
            <p:nvPr/>
          </p:nvSpPr>
          <p:spPr bwMode="auto">
            <a:xfrm rot="5400000">
              <a:off x="7491313" y="4158064"/>
              <a:ext cx="43306" cy="83906"/>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59" name="组合 58"/>
          <p:cNvGrpSpPr/>
          <p:nvPr/>
        </p:nvGrpSpPr>
        <p:grpSpPr>
          <a:xfrm>
            <a:off x="7472817" y="4751270"/>
            <a:ext cx="289611" cy="289611"/>
            <a:chOff x="7472817" y="4751270"/>
            <a:chExt cx="289611" cy="289611"/>
          </a:xfrm>
        </p:grpSpPr>
        <p:sp>
          <p:nvSpPr>
            <p:cNvPr id="60" name="Line 45"/>
            <p:cNvSpPr>
              <a:spLocks noChangeShapeType="1"/>
            </p:cNvSpPr>
            <p:nvPr/>
          </p:nvSpPr>
          <p:spPr bwMode="auto">
            <a:xfrm rot="5400000">
              <a:off x="7617623" y="4786908"/>
              <a:ext cx="0" cy="217434"/>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1" name="Line 46"/>
            <p:cNvSpPr>
              <a:spLocks noChangeShapeType="1"/>
            </p:cNvSpPr>
            <p:nvPr/>
          </p:nvSpPr>
          <p:spPr bwMode="auto">
            <a:xfrm rot="5400000">
              <a:off x="7508455" y="4896076"/>
              <a:ext cx="217434" cy="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2" name="Line 47"/>
            <p:cNvSpPr>
              <a:spLocks noChangeShapeType="1"/>
            </p:cNvSpPr>
            <p:nvPr/>
          </p:nvSpPr>
          <p:spPr bwMode="auto">
            <a:xfrm rot="5400000" flipV="1">
              <a:off x="7544995" y="4823448"/>
              <a:ext cx="145257" cy="145257"/>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3" name="Line 48"/>
            <p:cNvSpPr>
              <a:spLocks noChangeShapeType="1"/>
            </p:cNvSpPr>
            <p:nvPr/>
          </p:nvSpPr>
          <p:spPr bwMode="auto">
            <a:xfrm rot="5400000">
              <a:off x="7544995" y="4823448"/>
              <a:ext cx="145257" cy="145257"/>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4" name="Freeform 49"/>
            <p:cNvSpPr/>
            <p:nvPr/>
          </p:nvSpPr>
          <p:spPr bwMode="auto">
            <a:xfrm rot="5400000">
              <a:off x="7708295" y="4877580"/>
              <a:ext cx="72177" cy="36089"/>
            </a:xfrm>
            <a:custGeom>
              <a:avLst/>
              <a:gdLst>
                <a:gd name="T0" fmla="*/ 0 w 80"/>
                <a:gd name="T1" fmla="*/ 0 h 40"/>
                <a:gd name="T2" fmla="*/ 40 w 80"/>
                <a:gd name="T3" fmla="*/ 40 h 40"/>
                <a:gd name="T4" fmla="*/ 80 w 80"/>
                <a:gd name="T5" fmla="*/ 0 h 40"/>
              </a:gdLst>
              <a:ahLst/>
              <a:cxnLst>
                <a:cxn ang="0">
                  <a:pos x="T0" y="T1"/>
                </a:cxn>
                <a:cxn ang="0">
                  <a:pos x="T2" y="T3"/>
                </a:cxn>
                <a:cxn ang="0">
                  <a:pos x="T4" y="T5"/>
                </a:cxn>
              </a:cxnLst>
              <a:rect l="0" t="0" r="r" b="b"/>
              <a:pathLst>
                <a:path w="80" h="40">
                  <a:moveTo>
                    <a:pt x="0" y="0"/>
                  </a:moveTo>
                  <a:lnTo>
                    <a:pt x="40" y="40"/>
                  </a:lnTo>
                  <a:lnTo>
                    <a:pt x="80" y="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5" name="Freeform 50"/>
            <p:cNvSpPr/>
            <p:nvPr/>
          </p:nvSpPr>
          <p:spPr bwMode="auto">
            <a:xfrm rot="5400000">
              <a:off x="7599579" y="4986297"/>
              <a:ext cx="36089" cy="73079"/>
            </a:xfrm>
            <a:custGeom>
              <a:avLst/>
              <a:gdLst>
                <a:gd name="T0" fmla="*/ 40 w 40"/>
                <a:gd name="T1" fmla="*/ 0 h 81"/>
                <a:gd name="T2" fmla="*/ 0 w 40"/>
                <a:gd name="T3" fmla="*/ 41 h 81"/>
                <a:gd name="T4" fmla="*/ 40 w 40"/>
                <a:gd name="T5" fmla="*/ 81 h 81"/>
              </a:gdLst>
              <a:ahLst/>
              <a:cxnLst>
                <a:cxn ang="0">
                  <a:pos x="T0" y="T1"/>
                </a:cxn>
                <a:cxn ang="0">
                  <a:pos x="T2" y="T3"/>
                </a:cxn>
                <a:cxn ang="0">
                  <a:pos x="T4" y="T5"/>
                </a:cxn>
              </a:cxnLst>
              <a:rect l="0" t="0" r="r" b="b"/>
              <a:pathLst>
                <a:path w="40" h="81">
                  <a:moveTo>
                    <a:pt x="40" y="0"/>
                  </a:moveTo>
                  <a:lnTo>
                    <a:pt x="0" y="41"/>
                  </a:lnTo>
                  <a:lnTo>
                    <a:pt x="40" y="81"/>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6" name="Freeform 51"/>
            <p:cNvSpPr/>
            <p:nvPr/>
          </p:nvSpPr>
          <p:spPr bwMode="auto">
            <a:xfrm rot="5400000">
              <a:off x="7454773" y="4877580"/>
              <a:ext cx="72177" cy="36089"/>
            </a:xfrm>
            <a:custGeom>
              <a:avLst/>
              <a:gdLst>
                <a:gd name="T0" fmla="*/ 0 w 80"/>
                <a:gd name="T1" fmla="*/ 40 h 40"/>
                <a:gd name="T2" fmla="*/ 40 w 80"/>
                <a:gd name="T3" fmla="*/ 0 h 40"/>
                <a:gd name="T4" fmla="*/ 80 w 80"/>
                <a:gd name="T5" fmla="*/ 40 h 40"/>
              </a:gdLst>
              <a:ahLst/>
              <a:cxnLst>
                <a:cxn ang="0">
                  <a:pos x="T0" y="T1"/>
                </a:cxn>
                <a:cxn ang="0">
                  <a:pos x="T2" y="T3"/>
                </a:cxn>
                <a:cxn ang="0">
                  <a:pos x="T4" y="T5"/>
                </a:cxn>
              </a:cxnLst>
              <a:rect l="0" t="0" r="r" b="b"/>
              <a:pathLst>
                <a:path w="80" h="40">
                  <a:moveTo>
                    <a:pt x="0" y="40"/>
                  </a:moveTo>
                  <a:lnTo>
                    <a:pt x="40" y="0"/>
                  </a:lnTo>
                  <a:lnTo>
                    <a:pt x="80" y="4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7" name="Freeform 52"/>
            <p:cNvSpPr/>
            <p:nvPr/>
          </p:nvSpPr>
          <p:spPr bwMode="auto">
            <a:xfrm rot="5400000">
              <a:off x="7599579" y="4732775"/>
              <a:ext cx="36089" cy="73079"/>
            </a:xfrm>
            <a:custGeom>
              <a:avLst/>
              <a:gdLst>
                <a:gd name="T0" fmla="*/ 0 w 40"/>
                <a:gd name="T1" fmla="*/ 0 h 81"/>
                <a:gd name="T2" fmla="*/ 40 w 40"/>
                <a:gd name="T3" fmla="*/ 41 h 81"/>
                <a:gd name="T4" fmla="*/ 0 w 40"/>
                <a:gd name="T5" fmla="*/ 81 h 81"/>
              </a:gdLst>
              <a:ahLst/>
              <a:cxnLst>
                <a:cxn ang="0">
                  <a:pos x="T0" y="T1"/>
                </a:cxn>
                <a:cxn ang="0">
                  <a:pos x="T2" y="T3"/>
                </a:cxn>
                <a:cxn ang="0">
                  <a:pos x="T4" y="T5"/>
                </a:cxn>
              </a:cxnLst>
              <a:rect l="0" t="0" r="r" b="b"/>
              <a:pathLst>
                <a:path w="40" h="81">
                  <a:moveTo>
                    <a:pt x="0" y="0"/>
                  </a:moveTo>
                  <a:lnTo>
                    <a:pt x="40" y="41"/>
                  </a:lnTo>
                  <a:lnTo>
                    <a:pt x="0" y="81"/>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8" name="Freeform 53"/>
            <p:cNvSpPr/>
            <p:nvPr/>
          </p:nvSpPr>
          <p:spPr bwMode="auto">
            <a:xfrm rot="5400000">
              <a:off x="7690251" y="4787359"/>
              <a:ext cx="36089" cy="36089"/>
            </a:xfrm>
            <a:custGeom>
              <a:avLst/>
              <a:gdLst>
                <a:gd name="T0" fmla="*/ 0 w 40"/>
                <a:gd name="T1" fmla="*/ 40 h 40"/>
                <a:gd name="T2" fmla="*/ 40 w 40"/>
                <a:gd name="T3" fmla="*/ 40 h 40"/>
                <a:gd name="T4" fmla="*/ 40 w 40"/>
                <a:gd name="T5" fmla="*/ 0 h 40"/>
              </a:gdLst>
              <a:ahLst/>
              <a:cxnLst>
                <a:cxn ang="0">
                  <a:pos x="T0" y="T1"/>
                </a:cxn>
                <a:cxn ang="0">
                  <a:pos x="T2" y="T3"/>
                </a:cxn>
                <a:cxn ang="0">
                  <a:pos x="T4" y="T5"/>
                </a:cxn>
              </a:cxnLst>
              <a:rect l="0" t="0" r="r" b="b"/>
              <a:pathLst>
                <a:path w="40" h="40">
                  <a:moveTo>
                    <a:pt x="0" y="40"/>
                  </a:moveTo>
                  <a:lnTo>
                    <a:pt x="40" y="40"/>
                  </a:lnTo>
                  <a:lnTo>
                    <a:pt x="40" y="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9" name="Freeform 54"/>
            <p:cNvSpPr/>
            <p:nvPr/>
          </p:nvSpPr>
          <p:spPr bwMode="auto">
            <a:xfrm rot="5400000">
              <a:off x="7690251" y="4968704"/>
              <a:ext cx="36089" cy="36089"/>
            </a:xfrm>
            <a:custGeom>
              <a:avLst/>
              <a:gdLst>
                <a:gd name="T0" fmla="*/ 0 w 40"/>
                <a:gd name="T1" fmla="*/ 0 h 40"/>
                <a:gd name="T2" fmla="*/ 0 w 40"/>
                <a:gd name="T3" fmla="*/ 40 h 40"/>
                <a:gd name="T4" fmla="*/ 40 w 40"/>
                <a:gd name="T5" fmla="*/ 40 h 40"/>
              </a:gdLst>
              <a:ahLst/>
              <a:cxnLst>
                <a:cxn ang="0">
                  <a:pos x="T0" y="T1"/>
                </a:cxn>
                <a:cxn ang="0">
                  <a:pos x="T2" y="T3"/>
                </a:cxn>
                <a:cxn ang="0">
                  <a:pos x="T4" y="T5"/>
                </a:cxn>
              </a:cxnLst>
              <a:rect l="0" t="0" r="r" b="b"/>
              <a:pathLst>
                <a:path w="40" h="40">
                  <a:moveTo>
                    <a:pt x="0" y="0"/>
                  </a:moveTo>
                  <a:lnTo>
                    <a:pt x="0" y="40"/>
                  </a:lnTo>
                  <a:lnTo>
                    <a:pt x="40" y="4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0" name="Freeform 55"/>
            <p:cNvSpPr/>
            <p:nvPr/>
          </p:nvSpPr>
          <p:spPr bwMode="auto">
            <a:xfrm rot="5400000">
              <a:off x="7508906" y="4787359"/>
              <a:ext cx="36089" cy="36089"/>
            </a:xfrm>
            <a:custGeom>
              <a:avLst/>
              <a:gdLst>
                <a:gd name="T0" fmla="*/ 0 w 40"/>
                <a:gd name="T1" fmla="*/ 0 h 40"/>
                <a:gd name="T2" fmla="*/ 40 w 40"/>
                <a:gd name="T3" fmla="*/ 0 h 40"/>
                <a:gd name="T4" fmla="*/ 40 w 40"/>
                <a:gd name="T5" fmla="*/ 40 h 40"/>
              </a:gdLst>
              <a:ahLst/>
              <a:cxnLst>
                <a:cxn ang="0">
                  <a:pos x="T0" y="T1"/>
                </a:cxn>
                <a:cxn ang="0">
                  <a:pos x="T2" y="T3"/>
                </a:cxn>
                <a:cxn ang="0">
                  <a:pos x="T4" y="T5"/>
                </a:cxn>
              </a:cxnLst>
              <a:rect l="0" t="0" r="r" b="b"/>
              <a:pathLst>
                <a:path w="40" h="40">
                  <a:moveTo>
                    <a:pt x="0" y="0"/>
                  </a:moveTo>
                  <a:lnTo>
                    <a:pt x="40" y="0"/>
                  </a:lnTo>
                  <a:lnTo>
                    <a:pt x="40" y="4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1" name="Freeform 56"/>
            <p:cNvSpPr/>
            <p:nvPr/>
          </p:nvSpPr>
          <p:spPr bwMode="auto">
            <a:xfrm rot="5400000">
              <a:off x="7508906" y="4968704"/>
              <a:ext cx="36089" cy="36089"/>
            </a:xfrm>
            <a:custGeom>
              <a:avLst/>
              <a:gdLst>
                <a:gd name="T0" fmla="*/ 0 w 40"/>
                <a:gd name="T1" fmla="*/ 40 h 40"/>
                <a:gd name="T2" fmla="*/ 0 w 40"/>
                <a:gd name="T3" fmla="*/ 0 h 40"/>
                <a:gd name="T4" fmla="*/ 40 w 40"/>
                <a:gd name="T5" fmla="*/ 0 h 40"/>
              </a:gdLst>
              <a:ahLst/>
              <a:cxnLst>
                <a:cxn ang="0">
                  <a:pos x="T0" y="T1"/>
                </a:cxn>
                <a:cxn ang="0">
                  <a:pos x="T2" y="T3"/>
                </a:cxn>
                <a:cxn ang="0">
                  <a:pos x="T4" y="T5"/>
                </a:cxn>
              </a:cxnLst>
              <a:rect l="0" t="0" r="r" b="b"/>
              <a:pathLst>
                <a:path w="40" h="40">
                  <a:moveTo>
                    <a:pt x="0" y="40"/>
                  </a:moveTo>
                  <a:lnTo>
                    <a:pt x="0" y="0"/>
                  </a:lnTo>
                  <a:lnTo>
                    <a:pt x="40" y="0"/>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72" name="组合 71"/>
          <p:cNvGrpSpPr/>
          <p:nvPr/>
        </p:nvGrpSpPr>
        <p:grpSpPr>
          <a:xfrm>
            <a:off x="7492667" y="5554241"/>
            <a:ext cx="249912" cy="288709"/>
            <a:chOff x="7492667" y="5554241"/>
            <a:chExt cx="249912" cy="288709"/>
          </a:xfrm>
        </p:grpSpPr>
        <p:sp>
          <p:nvSpPr>
            <p:cNvPr id="73" name="Freeform 57"/>
            <p:cNvSpPr/>
            <p:nvPr/>
          </p:nvSpPr>
          <p:spPr bwMode="auto">
            <a:xfrm rot="5400000">
              <a:off x="7439887" y="5607021"/>
              <a:ext cx="249913" cy="144354"/>
            </a:xfrm>
            <a:custGeom>
              <a:avLst/>
              <a:gdLst>
                <a:gd name="T0" fmla="*/ 104 w 104"/>
                <a:gd name="T1" fmla="*/ 38 h 60"/>
                <a:gd name="T2" fmla="*/ 82 w 104"/>
                <a:gd name="T3" fmla="*/ 15 h 60"/>
                <a:gd name="T4" fmla="*/ 71 w 104"/>
                <a:gd name="T5" fmla="*/ 18 h 60"/>
                <a:gd name="T6" fmla="*/ 45 w 104"/>
                <a:gd name="T7" fmla="*/ 0 h 60"/>
                <a:gd name="T8" fmla="*/ 15 w 104"/>
                <a:gd name="T9" fmla="*/ 30 h 60"/>
                <a:gd name="T10" fmla="*/ 0 w 104"/>
                <a:gd name="T11" fmla="*/ 45 h 60"/>
                <a:gd name="T12" fmla="*/ 0 w 104"/>
                <a:gd name="T13" fmla="*/ 46 h 60"/>
                <a:gd name="T14" fmla="*/ 15 w 104"/>
                <a:gd name="T15" fmla="*/ 60 h 60"/>
                <a:gd name="T16" fmla="*/ 82 w 104"/>
                <a:gd name="T17" fmla="*/ 60 h 60"/>
                <a:gd name="T18" fmla="*/ 104 w 104"/>
                <a:gd name="T19" fmla="*/ 38 h 60"/>
                <a:gd name="T20" fmla="*/ 104 w 104"/>
                <a:gd name="T21" fmla="*/ 38 h 60"/>
                <a:gd name="T22" fmla="*/ 104 w 104"/>
                <a:gd name="T2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60">
                  <a:moveTo>
                    <a:pt x="104" y="38"/>
                  </a:moveTo>
                  <a:cubicBezTo>
                    <a:pt x="104" y="25"/>
                    <a:pt x="94" y="15"/>
                    <a:pt x="82" y="15"/>
                  </a:cubicBezTo>
                  <a:cubicBezTo>
                    <a:pt x="78" y="15"/>
                    <a:pt x="74" y="16"/>
                    <a:pt x="71" y="18"/>
                  </a:cubicBezTo>
                  <a:cubicBezTo>
                    <a:pt x="67" y="7"/>
                    <a:pt x="57" y="0"/>
                    <a:pt x="45" y="0"/>
                  </a:cubicBezTo>
                  <a:cubicBezTo>
                    <a:pt x="28" y="0"/>
                    <a:pt x="15" y="14"/>
                    <a:pt x="15" y="30"/>
                  </a:cubicBezTo>
                  <a:cubicBezTo>
                    <a:pt x="7" y="30"/>
                    <a:pt x="0" y="37"/>
                    <a:pt x="0" y="45"/>
                  </a:cubicBezTo>
                  <a:cubicBezTo>
                    <a:pt x="0" y="46"/>
                    <a:pt x="0" y="46"/>
                    <a:pt x="0" y="46"/>
                  </a:cubicBezTo>
                  <a:cubicBezTo>
                    <a:pt x="0" y="54"/>
                    <a:pt x="7" y="60"/>
                    <a:pt x="15" y="60"/>
                  </a:cubicBezTo>
                  <a:cubicBezTo>
                    <a:pt x="82" y="60"/>
                    <a:pt x="82" y="60"/>
                    <a:pt x="82" y="60"/>
                  </a:cubicBezTo>
                  <a:cubicBezTo>
                    <a:pt x="94" y="60"/>
                    <a:pt x="104" y="50"/>
                    <a:pt x="104" y="38"/>
                  </a:cubicBezTo>
                  <a:cubicBezTo>
                    <a:pt x="104" y="38"/>
                    <a:pt x="104" y="38"/>
                    <a:pt x="104" y="38"/>
                  </a:cubicBezTo>
                  <a:cubicBezTo>
                    <a:pt x="104" y="38"/>
                    <a:pt x="104" y="38"/>
                    <a:pt x="104" y="38"/>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4" name="Freeform 58"/>
            <p:cNvSpPr/>
            <p:nvPr/>
          </p:nvSpPr>
          <p:spPr bwMode="auto">
            <a:xfrm rot="5400000">
              <a:off x="7611307" y="5711678"/>
              <a:ext cx="74884" cy="43306"/>
            </a:xfrm>
            <a:custGeom>
              <a:avLst/>
              <a:gdLst>
                <a:gd name="T0" fmla="*/ 0 w 31"/>
                <a:gd name="T1" fmla="*/ 5 h 18"/>
                <a:gd name="T2" fmla="*/ 13 w 31"/>
                <a:gd name="T3" fmla="*/ 0 h 18"/>
                <a:gd name="T4" fmla="*/ 31 w 31"/>
                <a:gd name="T5" fmla="*/ 18 h 18"/>
              </a:gdLst>
              <a:ahLst/>
              <a:cxnLst>
                <a:cxn ang="0">
                  <a:pos x="T0" y="T1"/>
                </a:cxn>
                <a:cxn ang="0">
                  <a:pos x="T2" y="T3"/>
                </a:cxn>
                <a:cxn ang="0">
                  <a:pos x="T4" y="T5"/>
                </a:cxn>
              </a:cxnLst>
              <a:rect l="0" t="0" r="r" b="b"/>
              <a:pathLst>
                <a:path w="31" h="18">
                  <a:moveTo>
                    <a:pt x="0" y="5"/>
                  </a:moveTo>
                  <a:cubicBezTo>
                    <a:pt x="3" y="2"/>
                    <a:pt x="8" y="0"/>
                    <a:pt x="13" y="0"/>
                  </a:cubicBezTo>
                  <a:cubicBezTo>
                    <a:pt x="23" y="0"/>
                    <a:pt x="31" y="8"/>
                    <a:pt x="31" y="18"/>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5" name="Line 59"/>
            <p:cNvSpPr>
              <a:spLocks noChangeShapeType="1"/>
            </p:cNvSpPr>
            <p:nvPr/>
          </p:nvSpPr>
          <p:spPr bwMode="auto">
            <a:xfrm rot="5400000">
              <a:off x="7720926" y="5705813"/>
              <a:ext cx="0" cy="43306"/>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6" name="Line 60"/>
            <p:cNvSpPr>
              <a:spLocks noChangeShapeType="1"/>
            </p:cNvSpPr>
            <p:nvPr/>
          </p:nvSpPr>
          <p:spPr bwMode="auto">
            <a:xfrm rot="5400000">
              <a:off x="7605443" y="5821297"/>
              <a:ext cx="43306" cy="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7" name="Line 61"/>
            <p:cNvSpPr>
              <a:spLocks noChangeShapeType="1"/>
            </p:cNvSpPr>
            <p:nvPr/>
          </p:nvSpPr>
          <p:spPr bwMode="auto">
            <a:xfrm rot="5400000">
              <a:off x="7677620" y="5642658"/>
              <a:ext cx="31578" cy="31578"/>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78" name="Line 62"/>
            <p:cNvSpPr>
              <a:spLocks noChangeShapeType="1"/>
            </p:cNvSpPr>
            <p:nvPr/>
          </p:nvSpPr>
          <p:spPr bwMode="auto">
            <a:xfrm rot="5400000" flipV="1">
              <a:off x="7677620" y="5777990"/>
              <a:ext cx="31578" cy="31578"/>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79" name="Freeform 63"/>
          <p:cNvSpPr/>
          <p:nvPr/>
        </p:nvSpPr>
        <p:spPr bwMode="auto">
          <a:xfrm rot="5400000">
            <a:off x="6663982" y="1544349"/>
            <a:ext cx="310362" cy="276980"/>
          </a:xfrm>
          <a:custGeom>
            <a:avLst/>
            <a:gdLst>
              <a:gd name="T0" fmla="*/ 103 w 129"/>
              <a:gd name="T1" fmla="*/ 7 h 115"/>
              <a:gd name="T2" fmla="*/ 65 w 129"/>
              <a:gd name="T3" fmla="*/ 16 h 115"/>
              <a:gd name="T4" fmla="*/ 27 w 129"/>
              <a:gd name="T5" fmla="*/ 6 h 115"/>
              <a:gd name="T6" fmla="*/ 7 w 129"/>
              <a:gd name="T7" fmla="*/ 57 h 115"/>
              <a:gd name="T8" fmla="*/ 65 w 129"/>
              <a:gd name="T9" fmla="*/ 115 h 115"/>
              <a:gd name="T10" fmla="*/ 122 w 129"/>
              <a:gd name="T11" fmla="*/ 57 h 115"/>
              <a:gd name="T12" fmla="*/ 103 w 129"/>
              <a:gd name="T13" fmla="*/ 7 h 115"/>
            </a:gdLst>
            <a:ahLst/>
            <a:cxnLst>
              <a:cxn ang="0">
                <a:pos x="T0" y="T1"/>
              </a:cxn>
              <a:cxn ang="0">
                <a:pos x="T2" y="T3"/>
              </a:cxn>
              <a:cxn ang="0">
                <a:pos x="T4" y="T5"/>
              </a:cxn>
              <a:cxn ang="0">
                <a:pos x="T6" y="T7"/>
              </a:cxn>
              <a:cxn ang="0">
                <a:pos x="T8" y="T9"/>
              </a:cxn>
              <a:cxn ang="0">
                <a:pos x="T10" y="T11"/>
              </a:cxn>
              <a:cxn ang="0">
                <a:pos x="T12" y="T13"/>
              </a:cxn>
            </a:cxnLst>
            <a:rect l="0" t="0" r="r" b="b"/>
            <a:pathLst>
              <a:path w="129" h="115">
                <a:moveTo>
                  <a:pt x="103" y="7"/>
                </a:moveTo>
                <a:cubicBezTo>
                  <a:pt x="89" y="1"/>
                  <a:pt x="74" y="5"/>
                  <a:pt x="65" y="16"/>
                </a:cubicBezTo>
                <a:cubicBezTo>
                  <a:pt x="55" y="5"/>
                  <a:pt x="40" y="0"/>
                  <a:pt x="27" y="6"/>
                </a:cubicBezTo>
                <a:cubicBezTo>
                  <a:pt x="9" y="14"/>
                  <a:pt x="0" y="37"/>
                  <a:pt x="7" y="57"/>
                </a:cubicBezTo>
                <a:cubicBezTo>
                  <a:pt x="20" y="93"/>
                  <a:pt x="65" y="115"/>
                  <a:pt x="65" y="115"/>
                </a:cubicBezTo>
                <a:cubicBezTo>
                  <a:pt x="65" y="115"/>
                  <a:pt x="110" y="93"/>
                  <a:pt x="122" y="57"/>
                </a:cubicBezTo>
                <a:cubicBezTo>
                  <a:pt x="129" y="37"/>
                  <a:pt x="120" y="14"/>
                  <a:pt x="103" y="7"/>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0" name="Freeform 64"/>
          <p:cNvSpPr/>
          <p:nvPr/>
        </p:nvSpPr>
        <p:spPr bwMode="auto">
          <a:xfrm rot="5400000">
            <a:off x="6666238" y="2327020"/>
            <a:ext cx="308557" cy="308557"/>
          </a:xfrm>
          <a:custGeom>
            <a:avLst/>
            <a:gdLst>
              <a:gd name="T0" fmla="*/ 96 w 128"/>
              <a:gd name="T1" fmla="*/ 40 h 128"/>
              <a:gd name="T2" fmla="*/ 90 w 128"/>
              <a:gd name="T3" fmla="*/ 33 h 128"/>
              <a:gd name="T4" fmla="*/ 79 w 128"/>
              <a:gd name="T5" fmla="*/ 32 h 128"/>
              <a:gd name="T6" fmla="*/ 32 w 128"/>
              <a:gd name="T7" fmla="*/ 79 h 128"/>
              <a:gd name="T8" fmla="*/ 33 w 128"/>
              <a:gd name="T9" fmla="*/ 90 h 128"/>
              <a:gd name="T10" fmla="*/ 39 w 128"/>
              <a:gd name="T11" fmla="*/ 96 h 128"/>
              <a:gd name="T12" fmla="*/ 41 w 128"/>
              <a:gd name="T13" fmla="*/ 107 h 128"/>
              <a:gd name="T14" fmla="*/ 23 w 128"/>
              <a:gd name="T15" fmla="*/ 125 h 128"/>
              <a:gd name="T16" fmla="*/ 10 w 128"/>
              <a:gd name="T17" fmla="*/ 120 h 128"/>
              <a:gd name="T18" fmla="*/ 36 w 128"/>
              <a:gd name="T19" fmla="*/ 37 h 128"/>
              <a:gd name="T20" fmla="*/ 120 w 128"/>
              <a:gd name="T21" fmla="*/ 10 h 128"/>
              <a:gd name="T22" fmla="*/ 124 w 128"/>
              <a:gd name="T23" fmla="*/ 23 h 128"/>
              <a:gd name="T24" fmla="*/ 107 w 128"/>
              <a:gd name="T25" fmla="*/ 41 h 128"/>
              <a:gd name="T26" fmla="*/ 96 w 128"/>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96" y="40"/>
                </a:moveTo>
                <a:cubicBezTo>
                  <a:pt x="90" y="33"/>
                  <a:pt x="90" y="33"/>
                  <a:pt x="90" y="33"/>
                </a:cubicBezTo>
                <a:cubicBezTo>
                  <a:pt x="86" y="30"/>
                  <a:pt x="81" y="29"/>
                  <a:pt x="79" y="32"/>
                </a:cubicBezTo>
                <a:cubicBezTo>
                  <a:pt x="32" y="79"/>
                  <a:pt x="32" y="79"/>
                  <a:pt x="32" y="79"/>
                </a:cubicBezTo>
                <a:cubicBezTo>
                  <a:pt x="29" y="82"/>
                  <a:pt x="30" y="87"/>
                  <a:pt x="33" y="90"/>
                </a:cubicBezTo>
                <a:cubicBezTo>
                  <a:pt x="39" y="96"/>
                  <a:pt x="39" y="96"/>
                  <a:pt x="39" y="96"/>
                </a:cubicBezTo>
                <a:cubicBezTo>
                  <a:pt x="43" y="100"/>
                  <a:pt x="43" y="104"/>
                  <a:pt x="41" y="107"/>
                </a:cubicBezTo>
                <a:cubicBezTo>
                  <a:pt x="23" y="125"/>
                  <a:pt x="23" y="125"/>
                  <a:pt x="23" y="125"/>
                </a:cubicBezTo>
                <a:cubicBezTo>
                  <a:pt x="19" y="128"/>
                  <a:pt x="12" y="126"/>
                  <a:pt x="10" y="120"/>
                </a:cubicBezTo>
                <a:cubicBezTo>
                  <a:pt x="0" y="98"/>
                  <a:pt x="10" y="63"/>
                  <a:pt x="36" y="37"/>
                </a:cubicBezTo>
                <a:cubicBezTo>
                  <a:pt x="63" y="10"/>
                  <a:pt x="98" y="0"/>
                  <a:pt x="120" y="10"/>
                </a:cubicBezTo>
                <a:cubicBezTo>
                  <a:pt x="126" y="13"/>
                  <a:pt x="128" y="20"/>
                  <a:pt x="124" y="23"/>
                </a:cubicBezTo>
                <a:cubicBezTo>
                  <a:pt x="107" y="41"/>
                  <a:pt x="107" y="41"/>
                  <a:pt x="107" y="41"/>
                </a:cubicBezTo>
                <a:cubicBezTo>
                  <a:pt x="104" y="44"/>
                  <a:pt x="99" y="43"/>
                  <a:pt x="96" y="4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1" name="Freeform 65"/>
          <p:cNvSpPr/>
          <p:nvPr/>
        </p:nvSpPr>
        <p:spPr bwMode="auto">
          <a:xfrm rot="5400000">
            <a:off x="6621578" y="3225175"/>
            <a:ext cx="386148" cy="127212"/>
          </a:xfrm>
          <a:custGeom>
            <a:avLst/>
            <a:gdLst>
              <a:gd name="T0" fmla="*/ 120 w 160"/>
              <a:gd name="T1" fmla="*/ 44 h 53"/>
              <a:gd name="T2" fmla="*/ 120 w 160"/>
              <a:gd name="T3" fmla="*/ 35 h 53"/>
              <a:gd name="T4" fmla="*/ 114 w 160"/>
              <a:gd name="T5" fmla="*/ 26 h 53"/>
              <a:gd name="T6" fmla="*/ 47 w 160"/>
              <a:gd name="T7" fmla="*/ 26 h 53"/>
              <a:gd name="T8" fmla="*/ 40 w 160"/>
              <a:gd name="T9" fmla="*/ 35 h 53"/>
              <a:gd name="T10" fmla="*/ 40 w 160"/>
              <a:gd name="T11" fmla="*/ 44 h 53"/>
              <a:gd name="T12" fmla="*/ 34 w 160"/>
              <a:gd name="T13" fmla="*/ 53 h 53"/>
              <a:gd name="T14" fmla="*/ 9 w 160"/>
              <a:gd name="T15" fmla="*/ 53 h 53"/>
              <a:gd name="T16" fmla="*/ 3 w 160"/>
              <a:gd name="T17" fmla="*/ 40 h 53"/>
              <a:gd name="T18" fmla="*/ 80 w 160"/>
              <a:gd name="T19" fmla="*/ 0 h 53"/>
              <a:gd name="T20" fmla="*/ 158 w 160"/>
              <a:gd name="T21" fmla="*/ 40 h 53"/>
              <a:gd name="T22" fmla="*/ 152 w 160"/>
              <a:gd name="T23" fmla="*/ 53 h 53"/>
              <a:gd name="T24" fmla="*/ 127 w 160"/>
              <a:gd name="T25" fmla="*/ 53 h 53"/>
              <a:gd name="T26" fmla="*/ 120 w 160"/>
              <a:gd name="T2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53">
                <a:moveTo>
                  <a:pt x="120" y="44"/>
                </a:moveTo>
                <a:cubicBezTo>
                  <a:pt x="120" y="35"/>
                  <a:pt x="120" y="35"/>
                  <a:pt x="120" y="35"/>
                </a:cubicBezTo>
                <a:cubicBezTo>
                  <a:pt x="120" y="30"/>
                  <a:pt x="117" y="26"/>
                  <a:pt x="114" y="26"/>
                </a:cubicBezTo>
                <a:cubicBezTo>
                  <a:pt x="47" y="26"/>
                  <a:pt x="47" y="26"/>
                  <a:pt x="47" y="26"/>
                </a:cubicBezTo>
                <a:cubicBezTo>
                  <a:pt x="43" y="26"/>
                  <a:pt x="40" y="30"/>
                  <a:pt x="40" y="35"/>
                </a:cubicBezTo>
                <a:cubicBezTo>
                  <a:pt x="40" y="44"/>
                  <a:pt x="40" y="44"/>
                  <a:pt x="40" y="44"/>
                </a:cubicBezTo>
                <a:cubicBezTo>
                  <a:pt x="40" y="49"/>
                  <a:pt x="37" y="53"/>
                  <a:pt x="34" y="53"/>
                </a:cubicBezTo>
                <a:cubicBezTo>
                  <a:pt x="9" y="53"/>
                  <a:pt x="9" y="53"/>
                  <a:pt x="9" y="53"/>
                </a:cubicBezTo>
                <a:cubicBezTo>
                  <a:pt x="4" y="53"/>
                  <a:pt x="0" y="46"/>
                  <a:pt x="3" y="40"/>
                </a:cubicBezTo>
                <a:cubicBezTo>
                  <a:pt x="11" y="17"/>
                  <a:pt x="43" y="0"/>
                  <a:pt x="80" y="0"/>
                </a:cubicBezTo>
                <a:cubicBezTo>
                  <a:pt x="118" y="0"/>
                  <a:pt x="150" y="17"/>
                  <a:pt x="158" y="40"/>
                </a:cubicBezTo>
                <a:cubicBezTo>
                  <a:pt x="160" y="46"/>
                  <a:pt x="157" y="53"/>
                  <a:pt x="152" y="53"/>
                </a:cubicBezTo>
                <a:cubicBezTo>
                  <a:pt x="127" y="53"/>
                  <a:pt x="127" y="53"/>
                  <a:pt x="127" y="53"/>
                </a:cubicBezTo>
                <a:cubicBezTo>
                  <a:pt x="123" y="53"/>
                  <a:pt x="120" y="49"/>
                  <a:pt x="120" y="44"/>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82" name="组合 81"/>
          <p:cNvGrpSpPr/>
          <p:nvPr/>
        </p:nvGrpSpPr>
        <p:grpSpPr>
          <a:xfrm>
            <a:off x="6671650" y="4011455"/>
            <a:ext cx="288709" cy="161496"/>
            <a:chOff x="6671650" y="4011455"/>
            <a:chExt cx="288709" cy="161496"/>
          </a:xfrm>
        </p:grpSpPr>
        <p:sp>
          <p:nvSpPr>
            <p:cNvPr id="83" name="Freeform 66"/>
            <p:cNvSpPr/>
            <p:nvPr/>
          </p:nvSpPr>
          <p:spPr bwMode="auto">
            <a:xfrm rot="5400000">
              <a:off x="6735257" y="3947848"/>
              <a:ext cx="161496" cy="288709"/>
            </a:xfrm>
            <a:custGeom>
              <a:avLst/>
              <a:gdLst>
                <a:gd name="T0" fmla="*/ 59 w 67"/>
                <a:gd name="T1" fmla="*/ 120 h 120"/>
                <a:gd name="T2" fmla="*/ 8 w 67"/>
                <a:gd name="T3" fmla="*/ 120 h 120"/>
                <a:gd name="T4" fmla="*/ 0 w 67"/>
                <a:gd name="T5" fmla="*/ 112 h 120"/>
                <a:gd name="T6" fmla="*/ 0 w 67"/>
                <a:gd name="T7" fmla="*/ 8 h 120"/>
                <a:gd name="T8" fmla="*/ 8 w 67"/>
                <a:gd name="T9" fmla="*/ 0 h 120"/>
                <a:gd name="T10" fmla="*/ 59 w 67"/>
                <a:gd name="T11" fmla="*/ 0 h 120"/>
                <a:gd name="T12" fmla="*/ 67 w 67"/>
                <a:gd name="T13" fmla="*/ 8 h 120"/>
                <a:gd name="T14" fmla="*/ 67 w 67"/>
                <a:gd name="T15" fmla="*/ 112 h 120"/>
                <a:gd name="T16" fmla="*/ 59 w 67"/>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59" y="120"/>
                  </a:moveTo>
                  <a:cubicBezTo>
                    <a:pt x="8" y="120"/>
                    <a:pt x="8" y="120"/>
                    <a:pt x="8" y="120"/>
                  </a:cubicBezTo>
                  <a:cubicBezTo>
                    <a:pt x="4" y="120"/>
                    <a:pt x="0" y="117"/>
                    <a:pt x="0" y="112"/>
                  </a:cubicBezTo>
                  <a:cubicBezTo>
                    <a:pt x="0" y="8"/>
                    <a:pt x="0" y="8"/>
                    <a:pt x="0" y="8"/>
                  </a:cubicBezTo>
                  <a:cubicBezTo>
                    <a:pt x="0" y="4"/>
                    <a:pt x="4" y="0"/>
                    <a:pt x="8" y="0"/>
                  </a:cubicBezTo>
                  <a:cubicBezTo>
                    <a:pt x="59" y="0"/>
                    <a:pt x="59" y="0"/>
                    <a:pt x="59" y="0"/>
                  </a:cubicBezTo>
                  <a:cubicBezTo>
                    <a:pt x="64" y="0"/>
                    <a:pt x="67" y="4"/>
                    <a:pt x="67" y="8"/>
                  </a:cubicBezTo>
                  <a:cubicBezTo>
                    <a:pt x="67" y="112"/>
                    <a:pt x="67" y="112"/>
                    <a:pt x="67" y="112"/>
                  </a:cubicBezTo>
                  <a:cubicBezTo>
                    <a:pt x="67" y="117"/>
                    <a:pt x="64" y="120"/>
                    <a:pt x="59" y="12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4" name="Freeform 67"/>
            <p:cNvSpPr/>
            <p:nvPr/>
          </p:nvSpPr>
          <p:spPr bwMode="auto">
            <a:xfrm rot="5400000">
              <a:off x="6688342" y="4071452"/>
              <a:ext cx="40600" cy="41502"/>
            </a:xfrm>
            <a:custGeom>
              <a:avLst/>
              <a:gdLst>
                <a:gd name="T0" fmla="*/ 16 w 17"/>
                <a:gd name="T1" fmla="*/ 10 h 17"/>
                <a:gd name="T2" fmla="*/ 7 w 17"/>
                <a:gd name="T3" fmla="*/ 1 h 17"/>
                <a:gd name="T4" fmla="*/ 1 w 17"/>
                <a:gd name="T5" fmla="*/ 7 h 17"/>
                <a:gd name="T6" fmla="*/ 10 w 17"/>
                <a:gd name="T7" fmla="*/ 16 h 17"/>
                <a:gd name="T8" fmla="*/ 16 w 17"/>
                <a:gd name="T9" fmla="*/ 10 h 17"/>
              </a:gdLst>
              <a:ahLst/>
              <a:cxnLst>
                <a:cxn ang="0">
                  <a:pos x="T0" y="T1"/>
                </a:cxn>
                <a:cxn ang="0">
                  <a:pos x="T2" y="T3"/>
                </a:cxn>
                <a:cxn ang="0">
                  <a:pos x="T4" y="T5"/>
                </a:cxn>
                <a:cxn ang="0">
                  <a:pos x="T6" y="T7"/>
                </a:cxn>
                <a:cxn ang="0">
                  <a:pos x="T8" y="T9"/>
                </a:cxn>
              </a:cxnLst>
              <a:rect l="0" t="0" r="r" b="b"/>
              <a:pathLst>
                <a:path w="17" h="17">
                  <a:moveTo>
                    <a:pt x="16" y="10"/>
                  </a:moveTo>
                  <a:cubicBezTo>
                    <a:pt x="17" y="5"/>
                    <a:pt x="13" y="0"/>
                    <a:pt x="7" y="1"/>
                  </a:cubicBezTo>
                  <a:cubicBezTo>
                    <a:pt x="4" y="2"/>
                    <a:pt x="2" y="4"/>
                    <a:pt x="1" y="7"/>
                  </a:cubicBezTo>
                  <a:cubicBezTo>
                    <a:pt x="0" y="13"/>
                    <a:pt x="5" y="17"/>
                    <a:pt x="10" y="16"/>
                  </a:cubicBezTo>
                  <a:cubicBezTo>
                    <a:pt x="13" y="16"/>
                    <a:pt x="16" y="13"/>
                    <a:pt x="16" y="1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5" name="Line 68"/>
            <p:cNvSpPr>
              <a:spLocks noChangeShapeType="1"/>
            </p:cNvSpPr>
            <p:nvPr/>
          </p:nvSpPr>
          <p:spPr bwMode="auto">
            <a:xfrm rot="5400000">
              <a:off x="6843523" y="4092203"/>
              <a:ext cx="161496" cy="0"/>
            </a:xfrm>
            <a:prstGeom prst="line">
              <a:avLst/>
            </a:prstGeom>
            <a:noFill/>
            <a:ln w="33338"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6" name="Line 69"/>
            <p:cNvSpPr>
              <a:spLocks noChangeShapeType="1"/>
            </p:cNvSpPr>
            <p:nvPr/>
          </p:nvSpPr>
          <p:spPr bwMode="auto">
            <a:xfrm rot="5400000">
              <a:off x="6663080" y="4092203"/>
              <a:ext cx="161496" cy="0"/>
            </a:xfrm>
            <a:prstGeom prst="line">
              <a:avLst/>
            </a:prstGeom>
            <a:noFill/>
            <a:ln w="33338"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87" name="组合 86"/>
          <p:cNvGrpSpPr/>
          <p:nvPr/>
        </p:nvGrpSpPr>
        <p:grpSpPr>
          <a:xfrm>
            <a:off x="6671651" y="4785554"/>
            <a:ext cx="288709" cy="221043"/>
            <a:chOff x="6671651" y="4785554"/>
            <a:chExt cx="288709" cy="221043"/>
          </a:xfrm>
        </p:grpSpPr>
        <p:sp>
          <p:nvSpPr>
            <p:cNvPr id="88" name="Freeform 70"/>
            <p:cNvSpPr/>
            <p:nvPr/>
          </p:nvSpPr>
          <p:spPr bwMode="auto">
            <a:xfrm rot="5400000">
              <a:off x="6705484" y="4751721"/>
              <a:ext cx="221043" cy="288709"/>
            </a:xfrm>
            <a:custGeom>
              <a:avLst/>
              <a:gdLst>
                <a:gd name="T0" fmla="*/ 84 w 92"/>
                <a:gd name="T1" fmla="*/ 120 h 120"/>
                <a:gd name="T2" fmla="*/ 8 w 92"/>
                <a:gd name="T3" fmla="*/ 120 h 120"/>
                <a:gd name="T4" fmla="*/ 0 w 92"/>
                <a:gd name="T5" fmla="*/ 112 h 120"/>
                <a:gd name="T6" fmla="*/ 0 w 92"/>
                <a:gd name="T7" fmla="*/ 8 h 120"/>
                <a:gd name="T8" fmla="*/ 8 w 92"/>
                <a:gd name="T9" fmla="*/ 0 h 120"/>
                <a:gd name="T10" fmla="*/ 84 w 92"/>
                <a:gd name="T11" fmla="*/ 0 h 120"/>
                <a:gd name="T12" fmla="*/ 92 w 92"/>
                <a:gd name="T13" fmla="*/ 8 h 120"/>
                <a:gd name="T14" fmla="*/ 92 w 92"/>
                <a:gd name="T15" fmla="*/ 112 h 120"/>
                <a:gd name="T16" fmla="*/ 84 w 92"/>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4" y="120"/>
                  </a:moveTo>
                  <a:cubicBezTo>
                    <a:pt x="8" y="120"/>
                    <a:pt x="8" y="120"/>
                    <a:pt x="8" y="120"/>
                  </a:cubicBezTo>
                  <a:cubicBezTo>
                    <a:pt x="4" y="120"/>
                    <a:pt x="0" y="117"/>
                    <a:pt x="0" y="112"/>
                  </a:cubicBezTo>
                  <a:cubicBezTo>
                    <a:pt x="0" y="8"/>
                    <a:pt x="0" y="8"/>
                    <a:pt x="0" y="8"/>
                  </a:cubicBezTo>
                  <a:cubicBezTo>
                    <a:pt x="0" y="4"/>
                    <a:pt x="4" y="0"/>
                    <a:pt x="8" y="0"/>
                  </a:cubicBezTo>
                  <a:cubicBezTo>
                    <a:pt x="84" y="0"/>
                    <a:pt x="84" y="0"/>
                    <a:pt x="84" y="0"/>
                  </a:cubicBezTo>
                  <a:cubicBezTo>
                    <a:pt x="88" y="0"/>
                    <a:pt x="92" y="4"/>
                    <a:pt x="92" y="8"/>
                  </a:cubicBezTo>
                  <a:cubicBezTo>
                    <a:pt x="92" y="112"/>
                    <a:pt x="92" y="112"/>
                    <a:pt x="92" y="112"/>
                  </a:cubicBezTo>
                  <a:cubicBezTo>
                    <a:pt x="92" y="117"/>
                    <a:pt x="88" y="120"/>
                    <a:pt x="84" y="12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9" name="Freeform 71"/>
            <p:cNvSpPr/>
            <p:nvPr/>
          </p:nvSpPr>
          <p:spPr bwMode="auto">
            <a:xfrm rot="5400000">
              <a:off x="6688342" y="4878934"/>
              <a:ext cx="33382" cy="34284"/>
            </a:xfrm>
            <a:custGeom>
              <a:avLst/>
              <a:gdLst>
                <a:gd name="T0" fmla="*/ 13 w 14"/>
                <a:gd name="T1" fmla="*/ 8 h 14"/>
                <a:gd name="T2" fmla="*/ 6 w 14"/>
                <a:gd name="T3" fmla="*/ 1 h 14"/>
                <a:gd name="T4" fmla="*/ 1 w 14"/>
                <a:gd name="T5" fmla="*/ 6 h 14"/>
                <a:gd name="T6" fmla="*/ 8 w 14"/>
                <a:gd name="T7" fmla="*/ 13 h 14"/>
                <a:gd name="T8" fmla="*/ 13 w 14"/>
                <a:gd name="T9" fmla="*/ 8 h 14"/>
              </a:gdLst>
              <a:ahLst/>
              <a:cxnLst>
                <a:cxn ang="0">
                  <a:pos x="T0" y="T1"/>
                </a:cxn>
                <a:cxn ang="0">
                  <a:pos x="T2" y="T3"/>
                </a:cxn>
                <a:cxn ang="0">
                  <a:pos x="T4" y="T5"/>
                </a:cxn>
                <a:cxn ang="0">
                  <a:pos x="T6" y="T7"/>
                </a:cxn>
                <a:cxn ang="0">
                  <a:pos x="T8" y="T9"/>
                </a:cxn>
              </a:cxnLst>
              <a:rect l="0" t="0" r="r" b="b"/>
              <a:pathLst>
                <a:path w="14" h="14">
                  <a:moveTo>
                    <a:pt x="13" y="8"/>
                  </a:moveTo>
                  <a:cubicBezTo>
                    <a:pt x="14" y="4"/>
                    <a:pt x="10" y="0"/>
                    <a:pt x="6" y="1"/>
                  </a:cubicBezTo>
                  <a:cubicBezTo>
                    <a:pt x="4" y="1"/>
                    <a:pt x="1" y="4"/>
                    <a:pt x="1" y="6"/>
                  </a:cubicBezTo>
                  <a:cubicBezTo>
                    <a:pt x="0" y="10"/>
                    <a:pt x="4" y="14"/>
                    <a:pt x="8" y="13"/>
                  </a:cubicBezTo>
                  <a:cubicBezTo>
                    <a:pt x="10" y="13"/>
                    <a:pt x="13" y="10"/>
                    <a:pt x="13" y="8"/>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90" name="Line 72"/>
            <p:cNvSpPr>
              <a:spLocks noChangeShapeType="1"/>
            </p:cNvSpPr>
            <p:nvPr/>
          </p:nvSpPr>
          <p:spPr bwMode="auto">
            <a:xfrm rot="5400000">
              <a:off x="6813750" y="4896076"/>
              <a:ext cx="221043" cy="0"/>
            </a:xfrm>
            <a:prstGeom prst="line">
              <a:avLst/>
            </a:prstGeom>
            <a:noFill/>
            <a:ln w="33338"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91" name="Line 73"/>
            <p:cNvSpPr>
              <a:spLocks noChangeShapeType="1"/>
            </p:cNvSpPr>
            <p:nvPr/>
          </p:nvSpPr>
          <p:spPr bwMode="auto">
            <a:xfrm rot="5400000">
              <a:off x="6633307" y="4896076"/>
              <a:ext cx="221043" cy="0"/>
            </a:xfrm>
            <a:prstGeom prst="line">
              <a:avLst/>
            </a:prstGeom>
            <a:noFill/>
            <a:ln w="33338"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92" name="组合 91"/>
          <p:cNvGrpSpPr/>
          <p:nvPr/>
        </p:nvGrpSpPr>
        <p:grpSpPr>
          <a:xfrm>
            <a:off x="6687891" y="5554240"/>
            <a:ext cx="233674" cy="288709"/>
            <a:chOff x="6687891" y="5554240"/>
            <a:chExt cx="233674" cy="288709"/>
          </a:xfrm>
        </p:grpSpPr>
        <p:sp>
          <p:nvSpPr>
            <p:cNvPr id="93" name="Freeform 74"/>
            <p:cNvSpPr/>
            <p:nvPr/>
          </p:nvSpPr>
          <p:spPr bwMode="auto">
            <a:xfrm rot="5400000">
              <a:off x="6688342" y="5609727"/>
              <a:ext cx="288709" cy="177736"/>
            </a:xfrm>
            <a:custGeom>
              <a:avLst/>
              <a:gdLst>
                <a:gd name="T0" fmla="*/ 112 w 120"/>
                <a:gd name="T1" fmla="*/ 74 h 74"/>
                <a:gd name="T2" fmla="*/ 8 w 120"/>
                <a:gd name="T3" fmla="*/ 74 h 74"/>
                <a:gd name="T4" fmla="*/ 0 w 120"/>
                <a:gd name="T5" fmla="*/ 66 h 74"/>
                <a:gd name="T6" fmla="*/ 0 w 120"/>
                <a:gd name="T7" fmla="*/ 8 h 74"/>
                <a:gd name="T8" fmla="*/ 8 w 120"/>
                <a:gd name="T9" fmla="*/ 0 h 74"/>
                <a:gd name="T10" fmla="*/ 112 w 120"/>
                <a:gd name="T11" fmla="*/ 0 h 74"/>
                <a:gd name="T12" fmla="*/ 120 w 120"/>
                <a:gd name="T13" fmla="*/ 8 h 74"/>
                <a:gd name="T14" fmla="*/ 120 w 120"/>
                <a:gd name="T15" fmla="*/ 66 h 74"/>
                <a:gd name="T16" fmla="*/ 112 w 120"/>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4">
                  <a:moveTo>
                    <a:pt x="112" y="74"/>
                  </a:moveTo>
                  <a:cubicBezTo>
                    <a:pt x="8" y="74"/>
                    <a:pt x="8" y="74"/>
                    <a:pt x="8" y="74"/>
                  </a:cubicBezTo>
                  <a:cubicBezTo>
                    <a:pt x="4" y="74"/>
                    <a:pt x="0" y="70"/>
                    <a:pt x="0" y="66"/>
                  </a:cubicBezTo>
                  <a:cubicBezTo>
                    <a:pt x="0" y="8"/>
                    <a:pt x="0" y="8"/>
                    <a:pt x="0" y="8"/>
                  </a:cubicBezTo>
                  <a:cubicBezTo>
                    <a:pt x="0" y="3"/>
                    <a:pt x="4" y="0"/>
                    <a:pt x="8" y="0"/>
                  </a:cubicBezTo>
                  <a:cubicBezTo>
                    <a:pt x="112" y="0"/>
                    <a:pt x="112" y="0"/>
                    <a:pt x="112" y="0"/>
                  </a:cubicBezTo>
                  <a:cubicBezTo>
                    <a:pt x="117" y="0"/>
                    <a:pt x="120" y="3"/>
                    <a:pt x="120" y="8"/>
                  </a:cubicBezTo>
                  <a:cubicBezTo>
                    <a:pt x="120" y="66"/>
                    <a:pt x="120" y="66"/>
                    <a:pt x="120" y="66"/>
                  </a:cubicBezTo>
                  <a:cubicBezTo>
                    <a:pt x="120" y="70"/>
                    <a:pt x="117" y="74"/>
                    <a:pt x="112" y="74"/>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94" name="Freeform 75"/>
            <p:cNvSpPr/>
            <p:nvPr/>
          </p:nvSpPr>
          <p:spPr bwMode="auto">
            <a:xfrm rot="5400000">
              <a:off x="6588196" y="5690024"/>
              <a:ext cx="216531" cy="17142"/>
            </a:xfrm>
            <a:custGeom>
              <a:avLst/>
              <a:gdLst>
                <a:gd name="T0" fmla="*/ 87 w 90"/>
                <a:gd name="T1" fmla="*/ 7 h 7"/>
                <a:gd name="T2" fmla="*/ 4 w 90"/>
                <a:gd name="T3" fmla="*/ 7 h 7"/>
                <a:gd name="T4" fmla="*/ 0 w 90"/>
                <a:gd name="T5" fmla="*/ 3 h 7"/>
                <a:gd name="T6" fmla="*/ 4 w 90"/>
                <a:gd name="T7" fmla="*/ 0 h 7"/>
                <a:gd name="T8" fmla="*/ 87 w 90"/>
                <a:gd name="T9" fmla="*/ 0 h 7"/>
                <a:gd name="T10" fmla="*/ 90 w 90"/>
                <a:gd name="T11" fmla="*/ 3 h 7"/>
                <a:gd name="T12" fmla="*/ 87 w 9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0" h="7">
                  <a:moveTo>
                    <a:pt x="87" y="7"/>
                  </a:moveTo>
                  <a:cubicBezTo>
                    <a:pt x="4" y="7"/>
                    <a:pt x="4" y="7"/>
                    <a:pt x="4" y="7"/>
                  </a:cubicBezTo>
                  <a:cubicBezTo>
                    <a:pt x="2" y="7"/>
                    <a:pt x="0" y="5"/>
                    <a:pt x="0" y="3"/>
                  </a:cubicBezTo>
                  <a:cubicBezTo>
                    <a:pt x="0" y="1"/>
                    <a:pt x="2" y="0"/>
                    <a:pt x="4" y="0"/>
                  </a:cubicBezTo>
                  <a:cubicBezTo>
                    <a:pt x="87" y="0"/>
                    <a:pt x="87" y="0"/>
                    <a:pt x="87" y="0"/>
                  </a:cubicBezTo>
                  <a:cubicBezTo>
                    <a:pt x="89" y="0"/>
                    <a:pt x="90" y="1"/>
                    <a:pt x="90" y="3"/>
                  </a:cubicBezTo>
                  <a:cubicBezTo>
                    <a:pt x="90" y="5"/>
                    <a:pt x="89" y="7"/>
                    <a:pt x="87" y="7"/>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95" name="Freeform 76"/>
          <p:cNvSpPr/>
          <p:nvPr/>
        </p:nvSpPr>
        <p:spPr bwMode="auto">
          <a:xfrm rot="5400000">
            <a:off x="5931835" y="1536681"/>
            <a:ext cx="161496" cy="291415"/>
          </a:xfrm>
          <a:custGeom>
            <a:avLst/>
            <a:gdLst>
              <a:gd name="T0" fmla="*/ 2 w 67"/>
              <a:gd name="T1" fmla="*/ 66 h 121"/>
              <a:gd name="T2" fmla="*/ 27 w 67"/>
              <a:gd name="T3" fmla="*/ 66 h 121"/>
              <a:gd name="T4" fmla="*/ 28 w 67"/>
              <a:gd name="T5" fmla="*/ 67 h 121"/>
              <a:gd name="T6" fmla="*/ 20 w 67"/>
              <a:gd name="T7" fmla="*/ 119 h 121"/>
              <a:gd name="T8" fmla="*/ 22 w 67"/>
              <a:gd name="T9" fmla="*/ 120 h 121"/>
              <a:gd name="T10" fmla="*/ 67 w 67"/>
              <a:gd name="T11" fmla="*/ 58 h 121"/>
              <a:gd name="T12" fmla="*/ 66 w 67"/>
              <a:gd name="T13" fmla="*/ 56 h 121"/>
              <a:gd name="T14" fmla="*/ 40 w 67"/>
              <a:gd name="T15" fmla="*/ 56 h 121"/>
              <a:gd name="T16" fmla="*/ 39 w 67"/>
              <a:gd name="T17" fmla="*/ 54 h 121"/>
              <a:gd name="T18" fmla="*/ 48 w 67"/>
              <a:gd name="T19" fmla="*/ 2 h 121"/>
              <a:gd name="T20" fmla="*/ 45 w 67"/>
              <a:gd name="T21" fmla="*/ 1 h 121"/>
              <a:gd name="T22" fmla="*/ 1 w 67"/>
              <a:gd name="T23" fmla="*/ 63 h 121"/>
              <a:gd name="T24" fmla="*/ 2 w 67"/>
              <a:gd name="T25"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21">
                <a:moveTo>
                  <a:pt x="2" y="66"/>
                </a:moveTo>
                <a:cubicBezTo>
                  <a:pt x="27" y="66"/>
                  <a:pt x="27" y="66"/>
                  <a:pt x="27" y="66"/>
                </a:cubicBezTo>
                <a:cubicBezTo>
                  <a:pt x="28" y="66"/>
                  <a:pt x="29" y="66"/>
                  <a:pt x="28" y="67"/>
                </a:cubicBezTo>
                <a:cubicBezTo>
                  <a:pt x="20" y="119"/>
                  <a:pt x="20" y="119"/>
                  <a:pt x="20" y="119"/>
                </a:cubicBezTo>
                <a:cubicBezTo>
                  <a:pt x="20" y="120"/>
                  <a:pt x="22" y="121"/>
                  <a:pt x="22" y="120"/>
                </a:cubicBezTo>
                <a:cubicBezTo>
                  <a:pt x="67" y="58"/>
                  <a:pt x="67" y="58"/>
                  <a:pt x="67" y="58"/>
                </a:cubicBezTo>
                <a:cubicBezTo>
                  <a:pt x="67" y="57"/>
                  <a:pt x="67" y="56"/>
                  <a:pt x="66" y="56"/>
                </a:cubicBezTo>
                <a:cubicBezTo>
                  <a:pt x="40" y="56"/>
                  <a:pt x="40" y="56"/>
                  <a:pt x="40" y="56"/>
                </a:cubicBezTo>
                <a:cubicBezTo>
                  <a:pt x="39" y="56"/>
                  <a:pt x="39" y="55"/>
                  <a:pt x="39" y="54"/>
                </a:cubicBezTo>
                <a:cubicBezTo>
                  <a:pt x="48" y="2"/>
                  <a:pt x="48" y="2"/>
                  <a:pt x="48" y="2"/>
                </a:cubicBezTo>
                <a:cubicBezTo>
                  <a:pt x="48" y="1"/>
                  <a:pt x="46" y="0"/>
                  <a:pt x="45" y="1"/>
                </a:cubicBezTo>
                <a:cubicBezTo>
                  <a:pt x="1" y="63"/>
                  <a:pt x="1" y="63"/>
                  <a:pt x="1" y="63"/>
                </a:cubicBezTo>
                <a:cubicBezTo>
                  <a:pt x="0" y="64"/>
                  <a:pt x="1" y="66"/>
                  <a:pt x="2" y="66"/>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96" name="组合 95"/>
          <p:cNvGrpSpPr/>
          <p:nvPr/>
        </p:nvGrpSpPr>
        <p:grpSpPr>
          <a:xfrm>
            <a:off x="5881312" y="2341455"/>
            <a:ext cx="262544" cy="289611"/>
            <a:chOff x="5881312" y="2341455"/>
            <a:chExt cx="262544" cy="289611"/>
          </a:xfrm>
        </p:grpSpPr>
        <p:sp>
          <p:nvSpPr>
            <p:cNvPr id="97" name="Freeform 77"/>
            <p:cNvSpPr/>
            <p:nvPr/>
          </p:nvSpPr>
          <p:spPr bwMode="auto">
            <a:xfrm rot="5400000">
              <a:off x="5867778" y="2354989"/>
              <a:ext cx="289611" cy="262544"/>
            </a:xfrm>
            <a:custGeom>
              <a:avLst/>
              <a:gdLst>
                <a:gd name="T0" fmla="*/ 114 w 120"/>
                <a:gd name="T1" fmla="*/ 0 h 109"/>
                <a:gd name="T2" fmla="*/ 25 w 120"/>
                <a:gd name="T3" fmla="*/ 0 h 109"/>
                <a:gd name="T4" fmla="*/ 20 w 120"/>
                <a:gd name="T5" fmla="*/ 6 h 109"/>
                <a:gd name="T6" fmla="*/ 20 w 120"/>
                <a:gd name="T7" fmla="*/ 87 h 109"/>
                <a:gd name="T8" fmla="*/ 18 w 120"/>
                <a:gd name="T9" fmla="*/ 89 h 109"/>
                <a:gd name="T10" fmla="*/ 16 w 120"/>
                <a:gd name="T11" fmla="*/ 87 h 109"/>
                <a:gd name="T12" fmla="*/ 16 w 120"/>
                <a:gd name="T13" fmla="*/ 31 h 109"/>
                <a:gd name="T14" fmla="*/ 6 w 120"/>
                <a:gd name="T15" fmla="*/ 31 h 109"/>
                <a:gd name="T16" fmla="*/ 0 w 120"/>
                <a:gd name="T17" fmla="*/ 37 h 109"/>
                <a:gd name="T18" fmla="*/ 0 w 120"/>
                <a:gd name="T19" fmla="*/ 96 h 109"/>
                <a:gd name="T20" fmla="*/ 13 w 120"/>
                <a:gd name="T21" fmla="*/ 109 h 109"/>
                <a:gd name="T22" fmla="*/ 107 w 120"/>
                <a:gd name="T23" fmla="*/ 109 h 109"/>
                <a:gd name="T24" fmla="*/ 120 w 120"/>
                <a:gd name="T25" fmla="*/ 96 h 109"/>
                <a:gd name="T26" fmla="*/ 120 w 120"/>
                <a:gd name="T27" fmla="*/ 6 h 109"/>
                <a:gd name="T28" fmla="*/ 114 w 120"/>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09">
                  <a:moveTo>
                    <a:pt x="114" y="0"/>
                  </a:moveTo>
                  <a:cubicBezTo>
                    <a:pt x="25" y="0"/>
                    <a:pt x="25" y="0"/>
                    <a:pt x="25" y="0"/>
                  </a:cubicBezTo>
                  <a:cubicBezTo>
                    <a:pt x="22" y="0"/>
                    <a:pt x="20" y="3"/>
                    <a:pt x="20" y="6"/>
                  </a:cubicBezTo>
                  <a:cubicBezTo>
                    <a:pt x="20" y="87"/>
                    <a:pt x="20" y="87"/>
                    <a:pt x="20" y="87"/>
                  </a:cubicBezTo>
                  <a:cubicBezTo>
                    <a:pt x="20" y="89"/>
                    <a:pt x="19" y="89"/>
                    <a:pt x="18" y="89"/>
                  </a:cubicBezTo>
                  <a:cubicBezTo>
                    <a:pt x="16" y="89"/>
                    <a:pt x="16" y="89"/>
                    <a:pt x="16" y="87"/>
                  </a:cubicBezTo>
                  <a:cubicBezTo>
                    <a:pt x="16" y="31"/>
                    <a:pt x="16" y="31"/>
                    <a:pt x="16" y="31"/>
                  </a:cubicBezTo>
                  <a:cubicBezTo>
                    <a:pt x="6" y="31"/>
                    <a:pt x="6" y="31"/>
                    <a:pt x="6" y="31"/>
                  </a:cubicBezTo>
                  <a:cubicBezTo>
                    <a:pt x="3" y="31"/>
                    <a:pt x="0" y="34"/>
                    <a:pt x="0" y="37"/>
                  </a:cubicBezTo>
                  <a:cubicBezTo>
                    <a:pt x="0" y="96"/>
                    <a:pt x="0" y="96"/>
                    <a:pt x="0" y="96"/>
                  </a:cubicBezTo>
                  <a:cubicBezTo>
                    <a:pt x="0" y="103"/>
                    <a:pt x="6" y="109"/>
                    <a:pt x="13" y="109"/>
                  </a:cubicBezTo>
                  <a:cubicBezTo>
                    <a:pt x="107" y="109"/>
                    <a:pt x="107" y="109"/>
                    <a:pt x="107" y="109"/>
                  </a:cubicBezTo>
                  <a:cubicBezTo>
                    <a:pt x="114" y="109"/>
                    <a:pt x="120" y="103"/>
                    <a:pt x="120" y="96"/>
                  </a:cubicBezTo>
                  <a:cubicBezTo>
                    <a:pt x="120" y="6"/>
                    <a:pt x="120" y="6"/>
                    <a:pt x="120" y="6"/>
                  </a:cubicBezTo>
                  <a:cubicBezTo>
                    <a:pt x="120" y="3"/>
                    <a:pt x="117" y="0"/>
                    <a:pt x="114" y="0"/>
                  </a:cubicBezTo>
                  <a:close/>
                </a:path>
              </a:pathLst>
            </a:custGeom>
            <a:noFill/>
            <a:ln w="33338" cap="flat">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98" name="Line 78"/>
            <p:cNvSpPr>
              <a:spLocks noChangeShapeType="1"/>
            </p:cNvSpPr>
            <p:nvPr/>
          </p:nvSpPr>
          <p:spPr bwMode="auto">
            <a:xfrm rot="5400000">
              <a:off x="6024763" y="2523703"/>
              <a:ext cx="122701"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99" name="Line 79"/>
            <p:cNvSpPr>
              <a:spLocks noChangeShapeType="1"/>
            </p:cNvSpPr>
            <p:nvPr/>
          </p:nvSpPr>
          <p:spPr bwMode="auto">
            <a:xfrm rot="5400000">
              <a:off x="5964315" y="2509268"/>
              <a:ext cx="151572"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0" name="Line 80"/>
            <p:cNvSpPr>
              <a:spLocks noChangeShapeType="1"/>
            </p:cNvSpPr>
            <p:nvPr/>
          </p:nvSpPr>
          <p:spPr bwMode="auto">
            <a:xfrm rot="5400000">
              <a:off x="5916949" y="2507914"/>
              <a:ext cx="154279"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1" name="Line 81"/>
            <p:cNvSpPr>
              <a:spLocks noChangeShapeType="1"/>
            </p:cNvSpPr>
            <p:nvPr/>
          </p:nvSpPr>
          <p:spPr bwMode="auto">
            <a:xfrm rot="5400000">
              <a:off x="5869131" y="2507914"/>
              <a:ext cx="154279"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02" name="组合 101"/>
          <p:cNvGrpSpPr/>
          <p:nvPr/>
        </p:nvGrpSpPr>
        <p:grpSpPr>
          <a:xfrm>
            <a:off x="5912889" y="3144426"/>
            <a:ext cx="197585" cy="288709"/>
            <a:chOff x="5912889" y="3144426"/>
            <a:chExt cx="197585" cy="288709"/>
          </a:xfrm>
        </p:grpSpPr>
        <p:sp>
          <p:nvSpPr>
            <p:cNvPr id="103" name="Freeform 82"/>
            <p:cNvSpPr/>
            <p:nvPr/>
          </p:nvSpPr>
          <p:spPr bwMode="auto">
            <a:xfrm rot="5400000">
              <a:off x="5867327" y="3189988"/>
              <a:ext cx="288709" cy="197585"/>
            </a:xfrm>
            <a:custGeom>
              <a:avLst/>
              <a:gdLst>
                <a:gd name="T0" fmla="*/ 112 w 120"/>
                <a:gd name="T1" fmla="*/ 82 h 82"/>
                <a:gd name="T2" fmla="*/ 8 w 120"/>
                <a:gd name="T3" fmla="*/ 82 h 82"/>
                <a:gd name="T4" fmla="*/ 0 w 120"/>
                <a:gd name="T5" fmla="*/ 74 h 82"/>
                <a:gd name="T6" fmla="*/ 0 w 120"/>
                <a:gd name="T7" fmla="*/ 8 h 82"/>
                <a:gd name="T8" fmla="*/ 8 w 120"/>
                <a:gd name="T9" fmla="*/ 0 h 82"/>
                <a:gd name="T10" fmla="*/ 112 w 120"/>
                <a:gd name="T11" fmla="*/ 0 h 82"/>
                <a:gd name="T12" fmla="*/ 120 w 120"/>
                <a:gd name="T13" fmla="*/ 8 h 82"/>
                <a:gd name="T14" fmla="*/ 120 w 120"/>
                <a:gd name="T15" fmla="*/ 74 h 82"/>
                <a:gd name="T16" fmla="*/ 112 w 120"/>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82">
                  <a:moveTo>
                    <a:pt x="112" y="82"/>
                  </a:moveTo>
                  <a:cubicBezTo>
                    <a:pt x="8" y="82"/>
                    <a:pt x="8" y="82"/>
                    <a:pt x="8" y="82"/>
                  </a:cubicBezTo>
                  <a:cubicBezTo>
                    <a:pt x="4" y="82"/>
                    <a:pt x="0" y="78"/>
                    <a:pt x="0" y="74"/>
                  </a:cubicBezTo>
                  <a:cubicBezTo>
                    <a:pt x="0" y="8"/>
                    <a:pt x="0" y="8"/>
                    <a:pt x="0" y="8"/>
                  </a:cubicBezTo>
                  <a:cubicBezTo>
                    <a:pt x="0" y="3"/>
                    <a:pt x="4" y="0"/>
                    <a:pt x="8" y="0"/>
                  </a:cubicBezTo>
                  <a:cubicBezTo>
                    <a:pt x="112" y="0"/>
                    <a:pt x="112" y="0"/>
                    <a:pt x="112" y="0"/>
                  </a:cubicBezTo>
                  <a:cubicBezTo>
                    <a:pt x="117" y="0"/>
                    <a:pt x="120" y="3"/>
                    <a:pt x="120" y="8"/>
                  </a:cubicBezTo>
                  <a:cubicBezTo>
                    <a:pt x="120" y="74"/>
                    <a:pt x="120" y="74"/>
                    <a:pt x="120" y="74"/>
                  </a:cubicBezTo>
                  <a:cubicBezTo>
                    <a:pt x="120" y="78"/>
                    <a:pt x="117" y="82"/>
                    <a:pt x="112" y="82"/>
                  </a:cubicBezTo>
                  <a:close/>
                </a:path>
              </a:pathLst>
            </a:custGeom>
            <a:noFill/>
            <a:ln w="33338" cap="flat">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4" name="Freeform 83"/>
            <p:cNvSpPr/>
            <p:nvPr/>
          </p:nvSpPr>
          <p:spPr bwMode="auto">
            <a:xfrm rot="5400000">
              <a:off x="5922362" y="3233295"/>
              <a:ext cx="255327" cy="115483"/>
            </a:xfrm>
            <a:custGeom>
              <a:avLst/>
              <a:gdLst>
                <a:gd name="T0" fmla="*/ 0 w 106"/>
                <a:gd name="T1" fmla="*/ 0 h 48"/>
                <a:gd name="T2" fmla="*/ 45 w 106"/>
                <a:gd name="T3" fmla="*/ 44 h 48"/>
                <a:gd name="T4" fmla="*/ 60 w 106"/>
                <a:gd name="T5" fmla="*/ 44 h 48"/>
                <a:gd name="T6" fmla="*/ 106 w 106"/>
                <a:gd name="T7" fmla="*/ 0 h 48"/>
              </a:gdLst>
              <a:ahLst/>
              <a:cxnLst>
                <a:cxn ang="0">
                  <a:pos x="T0" y="T1"/>
                </a:cxn>
                <a:cxn ang="0">
                  <a:pos x="T2" y="T3"/>
                </a:cxn>
                <a:cxn ang="0">
                  <a:pos x="T4" y="T5"/>
                </a:cxn>
                <a:cxn ang="0">
                  <a:pos x="T6" y="T7"/>
                </a:cxn>
              </a:cxnLst>
              <a:rect l="0" t="0" r="r" b="b"/>
              <a:pathLst>
                <a:path w="106" h="48">
                  <a:moveTo>
                    <a:pt x="0" y="0"/>
                  </a:moveTo>
                  <a:cubicBezTo>
                    <a:pt x="45" y="44"/>
                    <a:pt x="45" y="44"/>
                    <a:pt x="45" y="44"/>
                  </a:cubicBezTo>
                  <a:cubicBezTo>
                    <a:pt x="49" y="48"/>
                    <a:pt x="56" y="48"/>
                    <a:pt x="60" y="44"/>
                  </a:cubicBezTo>
                  <a:cubicBezTo>
                    <a:pt x="106" y="0"/>
                    <a:pt x="106" y="0"/>
                    <a:pt x="106" y="0"/>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5" name="Line 84"/>
            <p:cNvSpPr>
              <a:spLocks noChangeShapeType="1"/>
            </p:cNvSpPr>
            <p:nvPr/>
          </p:nvSpPr>
          <p:spPr bwMode="auto">
            <a:xfrm rot="5400000" flipV="1">
              <a:off x="5930482" y="3162922"/>
              <a:ext cx="103755" cy="66764"/>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6" name="Line 85"/>
            <p:cNvSpPr>
              <a:spLocks noChangeShapeType="1"/>
            </p:cNvSpPr>
            <p:nvPr/>
          </p:nvSpPr>
          <p:spPr bwMode="auto">
            <a:xfrm rot="5400000">
              <a:off x="5931835" y="3349229"/>
              <a:ext cx="101048" cy="66764"/>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107" name="Freeform 86"/>
          <p:cNvSpPr/>
          <p:nvPr/>
        </p:nvSpPr>
        <p:spPr bwMode="auto">
          <a:xfrm rot="5400000">
            <a:off x="5862816" y="3955066"/>
            <a:ext cx="296829" cy="279686"/>
          </a:xfrm>
          <a:custGeom>
            <a:avLst/>
            <a:gdLst>
              <a:gd name="T0" fmla="*/ 64 w 123"/>
              <a:gd name="T1" fmla="*/ 2 h 116"/>
              <a:gd name="T2" fmla="*/ 76 w 123"/>
              <a:gd name="T3" fmla="*/ 40 h 116"/>
              <a:gd name="T4" fmla="*/ 79 w 123"/>
              <a:gd name="T5" fmla="*/ 42 h 116"/>
              <a:gd name="T6" fmla="*/ 119 w 123"/>
              <a:gd name="T7" fmla="*/ 42 h 116"/>
              <a:gd name="T8" fmla="*/ 120 w 123"/>
              <a:gd name="T9" fmla="*/ 47 h 116"/>
              <a:gd name="T10" fmla="*/ 88 w 123"/>
              <a:gd name="T11" fmla="*/ 70 h 116"/>
              <a:gd name="T12" fmla="*/ 87 w 123"/>
              <a:gd name="T13" fmla="*/ 74 h 116"/>
              <a:gd name="T14" fmla="*/ 100 w 123"/>
              <a:gd name="T15" fmla="*/ 111 h 116"/>
              <a:gd name="T16" fmla="*/ 95 w 123"/>
              <a:gd name="T17" fmla="*/ 114 h 116"/>
              <a:gd name="T18" fmla="*/ 63 w 123"/>
              <a:gd name="T19" fmla="*/ 91 h 116"/>
              <a:gd name="T20" fmla="*/ 60 w 123"/>
              <a:gd name="T21" fmla="*/ 91 h 116"/>
              <a:gd name="T22" fmla="*/ 28 w 123"/>
              <a:gd name="T23" fmla="*/ 114 h 116"/>
              <a:gd name="T24" fmla="*/ 23 w 123"/>
              <a:gd name="T25" fmla="*/ 111 h 116"/>
              <a:gd name="T26" fmla="*/ 36 w 123"/>
              <a:gd name="T27" fmla="*/ 74 h 116"/>
              <a:gd name="T28" fmla="*/ 35 w 123"/>
              <a:gd name="T29" fmla="*/ 70 h 116"/>
              <a:gd name="T30" fmla="*/ 3 w 123"/>
              <a:gd name="T31" fmla="*/ 47 h 116"/>
              <a:gd name="T32" fmla="*/ 4 w 123"/>
              <a:gd name="T33" fmla="*/ 42 h 116"/>
              <a:gd name="T34" fmla="*/ 44 w 123"/>
              <a:gd name="T35" fmla="*/ 42 h 116"/>
              <a:gd name="T36" fmla="*/ 47 w 123"/>
              <a:gd name="T37" fmla="*/ 40 h 116"/>
              <a:gd name="T38" fmla="*/ 59 w 123"/>
              <a:gd name="T39" fmla="*/ 2 h 116"/>
              <a:gd name="T40" fmla="*/ 64 w 12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16">
                <a:moveTo>
                  <a:pt x="64" y="2"/>
                </a:moveTo>
                <a:cubicBezTo>
                  <a:pt x="76" y="40"/>
                  <a:pt x="76" y="40"/>
                  <a:pt x="76" y="40"/>
                </a:cubicBezTo>
                <a:cubicBezTo>
                  <a:pt x="77" y="41"/>
                  <a:pt x="78" y="42"/>
                  <a:pt x="79" y="42"/>
                </a:cubicBezTo>
                <a:cubicBezTo>
                  <a:pt x="119" y="42"/>
                  <a:pt x="119" y="42"/>
                  <a:pt x="119" y="42"/>
                </a:cubicBezTo>
                <a:cubicBezTo>
                  <a:pt x="121" y="42"/>
                  <a:pt x="123" y="46"/>
                  <a:pt x="120" y="47"/>
                </a:cubicBezTo>
                <a:cubicBezTo>
                  <a:pt x="88" y="70"/>
                  <a:pt x="88" y="70"/>
                  <a:pt x="88" y="70"/>
                </a:cubicBezTo>
                <a:cubicBezTo>
                  <a:pt x="87" y="71"/>
                  <a:pt x="87" y="72"/>
                  <a:pt x="87" y="74"/>
                </a:cubicBezTo>
                <a:cubicBezTo>
                  <a:pt x="100" y="111"/>
                  <a:pt x="100" y="111"/>
                  <a:pt x="100" y="111"/>
                </a:cubicBezTo>
                <a:cubicBezTo>
                  <a:pt x="100" y="114"/>
                  <a:pt x="97" y="116"/>
                  <a:pt x="95" y="114"/>
                </a:cubicBezTo>
                <a:cubicBezTo>
                  <a:pt x="63" y="91"/>
                  <a:pt x="63" y="91"/>
                  <a:pt x="63" y="91"/>
                </a:cubicBezTo>
                <a:cubicBezTo>
                  <a:pt x="62" y="90"/>
                  <a:pt x="61" y="90"/>
                  <a:pt x="60" y="91"/>
                </a:cubicBezTo>
                <a:cubicBezTo>
                  <a:pt x="28" y="114"/>
                  <a:pt x="28" y="114"/>
                  <a:pt x="28" y="114"/>
                </a:cubicBezTo>
                <a:cubicBezTo>
                  <a:pt x="26" y="116"/>
                  <a:pt x="23" y="114"/>
                  <a:pt x="23" y="111"/>
                </a:cubicBezTo>
                <a:cubicBezTo>
                  <a:pt x="36" y="74"/>
                  <a:pt x="36" y="74"/>
                  <a:pt x="36" y="74"/>
                </a:cubicBezTo>
                <a:cubicBezTo>
                  <a:pt x="36" y="72"/>
                  <a:pt x="36" y="71"/>
                  <a:pt x="35" y="70"/>
                </a:cubicBezTo>
                <a:cubicBezTo>
                  <a:pt x="3" y="47"/>
                  <a:pt x="3" y="47"/>
                  <a:pt x="3" y="47"/>
                </a:cubicBezTo>
                <a:cubicBezTo>
                  <a:pt x="0" y="46"/>
                  <a:pt x="2" y="42"/>
                  <a:pt x="4" y="42"/>
                </a:cubicBezTo>
                <a:cubicBezTo>
                  <a:pt x="44" y="42"/>
                  <a:pt x="44" y="42"/>
                  <a:pt x="44" y="42"/>
                </a:cubicBezTo>
                <a:cubicBezTo>
                  <a:pt x="45" y="42"/>
                  <a:pt x="46" y="41"/>
                  <a:pt x="47" y="40"/>
                </a:cubicBezTo>
                <a:cubicBezTo>
                  <a:pt x="59" y="2"/>
                  <a:pt x="59" y="2"/>
                  <a:pt x="59" y="2"/>
                </a:cubicBezTo>
                <a:cubicBezTo>
                  <a:pt x="60" y="0"/>
                  <a:pt x="63" y="0"/>
                  <a:pt x="64" y="2"/>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108" name="组合 107"/>
          <p:cNvGrpSpPr/>
          <p:nvPr/>
        </p:nvGrpSpPr>
        <p:grpSpPr>
          <a:xfrm>
            <a:off x="5866876" y="4751270"/>
            <a:ext cx="288709" cy="289611"/>
            <a:chOff x="5866876" y="4751270"/>
            <a:chExt cx="288709" cy="289611"/>
          </a:xfrm>
        </p:grpSpPr>
        <p:sp>
          <p:nvSpPr>
            <p:cNvPr id="109" name="Oval 87"/>
            <p:cNvSpPr>
              <a:spLocks noChangeArrowheads="1"/>
            </p:cNvSpPr>
            <p:nvPr/>
          </p:nvSpPr>
          <p:spPr bwMode="auto">
            <a:xfrm rot="5400000">
              <a:off x="5957097" y="4841492"/>
              <a:ext cx="110972" cy="109168"/>
            </a:xfrm>
            <a:prstGeom prst="ellipse">
              <a:avLst/>
            </a:pr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0" name="Freeform 88"/>
            <p:cNvSpPr/>
            <p:nvPr/>
          </p:nvSpPr>
          <p:spPr bwMode="auto">
            <a:xfrm rot="5400000">
              <a:off x="5866425" y="4751721"/>
              <a:ext cx="289611" cy="288709"/>
            </a:xfrm>
            <a:custGeom>
              <a:avLst/>
              <a:gdLst>
                <a:gd name="T0" fmla="*/ 118 w 120"/>
                <a:gd name="T1" fmla="*/ 50 h 120"/>
                <a:gd name="T2" fmla="*/ 104 w 120"/>
                <a:gd name="T3" fmla="*/ 49 h 120"/>
                <a:gd name="T4" fmla="*/ 98 w 120"/>
                <a:gd name="T5" fmla="*/ 36 h 120"/>
                <a:gd name="T6" fmla="*/ 108 w 120"/>
                <a:gd name="T7" fmla="*/ 26 h 120"/>
                <a:gd name="T8" fmla="*/ 108 w 120"/>
                <a:gd name="T9" fmla="*/ 23 h 120"/>
                <a:gd name="T10" fmla="*/ 97 w 120"/>
                <a:gd name="T11" fmla="*/ 12 h 120"/>
                <a:gd name="T12" fmla="*/ 94 w 120"/>
                <a:gd name="T13" fmla="*/ 12 h 120"/>
                <a:gd name="T14" fmla="*/ 84 w 120"/>
                <a:gd name="T15" fmla="*/ 21 h 120"/>
                <a:gd name="T16" fmla="*/ 70 w 120"/>
                <a:gd name="T17" fmla="*/ 16 h 120"/>
                <a:gd name="T18" fmla="*/ 70 w 120"/>
                <a:gd name="T19" fmla="*/ 2 h 120"/>
                <a:gd name="T20" fmla="*/ 68 w 120"/>
                <a:gd name="T21" fmla="*/ 0 h 120"/>
                <a:gd name="T22" fmla="*/ 53 w 120"/>
                <a:gd name="T23" fmla="*/ 0 h 120"/>
                <a:gd name="T24" fmla="*/ 50 w 120"/>
                <a:gd name="T25" fmla="*/ 2 h 120"/>
                <a:gd name="T26" fmla="*/ 50 w 120"/>
                <a:gd name="T27" fmla="*/ 16 h 120"/>
                <a:gd name="T28" fmla="*/ 36 w 120"/>
                <a:gd name="T29" fmla="*/ 21 h 120"/>
                <a:gd name="T30" fmla="*/ 26 w 120"/>
                <a:gd name="T31" fmla="*/ 12 h 120"/>
                <a:gd name="T32" fmla="*/ 23 w 120"/>
                <a:gd name="T33" fmla="*/ 12 h 120"/>
                <a:gd name="T34" fmla="*/ 12 w 120"/>
                <a:gd name="T35" fmla="*/ 23 h 120"/>
                <a:gd name="T36" fmla="*/ 12 w 120"/>
                <a:gd name="T37" fmla="*/ 26 h 120"/>
                <a:gd name="T38" fmla="*/ 22 w 120"/>
                <a:gd name="T39" fmla="*/ 36 h 120"/>
                <a:gd name="T40" fmla="*/ 16 w 120"/>
                <a:gd name="T41" fmla="*/ 49 h 120"/>
                <a:gd name="T42" fmla="*/ 2 w 120"/>
                <a:gd name="T43" fmla="*/ 50 h 120"/>
                <a:gd name="T44" fmla="*/ 0 w 120"/>
                <a:gd name="T45" fmla="*/ 52 h 120"/>
                <a:gd name="T46" fmla="*/ 0 w 120"/>
                <a:gd name="T47" fmla="*/ 67 h 120"/>
                <a:gd name="T48" fmla="*/ 2 w 120"/>
                <a:gd name="T49" fmla="*/ 69 h 120"/>
                <a:gd name="T50" fmla="*/ 16 w 120"/>
                <a:gd name="T51" fmla="*/ 70 h 120"/>
                <a:gd name="T52" fmla="*/ 22 w 120"/>
                <a:gd name="T53" fmla="*/ 83 h 120"/>
                <a:gd name="T54" fmla="*/ 12 w 120"/>
                <a:gd name="T55" fmla="*/ 94 h 120"/>
                <a:gd name="T56" fmla="*/ 12 w 120"/>
                <a:gd name="T57" fmla="*/ 97 h 120"/>
                <a:gd name="T58" fmla="*/ 23 w 120"/>
                <a:gd name="T59" fmla="*/ 107 h 120"/>
                <a:gd name="T60" fmla="*/ 26 w 120"/>
                <a:gd name="T61" fmla="*/ 107 h 120"/>
                <a:gd name="T62" fmla="*/ 36 w 120"/>
                <a:gd name="T63" fmla="*/ 98 h 120"/>
                <a:gd name="T64" fmla="*/ 50 w 120"/>
                <a:gd name="T65" fmla="*/ 103 h 120"/>
                <a:gd name="T66" fmla="*/ 50 w 120"/>
                <a:gd name="T67" fmla="*/ 117 h 120"/>
                <a:gd name="T68" fmla="*/ 52 w 120"/>
                <a:gd name="T69" fmla="*/ 120 h 120"/>
                <a:gd name="T70" fmla="*/ 67 w 120"/>
                <a:gd name="T71" fmla="*/ 120 h 120"/>
                <a:gd name="T72" fmla="*/ 70 w 120"/>
                <a:gd name="T73" fmla="*/ 117 h 120"/>
                <a:gd name="T74" fmla="*/ 70 w 120"/>
                <a:gd name="T75" fmla="*/ 103 h 120"/>
                <a:gd name="T76" fmla="*/ 84 w 120"/>
                <a:gd name="T77" fmla="*/ 98 h 120"/>
                <a:gd name="T78" fmla="*/ 94 w 120"/>
                <a:gd name="T79" fmla="*/ 107 h 120"/>
                <a:gd name="T80" fmla="*/ 97 w 120"/>
                <a:gd name="T81" fmla="*/ 107 h 120"/>
                <a:gd name="T82" fmla="*/ 108 w 120"/>
                <a:gd name="T83" fmla="*/ 97 h 120"/>
                <a:gd name="T84" fmla="*/ 108 w 120"/>
                <a:gd name="T85" fmla="*/ 94 h 120"/>
                <a:gd name="T86" fmla="*/ 98 w 120"/>
                <a:gd name="T87" fmla="*/ 83 h 120"/>
                <a:gd name="T88" fmla="*/ 104 w 120"/>
                <a:gd name="T89" fmla="*/ 70 h 120"/>
                <a:gd name="T90" fmla="*/ 118 w 120"/>
                <a:gd name="T91" fmla="*/ 69 h 120"/>
                <a:gd name="T92" fmla="*/ 120 w 120"/>
                <a:gd name="T93" fmla="*/ 67 h 120"/>
                <a:gd name="T94" fmla="*/ 120 w 120"/>
                <a:gd name="T95" fmla="*/ 52 h 120"/>
                <a:gd name="T96" fmla="*/ 118 w 120"/>
                <a:gd name="T97"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0">
                  <a:moveTo>
                    <a:pt x="118" y="50"/>
                  </a:moveTo>
                  <a:cubicBezTo>
                    <a:pt x="104" y="49"/>
                    <a:pt x="104" y="49"/>
                    <a:pt x="104" y="49"/>
                  </a:cubicBezTo>
                  <a:cubicBezTo>
                    <a:pt x="103" y="45"/>
                    <a:pt x="101" y="40"/>
                    <a:pt x="98" y="36"/>
                  </a:cubicBezTo>
                  <a:cubicBezTo>
                    <a:pt x="108" y="26"/>
                    <a:pt x="108" y="26"/>
                    <a:pt x="108" y="26"/>
                  </a:cubicBezTo>
                  <a:cubicBezTo>
                    <a:pt x="109" y="25"/>
                    <a:pt x="109" y="23"/>
                    <a:pt x="108" y="23"/>
                  </a:cubicBezTo>
                  <a:cubicBezTo>
                    <a:pt x="97" y="12"/>
                    <a:pt x="97" y="12"/>
                    <a:pt x="97" y="12"/>
                  </a:cubicBezTo>
                  <a:cubicBezTo>
                    <a:pt x="96" y="11"/>
                    <a:pt x="95" y="11"/>
                    <a:pt x="94" y="12"/>
                  </a:cubicBezTo>
                  <a:cubicBezTo>
                    <a:pt x="84" y="21"/>
                    <a:pt x="84" y="21"/>
                    <a:pt x="84" y="21"/>
                  </a:cubicBezTo>
                  <a:cubicBezTo>
                    <a:pt x="80" y="19"/>
                    <a:pt x="75" y="17"/>
                    <a:pt x="70" y="16"/>
                  </a:cubicBezTo>
                  <a:cubicBezTo>
                    <a:pt x="70" y="2"/>
                    <a:pt x="70" y="2"/>
                    <a:pt x="70" y="2"/>
                  </a:cubicBezTo>
                  <a:cubicBezTo>
                    <a:pt x="70" y="1"/>
                    <a:pt x="69" y="0"/>
                    <a:pt x="68" y="0"/>
                  </a:cubicBezTo>
                  <a:cubicBezTo>
                    <a:pt x="53" y="0"/>
                    <a:pt x="53" y="0"/>
                    <a:pt x="53" y="0"/>
                  </a:cubicBezTo>
                  <a:cubicBezTo>
                    <a:pt x="51" y="0"/>
                    <a:pt x="50" y="1"/>
                    <a:pt x="50" y="2"/>
                  </a:cubicBezTo>
                  <a:cubicBezTo>
                    <a:pt x="50" y="16"/>
                    <a:pt x="50" y="16"/>
                    <a:pt x="50" y="16"/>
                  </a:cubicBezTo>
                  <a:cubicBezTo>
                    <a:pt x="45" y="17"/>
                    <a:pt x="40" y="19"/>
                    <a:pt x="36" y="21"/>
                  </a:cubicBezTo>
                  <a:cubicBezTo>
                    <a:pt x="26" y="12"/>
                    <a:pt x="26" y="12"/>
                    <a:pt x="26" y="12"/>
                  </a:cubicBezTo>
                  <a:cubicBezTo>
                    <a:pt x="25" y="11"/>
                    <a:pt x="24" y="11"/>
                    <a:pt x="23" y="12"/>
                  </a:cubicBezTo>
                  <a:cubicBezTo>
                    <a:pt x="12" y="23"/>
                    <a:pt x="12" y="23"/>
                    <a:pt x="12" y="23"/>
                  </a:cubicBezTo>
                  <a:cubicBezTo>
                    <a:pt x="11" y="23"/>
                    <a:pt x="11" y="25"/>
                    <a:pt x="12" y="26"/>
                  </a:cubicBezTo>
                  <a:cubicBezTo>
                    <a:pt x="22" y="36"/>
                    <a:pt x="22" y="36"/>
                    <a:pt x="22" y="36"/>
                  </a:cubicBezTo>
                  <a:cubicBezTo>
                    <a:pt x="19" y="40"/>
                    <a:pt x="17" y="45"/>
                    <a:pt x="16" y="49"/>
                  </a:cubicBezTo>
                  <a:cubicBezTo>
                    <a:pt x="2" y="50"/>
                    <a:pt x="2" y="50"/>
                    <a:pt x="2" y="50"/>
                  </a:cubicBezTo>
                  <a:cubicBezTo>
                    <a:pt x="1" y="50"/>
                    <a:pt x="0" y="51"/>
                    <a:pt x="0" y="52"/>
                  </a:cubicBezTo>
                  <a:cubicBezTo>
                    <a:pt x="0" y="67"/>
                    <a:pt x="0" y="67"/>
                    <a:pt x="0" y="67"/>
                  </a:cubicBezTo>
                  <a:cubicBezTo>
                    <a:pt x="0" y="68"/>
                    <a:pt x="1" y="69"/>
                    <a:pt x="2" y="69"/>
                  </a:cubicBezTo>
                  <a:cubicBezTo>
                    <a:pt x="16" y="70"/>
                    <a:pt x="16" y="70"/>
                    <a:pt x="16" y="70"/>
                  </a:cubicBezTo>
                  <a:cubicBezTo>
                    <a:pt x="17" y="75"/>
                    <a:pt x="19" y="79"/>
                    <a:pt x="22" y="83"/>
                  </a:cubicBezTo>
                  <a:cubicBezTo>
                    <a:pt x="12" y="94"/>
                    <a:pt x="12" y="94"/>
                    <a:pt x="12" y="94"/>
                  </a:cubicBezTo>
                  <a:cubicBezTo>
                    <a:pt x="11" y="95"/>
                    <a:pt x="11" y="96"/>
                    <a:pt x="12" y="97"/>
                  </a:cubicBezTo>
                  <a:cubicBezTo>
                    <a:pt x="23" y="107"/>
                    <a:pt x="23" y="107"/>
                    <a:pt x="23" y="107"/>
                  </a:cubicBezTo>
                  <a:cubicBezTo>
                    <a:pt x="24" y="108"/>
                    <a:pt x="25" y="108"/>
                    <a:pt x="26" y="107"/>
                  </a:cubicBezTo>
                  <a:cubicBezTo>
                    <a:pt x="36" y="98"/>
                    <a:pt x="36" y="98"/>
                    <a:pt x="36" y="98"/>
                  </a:cubicBezTo>
                  <a:cubicBezTo>
                    <a:pt x="40" y="100"/>
                    <a:pt x="45" y="102"/>
                    <a:pt x="50" y="103"/>
                  </a:cubicBezTo>
                  <a:cubicBezTo>
                    <a:pt x="50" y="117"/>
                    <a:pt x="50" y="117"/>
                    <a:pt x="50" y="117"/>
                  </a:cubicBezTo>
                  <a:cubicBezTo>
                    <a:pt x="50" y="119"/>
                    <a:pt x="51" y="120"/>
                    <a:pt x="52" y="120"/>
                  </a:cubicBezTo>
                  <a:cubicBezTo>
                    <a:pt x="67" y="120"/>
                    <a:pt x="67" y="120"/>
                    <a:pt x="67" y="120"/>
                  </a:cubicBezTo>
                  <a:cubicBezTo>
                    <a:pt x="69" y="120"/>
                    <a:pt x="70" y="119"/>
                    <a:pt x="70" y="117"/>
                  </a:cubicBezTo>
                  <a:cubicBezTo>
                    <a:pt x="70" y="103"/>
                    <a:pt x="70" y="103"/>
                    <a:pt x="70" y="103"/>
                  </a:cubicBezTo>
                  <a:cubicBezTo>
                    <a:pt x="75" y="102"/>
                    <a:pt x="80" y="100"/>
                    <a:pt x="84" y="98"/>
                  </a:cubicBezTo>
                  <a:cubicBezTo>
                    <a:pt x="94" y="107"/>
                    <a:pt x="94" y="107"/>
                    <a:pt x="94" y="107"/>
                  </a:cubicBezTo>
                  <a:cubicBezTo>
                    <a:pt x="95" y="108"/>
                    <a:pt x="96" y="108"/>
                    <a:pt x="97" y="107"/>
                  </a:cubicBezTo>
                  <a:cubicBezTo>
                    <a:pt x="108" y="97"/>
                    <a:pt x="108" y="97"/>
                    <a:pt x="108" y="97"/>
                  </a:cubicBezTo>
                  <a:cubicBezTo>
                    <a:pt x="109" y="96"/>
                    <a:pt x="109" y="95"/>
                    <a:pt x="108" y="94"/>
                  </a:cubicBezTo>
                  <a:cubicBezTo>
                    <a:pt x="98" y="83"/>
                    <a:pt x="98" y="83"/>
                    <a:pt x="98" y="83"/>
                  </a:cubicBezTo>
                  <a:cubicBezTo>
                    <a:pt x="101" y="79"/>
                    <a:pt x="103" y="75"/>
                    <a:pt x="104" y="70"/>
                  </a:cubicBezTo>
                  <a:cubicBezTo>
                    <a:pt x="118" y="69"/>
                    <a:pt x="118" y="69"/>
                    <a:pt x="118" y="69"/>
                  </a:cubicBezTo>
                  <a:cubicBezTo>
                    <a:pt x="119" y="69"/>
                    <a:pt x="120" y="68"/>
                    <a:pt x="120" y="67"/>
                  </a:cubicBezTo>
                  <a:cubicBezTo>
                    <a:pt x="120" y="52"/>
                    <a:pt x="120" y="52"/>
                    <a:pt x="120" y="52"/>
                  </a:cubicBezTo>
                  <a:cubicBezTo>
                    <a:pt x="120" y="51"/>
                    <a:pt x="119" y="50"/>
                    <a:pt x="118" y="50"/>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11" name="组合 110"/>
          <p:cNvGrpSpPr/>
          <p:nvPr/>
        </p:nvGrpSpPr>
        <p:grpSpPr>
          <a:xfrm>
            <a:off x="5866875" y="5568676"/>
            <a:ext cx="291416" cy="255327"/>
            <a:chOff x="5866875" y="5568676"/>
            <a:chExt cx="291416" cy="255327"/>
          </a:xfrm>
        </p:grpSpPr>
        <p:sp>
          <p:nvSpPr>
            <p:cNvPr id="112" name="Freeform 89"/>
            <p:cNvSpPr/>
            <p:nvPr/>
          </p:nvSpPr>
          <p:spPr bwMode="auto">
            <a:xfrm rot="5400000">
              <a:off x="5846576" y="5610630"/>
              <a:ext cx="212020" cy="171421"/>
            </a:xfrm>
            <a:custGeom>
              <a:avLst/>
              <a:gdLst>
                <a:gd name="T0" fmla="*/ 84 w 88"/>
                <a:gd name="T1" fmla="*/ 71 h 71"/>
                <a:gd name="T2" fmla="*/ 4 w 88"/>
                <a:gd name="T3" fmla="*/ 71 h 71"/>
                <a:gd name="T4" fmla="*/ 0 w 88"/>
                <a:gd name="T5" fmla="*/ 67 h 71"/>
                <a:gd name="T6" fmla="*/ 0 w 88"/>
                <a:gd name="T7" fmla="*/ 4 h 71"/>
                <a:gd name="T8" fmla="*/ 4 w 88"/>
                <a:gd name="T9" fmla="*/ 0 h 71"/>
                <a:gd name="T10" fmla="*/ 84 w 88"/>
                <a:gd name="T11" fmla="*/ 0 h 71"/>
                <a:gd name="T12" fmla="*/ 88 w 88"/>
                <a:gd name="T13" fmla="*/ 4 h 71"/>
                <a:gd name="T14" fmla="*/ 88 w 88"/>
                <a:gd name="T15" fmla="*/ 67 h 71"/>
                <a:gd name="T16" fmla="*/ 84 w 88"/>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1">
                  <a:moveTo>
                    <a:pt x="84" y="71"/>
                  </a:moveTo>
                  <a:cubicBezTo>
                    <a:pt x="4" y="71"/>
                    <a:pt x="4" y="71"/>
                    <a:pt x="4" y="71"/>
                  </a:cubicBezTo>
                  <a:cubicBezTo>
                    <a:pt x="1" y="71"/>
                    <a:pt x="0" y="69"/>
                    <a:pt x="0" y="67"/>
                  </a:cubicBezTo>
                  <a:cubicBezTo>
                    <a:pt x="0" y="4"/>
                    <a:pt x="0" y="4"/>
                    <a:pt x="0" y="4"/>
                  </a:cubicBezTo>
                  <a:cubicBezTo>
                    <a:pt x="0" y="2"/>
                    <a:pt x="1" y="0"/>
                    <a:pt x="4" y="0"/>
                  </a:cubicBezTo>
                  <a:cubicBezTo>
                    <a:pt x="84" y="0"/>
                    <a:pt x="84" y="0"/>
                    <a:pt x="84" y="0"/>
                  </a:cubicBezTo>
                  <a:cubicBezTo>
                    <a:pt x="86" y="0"/>
                    <a:pt x="88" y="2"/>
                    <a:pt x="88" y="4"/>
                  </a:cubicBezTo>
                  <a:cubicBezTo>
                    <a:pt x="88" y="67"/>
                    <a:pt x="88" y="67"/>
                    <a:pt x="88" y="67"/>
                  </a:cubicBezTo>
                  <a:cubicBezTo>
                    <a:pt x="88" y="69"/>
                    <a:pt x="86" y="71"/>
                    <a:pt x="84" y="71"/>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3" name="Freeform 90"/>
            <p:cNvSpPr/>
            <p:nvPr/>
          </p:nvSpPr>
          <p:spPr bwMode="auto">
            <a:xfrm rot="5400000">
              <a:off x="5957097" y="5622809"/>
              <a:ext cx="255327" cy="147061"/>
            </a:xfrm>
            <a:custGeom>
              <a:avLst/>
              <a:gdLst>
                <a:gd name="T0" fmla="*/ 106 w 106"/>
                <a:gd name="T1" fmla="*/ 61 h 61"/>
                <a:gd name="T2" fmla="*/ 58 w 106"/>
                <a:gd name="T3" fmla="*/ 3 h 61"/>
                <a:gd name="T4" fmla="*/ 48 w 106"/>
                <a:gd name="T5" fmla="*/ 3 h 61"/>
                <a:gd name="T6" fmla="*/ 0 w 106"/>
                <a:gd name="T7" fmla="*/ 61 h 61"/>
              </a:gdLst>
              <a:ahLst/>
              <a:cxnLst>
                <a:cxn ang="0">
                  <a:pos x="T0" y="T1"/>
                </a:cxn>
                <a:cxn ang="0">
                  <a:pos x="T2" y="T3"/>
                </a:cxn>
                <a:cxn ang="0">
                  <a:pos x="T4" y="T5"/>
                </a:cxn>
                <a:cxn ang="0">
                  <a:pos x="T6" y="T7"/>
                </a:cxn>
              </a:cxnLst>
              <a:rect l="0" t="0" r="r" b="b"/>
              <a:pathLst>
                <a:path w="106" h="61">
                  <a:moveTo>
                    <a:pt x="106" y="61"/>
                  </a:moveTo>
                  <a:cubicBezTo>
                    <a:pt x="58" y="3"/>
                    <a:pt x="58" y="3"/>
                    <a:pt x="58" y="3"/>
                  </a:cubicBezTo>
                  <a:cubicBezTo>
                    <a:pt x="55" y="0"/>
                    <a:pt x="50" y="0"/>
                    <a:pt x="48" y="3"/>
                  </a:cubicBezTo>
                  <a:cubicBezTo>
                    <a:pt x="0" y="61"/>
                    <a:pt x="0" y="61"/>
                    <a:pt x="0" y="61"/>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14" name="组合 113"/>
          <p:cNvGrpSpPr/>
          <p:nvPr/>
        </p:nvGrpSpPr>
        <p:grpSpPr>
          <a:xfrm>
            <a:off x="5064807" y="1561041"/>
            <a:ext cx="288709" cy="243598"/>
            <a:chOff x="5064807" y="1561041"/>
            <a:chExt cx="288709" cy="243598"/>
          </a:xfrm>
        </p:grpSpPr>
        <p:sp>
          <p:nvSpPr>
            <p:cNvPr id="115" name="Freeform 91"/>
            <p:cNvSpPr/>
            <p:nvPr/>
          </p:nvSpPr>
          <p:spPr bwMode="auto">
            <a:xfrm rot="5400000">
              <a:off x="5046763" y="1579085"/>
              <a:ext cx="243598" cy="207509"/>
            </a:xfrm>
            <a:custGeom>
              <a:avLst/>
              <a:gdLst>
                <a:gd name="T0" fmla="*/ 93 w 101"/>
                <a:gd name="T1" fmla="*/ 86 h 86"/>
                <a:gd name="T2" fmla="*/ 9 w 101"/>
                <a:gd name="T3" fmla="*/ 86 h 86"/>
                <a:gd name="T4" fmla="*/ 1 w 101"/>
                <a:gd name="T5" fmla="*/ 77 h 86"/>
                <a:gd name="T6" fmla="*/ 9 w 101"/>
                <a:gd name="T7" fmla="*/ 6 h 86"/>
                <a:gd name="T8" fmla="*/ 16 w 101"/>
                <a:gd name="T9" fmla="*/ 0 h 86"/>
                <a:gd name="T10" fmla="*/ 85 w 101"/>
                <a:gd name="T11" fmla="*/ 0 h 86"/>
                <a:gd name="T12" fmla="*/ 93 w 101"/>
                <a:gd name="T13" fmla="*/ 6 h 86"/>
                <a:gd name="T14" fmla="*/ 100 w 101"/>
                <a:gd name="T15" fmla="*/ 77 h 86"/>
                <a:gd name="T16" fmla="*/ 93 w 101"/>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86">
                  <a:moveTo>
                    <a:pt x="93" y="86"/>
                  </a:moveTo>
                  <a:cubicBezTo>
                    <a:pt x="9" y="86"/>
                    <a:pt x="9" y="86"/>
                    <a:pt x="9" y="86"/>
                  </a:cubicBezTo>
                  <a:cubicBezTo>
                    <a:pt x="4" y="86"/>
                    <a:pt x="0" y="82"/>
                    <a:pt x="1" y="77"/>
                  </a:cubicBezTo>
                  <a:cubicBezTo>
                    <a:pt x="9" y="6"/>
                    <a:pt x="9" y="6"/>
                    <a:pt x="9" y="6"/>
                  </a:cubicBezTo>
                  <a:cubicBezTo>
                    <a:pt x="10" y="3"/>
                    <a:pt x="13" y="0"/>
                    <a:pt x="16" y="0"/>
                  </a:cubicBezTo>
                  <a:cubicBezTo>
                    <a:pt x="85" y="0"/>
                    <a:pt x="85" y="0"/>
                    <a:pt x="85" y="0"/>
                  </a:cubicBezTo>
                  <a:cubicBezTo>
                    <a:pt x="89" y="0"/>
                    <a:pt x="92" y="3"/>
                    <a:pt x="93" y="6"/>
                  </a:cubicBezTo>
                  <a:cubicBezTo>
                    <a:pt x="100" y="77"/>
                    <a:pt x="100" y="77"/>
                    <a:pt x="100" y="77"/>
                  </a:cubicBezTo>
                  <a:cubicBezTo>
                    <a:pt x="101" y="82"/>
                    <a:pt x="98" y="86"/>
                    <a:pt x="93" y="86"/>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6" name="Freeform 92"/>
            <p:cNvSpPr/>
            <p:nvPr/>
          </p:nvSpPr>
          <p:spPr bwMode="auto">
            <a:xfrm rot="5400000">
              <a:off x="5229912" y="1620587"/>
              <a:ext cx="122701" cy="124506"/>
            </a:xfrm>
            <a:custGeom>
              <a:avLst/>
              <a:gdLst>
                <a:gd name="T0" fmla="*/ 0 w 51"/>
                <a:gd name="T1" fmla="*/ 52 h 52"/>
                <a:gd name="T2" fmla="*/ 7 w 51"/>
                <a:gd name="T3" fmla="*/ 9 h 52"/>
                <a:gd name="T4" fmla="*/ 18 w 51"/>
                <a:gd name="T5" fmla="*/ 0 h 52"/>
                <a:gd name="T6" fmla="*/ 34 w 51"/>
                <a:gd name="T7" fmla="*/ 0 h 52"/>
                <a:gd name="T8" fmla="*/ 45 w 51"/>
                <a:gd name="T9" fmla="*/ 9 h 52"/>
                <a:gd name="T10" fmla="*/ 51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0" y="52"/>
                  </a:moveTo>
                  <a:cubicBezTo>
                    <a:pt x="7" y="9"/>
                    <a:pt x="7" y="9"/>
                    <a:pt x="7" y="9"/>
                  </a:cubicBezTo>
                  <a:cubicBezTo>
                    <a:pt x="8" y="4"/>
                    <a:pt x="12" y="0"/>
                    <a:pt x="18" y="0"/>
                  </a:cubicBezTo>
                  <a:cubicBezTo>
                    <a:pt x="34" y="0"/>
                    <a:pt x="34" y="0"/>
                    <a:pt x="34" y="0"/>
                  </a:cubicBezTo>
                  <a:cubicBezTo>
                    <a:pt x="39" y="0"/>
                    <a:pt x="44" y="4"/>
                    <a:pt x="45" y="9"/>
                  </a:cubicBezTo>
                  <a:cubicBezTo>
                    <a:pt x="51" y="52"/>
                    <a:pt x="51" y="52"/>
                    <a:pt x="51" y="52"/>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17" name="组合 116"/>
          <p:cNvGrpSpPr/>
          <p:nvPr/>
        </p:nvGrpSpPr>
        <p:grpSpPr>
          <a:xfrm>
            <a:off x="5074731" y="2341455"/>
            <a:ext cx="226456" cy="289612"/>
            <a:chOff x="5074731" y="2341455"/>
            <a:chExt cx="226456" cy="289612"/>
          </a:xfrm>
        </p:grpSpPr>
        <p:sp>
          <p:nvSpPr>
            <p:cNvPr id="118" name="Freeform 93"/>
            <p:cNvSpPr/>
            <p:nvPr/>
          </p:nvSpPr>
          <p:spPr bwMode="auto">
            <a:xfrm rot="5400000">
              <a:off x="5082851" y="2398295"/>
              <a:ext cx="240891" cy="127212"/>
            </a:xfrm>
            <a:custGeom>
              <a:avLst/>
              <a:gdLst>
                <a:gd name="T0" fmla="*/ 93 w 100"/>
                <a:gd name="T1" fmla="*/ 53 h 53"/>
                <a:gd name="T2" fmla="*/ 22 w 100"/>
                <a:gd name="T3" fmla="*/ 53 h 53"/>
                <a:gd name="T4" fmla="*/ 15 w 100"/>
                <a:gd name="T5" fmla="*/ 48 h 53"/>
                <a:gd name="T6" fmla="*/ 0 w 100"/>
                <a:gd name="T7" fmla="*/ 4 h 53"/>
                <a:gd name="T8" fmla="*/ 3 w 100"/>
                <a:gd name="T9" fmla="*/ 0 h 53"/>
                <a:gd name="T10" fmla="*/ 100 w 100"/>
                <a:gd name="T11" fmla="*/ 0 h 53"/>
              </a:gdLst>
              <a:ahLst/>
              <a:cxnLst>
                <a:cxn ang="0">
                  <a:pos x="T0" y="T1"/>
                </a:cxn>
                <a:cxn ang="0">
                  <a:pos x="T2" y="T3"/>
                </a:cxn>
                <a:cxn ang="0">
                  <a:pos x="T4" y="T5"/>
                </a:cxn>
                <a:cxn ang="0">
                  <a:pos x="T6" y="T7"/>
                </a:cxn>
                <a:cxn ang="0">
                  <a:pos x="T8" y="T9"/>
                </a:cxn>
                <a:cxn ang="0">
                  <a:pos x="T10" y="T11"/>
                </a:cxn>
              </a:cxnLst>
              <a:rect l="0" t="0" r="r" b="b"/>
              <a:pathLst>
                <a:path w="100" h="53">
                  <a:moveTo>
                    <a:pt x="93" y="53"/>
                  </a:moveTo>
                  <a:cubicBezTo>
                    <a:pt x="22" y="53"/>
                    <a:pt x="22" y="53"/>
                    <a:pt x="22" y="53"/>
                  </a:cubicBezTo>
                  <a:cubicBezTo>
                    <a:pt x="19" y="53"/>
                    <a:pt x="16" y="51"/>
                    <a:pt x="15" y="48"/>
                  </a:cubicBezTo>
                  <a:cubicBezTo>
                    <a:pt x="0" y="4"/>
                    <a:pt x="0" y="4"/>
                    <a:pt x="0" y="4"/>
                  </a:cubicBezTo>
                  <a:cubicBezTo>
                    <a:pt x="0" y="2"/>
                    <a:pt x="1" y="0"/>
                    <a:pt x="3" y="0"/>
                  </a:cubicBezTo>
                  <a:cubicBezTo>
                    <a:pt x="100" y="0"/>
                    <a:pt x="100" y="0"/>
                    <a:pt x="100" y="0"/>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9" name="Freeform 94"/>
            <p:cNvSpPr/>
            <p:nvPr/>
          </p:nvSpPr>
          <p:spPr bwMode="auto">
            <a:xfrm rot="5400000">
              <a:off x="5105858" y="2435737"/>
              <a:ext cx="260740" cy="129919"/>
            </a:xfrm>
            <a:custGeom>
              <a:avLst/>
              <a:gdLst>
                <a:gd name="T0" fmla="*/ 108 w 108"/>
                <a:gd name="T1" fmla="*/ 0 h 54"/>
                <a:gd name="T2" fmla="*/ 94 w 108"/>
                <a:gd name="T3" fmla="*/ 0 h 54"/>
                <a:gd name="T4" fmla="*/ 90 w 108"/>
                <a:gd name="T5" fmla="*/ 4 h 54"/>
                <a:gd name="T6" fmla="*/ 82 w 108"/>
                <a:gd name="T7" fmla="*/ 51 h 54"/>
                <a:gd name="T8" fmla="*/ 79 w 108"/>
                <a:gd name="T9" fmla="*/ 54 h 54"/>
                <a:gd name="T10" fmla="*/ 0 w 108"/>
                <a:gd name="T11" fmla="*/ 54 h 54"/>
              </a:gdLst>
              <a:ahLst/>
              <a:cxnLst>
                <a:cxn ang="0">
                  <a:pos x="T0" y="T1"/>
                </a:cxn>
                <a:cxn ang="0">
                  <a:pos x="T2" y="T3"/>
                </a:cxn>
                <a:cxn ang="0">
                  <a:pos x="T4" y="T5"/>
                </a:cxn>
                <a:cxn ang="0">
                  <a:pos x="T6" y="T7"/>
                </a:cxn>
                <a:cxn ang="0">
                  <a:pos x="T8" y="T9"/>
                </a:cxn>
                <a:cxn ang="0">
                  <a:pos x="T10" y="T11"/>
                </a:cxn>
              </a:cxnLst>
              <a:rect l="0" t="0" r="r" b="b"/>
              <a:pathLst>
                <a:path w="108" h="54">
                  <a:moveTo>
                    <a:pt x="108" y="0"/>
                  </a:moveTo>
                  <a:cubicBezTo>
                    <a:pt x="94" y="0"/>
                    <a:pt x="94" y="0"/>
                    <a:pt x="94" y="0"/>
                  </a:cubicBezTo>
                  <a:cubicBezTo>
                    <a:pt x="92" y="0"/>
                    <a:pt x="90" y="2"/>
                    <a:pt x="90" y="4"/>
                  </a:cubicBezTo>
                  <a:cubicBezTo>
                    <a:pt x="82" y="51"/>
                    <a:pt x="82" y="51"/>
                    <a:pt x="82" y="51"/>
                  </a:cubicBezTo>
                  <a:cubicBezTo>
                    <a:pt x="81" y="53"/>
                    <a:pt x="80" y="54"/>
                    <a:pt x="79" y="54"/>
                  </a:cubicBezTo>
                  <a:cubicBezTo>
                    <a:pt x="0" y="54"/>
                    <a:pt x="0" y="54"/>
                    <a:pt x="0" y="54"/>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0" name="Line 95"/>
            <p:cNvSpPr>
              <a:spLocks noChangeShapeType="1"/>
            </p:cNvSpPr>
            <p:nvPr/>
          </p:nvSpPr>
          <p:spPr bwMode="auto">
            <a:xfrm rot="5400000">
              <a:off x="5121647" y="2463255"/>
              <a:ext cx="229162" cy="0"/>
            </a:xfrm>
            <a:prstGeom prst="line">
              <a:avLst/>
            </a:prstGeom>
            <a:noFill/>
            <a:ln w="30163"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1" name="Line 96"/>
            <p:cNvSpPr>
              <a:spLocks noChangeShapeType="1"/>
            </p:cNvSpPr>
            <p:nvPr/>
          </p:nvSpPr>
          <p:spPr bwMode="auto">
            <a:xfrm rot="5400000">
              <a:off x="5099993" y="2465961"/>
              <a:ext cx="209314" cy="0"/>
            </a:xfrm>
            <a:prstGeom prst="line">
              <a:avLst/>
            </a:prstGeom>
            <a:noFill/>
            <a:ln w="30163" cap="flat">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2" name="Oval 97"/>
            <p:cNvSpPr>
              <a:spLocks noChangeArrowheads="1"/>
            </p:cNvSpPr>
            <p:nvPr/>
          </p:nvSpPr>
          <p:spPr bwMode="auto">
            <a:xfrm rot="5400000">
              <a:off x="5074731" y="2404611"/>
              <a:ext cx="47817" cy="47817"/>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3" name="Oval 98"/>
            <p:cNvSpPr>
              <a:spLocks noChangeArrowheads="1"/>
            </p:cNvSpPr>
            <p:nvPr/>
          </p:nvSpPr>
          <p:spPr bwMode="auto">
            <a:xfrm rot="5400000">
              <a:off x="5074731" y="2501148"/>
              <a:ext cx="47817" cy="47817"/>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124" name="Freeform 99"/>
          <p:cNvSpPr/>
          <p:nvPr/>
        </p:nvSpPr>
        <p:spPr bwMode="auto">
          <a:xfrm rot="5400000">
            <a:off x="5064356" y="3146682"/>
            <a:ext cx="289611" cy="288709"/>
          </a:xfrm>
          <a:custGeom>
            <a:avLst/>
            <a:gdLst>
              <a:gd name="T0" fmla="*/ 118 w 120"/>
              <a:gd name="T1" fmla="*/ 0 h 120"/>
              <a:gd name="T2" fmla="*/ 0 w 120"/>
              <a:gd name="T3" fmla="*/ 54 h 120"/>
              <a:gd name="T4" fmla="*/ 55 w 120"/>
              <a:gd name="T5" fmla="*/ 65 h 120"/>
              <a:gd name="T6" fmla="*/ 66 w 120"/>
              <a:gd name="T7" fmla="*/ 120 h 120"/>
              <a:gd name="T8" fmla="*/ 120 w 120"/>
              <a:gd name="T9" fmla="*/ 2 h 120"/>
              <a:gd name="T10" fmla="*/ 118 w 120"/>
              <a:gd name="T11" fmla="*/ 0 h 120"/>
            </a:gdLst>
            <a:ahLst/>
            <a:cxnLst>
              <a:cxn ang="0">
                <a:pos x="T0" y="T1"/>
              </a:cxn>
              <a:cxn ang="0">
                <a:pos x="T2" y="T3"/>
              </a:cxn>
              <a:cxn ang="0">
                <a:pos x="T4" y="T5"/>
              </a:cxn>
              <a:cxn ang="0">
                <a:pos x="T6" y="T7"/>
              </a:cxn>
              <a:cxn ang="0">
                <a:pos x="T8" y="T9"/>
              </a:cxn>
              <a:cxn ang="0">
                <a:pos x="T10" y="T11"/>
              </a:cxn>
            </a:cxnLst>
            <a:rect l="0" t="0" r="r" b="b"/>
            <a:pathLst>
              <a:path w="120" h="120">
                <a:moveTo>
                  <a:pt x="118" y="0"/>
                </a:moveTo>
                <a:cubicBezTo>
                  <a:pt x="0" y="54"/>
                  <a:pt x="0" y="54"/>
                  <a:pt x="0" y="54"/>
                </a:cubicBezTo>
                <a:cubicBezTo>
                  <a:pt x="55" y="65"/>
                  <a:pt x="55" y="65"/>
                  <a:pt x="55" y="65"/>
                </a:cubicBezTo>
                <a:cubicBezTo>
                  <a:pt x="66" y="120"/>
                  <a:pt x="66" y="120"/>
                  <a:pt x="66" y="120"/>
                </a:cubicBezTo>
                <a:cubicBezTo>
                  <a:pt x="120" y="2"/>
                  <a:pt x="120" y="2"/>
                  <a:pt x="120" y="2"/>
                </a:cubicBezTo>
                <a:cubicBezTo>
                  <a:pt x="120" y="1"/>
                  <a:pt x="119" y="0"/>
                  <a:pt x="118" y="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125" name="组合 124"/>
          <p:cNvGrpSpPr/>
          <p:nvPr/>
        </p:nvGrpSpPr>
        <p:grpSpPr>
          <a:xfrm>
            <a:off x="5064807" y="3949202"/>
            <a:ext cx="288709" cy="288709"/>
            <a:chOff x="5064807" y="3949202"/>
            <a:chExt cx="288709" cy="288709"/>
          </a:xfrm>
        </p:grpSpPr>
        <p:sp>
          <p:nvSpPr>
            <p:cNvPr id="126" name="Oval 100"/>
            <p:cNvSpPr>
              <a:spLocks noChangeArrowheads="1"/>
            </p:cNvSpPr>
            <p:nvPr/>
          </p:nvSpPr>
          <p:spPr bwMode="auto">
            <a:xfrm rot="5400000">
              <a:off x="5064807" y="3949202"/>
              <a:ext cx="288709" cy="288709"/>
            </a:xfrm>
            <a:prstGeom prst="ellipse">
              <a:avLst/>
            </a:pr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7" name="Line 101"/>
            <p:cNvSpPr>
              <a:spLocks noChangeShapeType="1"/>
            </p:cNvSpPr>
            <p:nvPr/>
          </p:nvSpPr>
          <p:spPr bwMode="auto">
            <a:xfrm rot="5400000">
              <a:off x="5326449" y="4075512"/>
              <a:ext cx="0" cy="36089"/>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8" name="Line 102"/>
            <p:cNvSpPr>
              <a:spLocks noChangeShapeType="1"/>
            </p:cNvSpPr>
            <p:nvPr/>
          </p:nvSpPr>
          <p:spPr bwMode="auto">
            <a:xfrm rot="5400000">
              <a:off x="5190666" y="3976719"/>
              <a:ext cx="36991"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9" name="Line 103"/>
            <p:cNvSpPr>
              <a:spLocks noChangeShapeType="1"/>
            </p:cNvSpPr>
            <p:nvPr/>
          </p:nvSpPr>
          <p:spPr bwMode="auto">
            <a:xfrm rot="5400000" flipV="1">
              <a:off x="5092776" y="4075512"/>
              <a:ext cx="0" cy="36089"/>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0" name="Line 104"/>
            <p:cNvSpPr>
              <a:spLocks noChangeShapeType="1"/>
            </p:cNvSpPr>
            <p:nvPr/>
          </p:nvSpPr>
          <p:spPr bwMode="auto">
            <a:xfrm rot="5400000" flipH="1">
              <a:off x="5191117" y="4212648"/>
              <a:ext cx="36089" cy="0"/>
            </a:xfrm>
            <a:prstGeom prst="line">
              <a:avLst/>
            </a:prstGeom>
            <a:noFill/>
            <a:ln w="33338" cap="rnd">
              <a:solidFill>
                <a:srgbClr val="D1D3D4"/>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1" name="Freeform 105"/>
            <p:cNvSpPr/>
            <p:nvPr/>
          </p:nvSpPr>
          <p:spPr bwMode="auto">
            <a:xfrm rot="5400000">
              <a:off x="5148262" y="4031754"/>
              <a:ext cx="122701" cy="125408"/>
            </a:xfrm>
            <a:custGeom>
              <a:avLst/>
              <a:gdLst>
                <a:gd name="T0" fmla="*/ 136 w 136"/>
                <a:gd name="T1" fmla="*/ 0 h 139"/>
                <a:gd name="T2" fmla="*/ 46 w 136"/>
                <a:gd name="T3" fmla="*/ 46 h 139"/>
                <a:gd name="T4" fmla="*/ 0 w 136"/>
                <a:gd name="T5" fmla="*/ 139 h 139"/>
                <a:gd name="T6" fmla="*/ 91 w 136"/>
                <a:gd name="T7" fmla="*/ 94 h 139"/>
                <a:gd name="T8" fmla="*/ 136 w 136"/>
                <a:gd name="T9" fmla="*/ 0 h 139"/>
              </a:gdLst>
              <a:ahLst/>
              <a:cxnLst>
                <a:cxn ang="0">
                  <a:pos x="T0" y="T1"/>
                </a:cxn>
                <a:cxn ang="0">
                  <a:pos x="T2" y="T3"/>
                </a:cxn>
                <a:cxn ang="0">
                  <a:pos x="T4" y="T5"/>
                </a:cxn>
                <a:cxn ang="0">
                  <a:pos x="T6" y="T7"/>
                </a:cxn>
                <a:cxn ang="0">
                  <a:pos x="T8" y="T9"/>
                </a:cxn>
              </a:cxnLst>
              <a:rect l="0" t="0" r="r" b="b"/>
              <a:pathLst>
                <a:path w="136" h="139">
                  <a:moveTo>
                    <a:pt x="136" y="0"/>
                  </a:moveTo>
                  <a:lnTo>
                    <a:pt x="46" y="46"/>
                  </a:lnTo>
                  <a:lnTo>
                    <a:pt x="0" y="139"/>
                  </a:lnTo>
                  <a:lnTo>
                    <a:pt x="91" y="94"/>
                  </a:lnTo>
                  <a:lnTo>
                    <a:pt x="136" y="0"/>
                  </a:ln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32" name="组合 131"/>
          <p:cNvGrpSpPr/>
          <p:nvPr/>
        </p:nvGrpSpPr>
        <p:grpSpPr>
          <a:xfrm>
            <a:off x="5060296" y="4751271"/>
            <a:ext cx="288709" cy="289611"/>
            <a:chOff x="5060296" y="4751271"/>
            <a:chExt cx="288709" cy="289611"/>
          </a:xfrm>
        </p:grpSpPr>
        <p:sp>
          <p:nvSpPr>
            <p:cNvPr id="133" name="Freeform 106"/>
            <p:cNvSpPr/>
            <p:nvPr/>
          </p:nvSpPr>
          <p:spPr bwMode="auto">
            <a:xfrm rot="5400000">
              <a:off x="4975488" y="4836079"/>
              <a:ext cx="289611" cy="119995"/>
            </a:xfrm>
            <a:custGeom>
              <a:avLst/>
              <a:gdLst>
                <a:gd name="T0" fmla="*/ 90 w 120"/>
                <a:gd name="T1" fmla="*/ 0 h 50"/>
                <a:gd name="T2" fmla="*/ 60 w 120"/>
                <a:gd name="T3" fmla="*/ 17 h 50"/>
                <a:gd name="T4" fmla="*/ 29 w 120"/>
                <a:gd name="T5" fmla="*/ 0 h 50"/>
                <a:gd name="T6" fmla="*/ 0 w 120"/>
                <a:gd name="T7" fmla="*/ 31 h 50"/>
                <a:gd name="T8" fmla="*/ 0 w 120"/>
                <a:gd name="T9" fmla="*/ 37 h 50"/>
                <a:gd name="T10" fmla="*/ 13 w 120"/>
                <a:gd name="T11" fmla="*/ 50 h 50"/>
                <a:gd name="T12" fmla="*/ 106 w 120"/>
                <a:gd name="T13" fmla="*/ 50 h 50"/>
                <a:gd name="T14" fmla="*/ 120 w 120"/>
                <a:gd name="T15" fmla="*/ 37 h 50"/>
                <a:gd name="T16" fmla="*/ 120 w 120"/>
                <a:gd name="T17" fmla="*/ 31 h 50"/>
                <a:gd name="T18" fmla="*/ 90 w 120"/>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50">
                  <a:moveTo>
                    <a:pt x="90" y="0"/>
                  </a:moveTo>
                  <a:cubicBezTo>
                    <a:pt x="83" y="10"/>
                    <a:pt x="72" y="17"/>
                    <a:pt x="60" y="17"/>
                  </a:cubicBezTo>
                  <a:cubicBezTo>
                    <a:pt x="48" y="17"/>
                    <a:pt x="37" y="10"/>
                    <a:pt x="29" y="0"/>
                  </a:cubicBezTo>
                  <a:cubicBezTo>
                    <a:pt x="13" y="1"/>
                    <a:pt x="0" y="15"/>
                    <a:pt x="0" y="31"/>
                  </a:cubicBezTo>
                  <a:cubicBezTo>
                    <a:pt x="0" y="37"/>
                    <a:pt x="0" y="37"/>
                    <a:pt x="0" y="37"/>
                  </a:cubicBezTo>
                  <a:cubicBezTo>
                    <a:pt x="0" y="44"/>
                    <a:pt x="6" y="50"/>
                    <a:pt x="13" y="50"/>
                  </a:cubicBezTo>
                  <a:cubicBezTo>
                    <a:pt x="106" y="50"/>
                    <a:pt x="106" y="50"/>
                    <a:pt x="106" y="50"/>
                  </a:cubicBezTo>
                  <a:cubicBezTo>
                    <a:pt x="114" y="50"/>
                    <a:pt x="120" y="44"/>
                    <a:pt x="120" y="37"/>
                  </a:cubicBezTo>
                  <a:cubicBezTo>
                    <a:pt x="120" y="31"/>
                    <a:pt x="120" y="31"/>
                    <a:pt x="120" y="31"/>
                  </a:cubicBezTo>
                  <a:cubicBezTo>
                    <a:pt x="120" y="15"/>
                    <a:pt x="106" y="1"/>
                    <a:pt x="90"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4" name="Oval 107"/>
            <p:cNvSpPr>
              <a:spLocks noChangeArrowheads="1"/>
            </p:cNvSpPr>
            <p:nvPr/>
          </p:nvSpPr>
          <p:spPr bwMode="auto">
            <a:xfrm rot="5400000">
              <a:off x="5186155" y="4805854"/>
              <a:ext cx="145257" cy="180443"/>
            </a:xfrm>
            <a:prstGeom prst="ellipse">
              <a:avLst/>
            </a:pr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35" name="组合 134"/>
          <p:cNvGrpSpPr/>
          <p:nvPr/>
        </p:nvGrpSpPr>
        <p:grpSpPr>
          <a:xfrm>
            <a:off x="5035937" y="5502815"/>
            <a:ext cx="288708" cy="361788"/>
            <a:chOff x="5035937" y="5502815"/>
            <a:chExt cx="288708" cy="361788"/>
          </a:xfrm>
        </p:grpSpPr>
        <p:sp>
          <p:nvSpPr>
            <p:cNvPr id="136" name="Freeform 108"/>
            <p:cNvSpPr/>
            <p:nvPr/>
          </p:nvSpPr>
          <p:spPr bwMode="auto">
            <a:xfrm rot="5400000">
              <a:off x="4958797" y="5625967"/>
              <a:ext cx="265251" cy="110972"/>
            </a:xfrm>
            <a:custGeom>
              <a:avLst/>
              <a:gdLst>
                <a:gd name="T0" fmla="*/ 83 w 110"/>
                <a:gd name="T1" fmla="*/ 0 h 46"/>
                <a:gd name="T2" fmla="*/ 55 w 110"/>
                <a:gd name="T3" fmla="*/ 15 h 46"/>
                <a:gd name="T4" fmla="*/ 27 w 110"/>
                <a:gd name="T5" fmla="*/ 0 h 46"/>
                <a:gd name="T6" fmla="*/ 0 w 110"/>
                <a:gd name="T7" fmla="*/ 29 h 46"/>
                <a:gd name="T8" fmla="*/ 0 w 110"/>
                <a:gd name="T9" fmla="*/ 34 h 46"/>
                <a:gd name="T10" fmla="*/ 12 w 110"/>
                <a:gd name="T11" fmla="*/ 46 h 46"/>
                <a:gd name="T12" fmla="*/ 98 w 110"/>
                <a:gd name="T13" fmla="*/ 46 h 46"/>
                <a:gd name="T14" fmla="*/ 110 w 110"/>
                <a:gd name="T15" fmla="*/ 34 h 46"/>
                <a:gd name="T16" fmla="*/ 110 w 110"/>
                <a:gd name="T17" fmla="*/ 29 h 46"/>
                <a:gd name="T18" fmla="*/ 83 w 110"/>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46">
                  <a:moveTo>
                    <a:pt x="83" y="0"/>
                  </a:moveTo>
                  <a:cubicBezTo>
                    <a:pt x="76" y="9"/>
                    <a:pt x="66" y="15"/>
                    <a:pt x="55" y="15"/>
                  </a:cubicBezTo>
                  <a:cubicBezTo>
                    <a:pt x="44" y="15"/>
                    <a:pt x="34" y="9"/>
                    <a:pt x="27" y="0"/>
                  </a:cubicBezTo>
                  <a:cubicBezTo>
                    <a:pt x="12" y="1"/>
                    <a:pt x="0" y="13"/>
                    <a:pt x="0" y="29"/>
                  </a:cubicBezTo>
                  <a:cubicBezTo>
                    <a:pt x="0" y="34"/>
                    <a:pt x="0" y="34"/>
                    <a:pt x="0" y="34"/>
                  </a:cubicBezTo>
                  <a:cubicBezTo>
                    <a:pt x="0" y="41"/>
                    <a:pt x="6" y="46"/>
                    <a:pt x="12" y="46"/>
                  </a:cubicBezTo>
                  <a:cubicBezTo>
                    <a:pt x="98" y="46"/>
                    <a:pt x="98" y="46"/>
                    <a:pt x="98" y="46"/>
                  </a:cubicBezTo>
                  <a:cubicBezTo>
                    <a:pt x="104" y="46"/>
                    <a:pt x="110" y="41"/>
                    <a:pt x="110" y="34"/>
                  </a:cubicBezTo>
                  <a:cubicBezTo>
                    <a:pt x="110" y="29"/>
                    <a:pt x="110" y="29"/>
                    <a:pt x="110" y="29"/>
                  </a:cubicBezTo>
                  <a:cubicBezTo>
                    <a:pt x="110" y="13"/>
                    <a:pt x="98" y="1"/>
                    <a:pt x="83" y="0"/>
                  </a:cubicBezTo>
                  <a:close/>
                </a:path>
              </a:pathLst>
            </a:custGeom>
            <a:noFill/>
            <a:ln w="30163"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7" name="Oval 109"/>
            <p:cNvSpPr>
              <a:spLocks noChangeArrowheads="1"/>
            </p:cNvSpPr>
            <p:nvPr/>
          </p:nvSpPr>
          <p:spPr bwMode="auto">
            <a:xfrm rot="5400000">
              <a:off x="5151871" y="5599803"/>
              <a:ext cx="132626" cy="166007"/>
            </a:xfrm>
            <a:prstGeom prst="ellipse">
              <a:avLst/>
            </a:prstGeom>
            <a:noFill/>
            <a:ln w="30163"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8" name="Freeform 110"/>
            <p:cNvSpPr/>
            <p:nvPr/>
          </p:nvSpPr>
          <p:spPr bwMode="auto">
            <a:xfrm rot="5400000">
              <a:off x="5120293" y="5794681"/>
              <a:ext cx="67666" cy="72177"/>
            </a:xfrm>
            <a:custGeom>
              <a:avLst/>
              <a:gdLst>
                <a:gd name="T0" fmla="*/ 28 w 28"/>
                <a:gd name="T1" fmla="*/ 30 h 30"/>
                <a:gd name="T2" fmla="*/ 28 w 28"/>
                <a:gd name="T3" fmla="*/ 25 h 30"/>
                <a:gd name="T4" fmla="*/ 5 w 28"/>
                <a:gd name="T5" fmla="*/ 0 h 30"/>
                <a:gd name="T6" fmla="*/ 0 w 28"/>
                <a:gd name="T7" fmla="*/ 6 h 30"/>
              </a:gdLst>
              <a:ahLst/>
              <a:cxnLst>
                <a:cxn ang="0">
                  <a:pos x="T0" y="T1"/>
                </a:cxn>
                <a:cxn ang="0">
                  <a:pos x="T2" y="T3"/>
                </a:cxn>
                <a:cxn ang="0">
                  <a:pos x="T4" y="T5"/>
                </a:cxn>
                <a:cxn ang="0">
                  <a:pos x="T6" y="T7"/>
                </a:cxn>
              </a:cxnLst>
              <a:rect l="0" t="0" r="r" b="b"/>
              <a:pathLst>
                <a:path w="28" h="30">
                  <a:moveTo>
                    <a:pt x="28" y="30"/>
                  </a:moveTo>
                  <a:cubicBezTo>
                    <a:pt x="28" y="25"/>
                    <a:pt x="28" y="25"/>
                    <a:pt x="28" y="25"/>
                  </a:cubicBezTo>
                  <a:cubicBezTo>
                    <a:pt x="28" y="12"/>
                    <a:pt x="18" y="1"/>
                    <a:pt x="5" y="0"/>
                  </a:cubicBezTo>
                  <a:cubicBezTo>
                    <a:pt x="3" y="2"/>
                    <a:pt x="1" y="4"/>
                    <a:pt x="0" y="6"/>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9" name="Freeform 111"/>
            <p:cNvSpPr/>
            <p:nvPr/>
          </p:nvSpPr>
          <p:spPr bwMode="auto">
            <a:xfrm rot="5400000">
              <a:off x="5235777" y="5717993"/>
              <a:ext cx="57742" cy="119995"/>
            </a:xfrm>
            <a:custGeom>
              <a:avLst/>
              <a:gdLst>
                <a:gd name="T0" fmla="*/ 0 w 24"/>
                <a:gd name="T1" fmla="*/ 0 h 50"/>
                <a:gd name="T2" fmla="*/ 24 w 24"/>
                <a:gd name="T3" fmla="*/ 30 h 50"/>
                <a:gd name="T4" fmla="*/ 18 w 24"/>
                <a:gd name="T5" fmla="*/ 50 h 50"/>
              </a:gdLst>
              <a:ahLst/>
              <a:cxnLst>
                <a:cxn ang="0">
                  <a:pos x="T0" y="T1"/>
                </a:cxn>
                <a:cxn ang="0">
                  <a:pos x="T2" y="T3"/>
                </a:cxn>
                <a:cxn ang="0">
                  <a:pos x="T4" y="T5"/>
                </a:cxn>
              </a:cxnLst>
              <a:rect l="0" t="0" r="r" b="b"/>
              <a:pathLst>
                <a:path w="24" h="50">
                  <a:moveTo>
                    <a:pt x="0" y="0"/>
                  </a:moveTo>
                  <a:cubicBezTo>
                    <a:pt x="13" y="0"/>
                    <a:pt x="24" y="14"/>
                    <a:pt x="24" y="30"/>
                  </a:cubicBezTo>
                  <a:cubicBezTo>
                    <a:pt x="24" y="38"/>
                    <a:pt x="22" y="44"/>
                    <a:pt x="18" y="50"/>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0" name="Freeform 112"/>
            <p:cNvSpPr/>
            <p:nvPr/>
          </p:nvSpPr>
          <p:spPr bwMode="auto">
            <a:xfrm rot="5400000">
              <a:off x="5120293" y="5500559"/>
              <a:ext cx="67666" cy="72177"/>
            </a:xfrm>
            <a:custGeom>
              <a:avLst/>
              <a:gdLst>
                <a:gd name="T0" fmla="*/ 0 w 28"/>
                <a:gd name="T1" fmla="*/ 30 h 30"/>
                <a:gd name="T2" fmla="*/ 0 w 28"/>
                <a:gd name="T3" fmla="*/ 25 h 30"/>
                <a:gd name="T4" fmla="*/ 23 w 28"/>
                <a:gd name="T5" fmla="*/ 0 h 30"/>
                <a:gd name="T6" fmla="*/ 28 w 28"/>
                <a:gd name="T7" fmla="*/ 6 h 30"/>
              </a:gdLst>
              <a:ahLst/>
              <a:cxnLst>
                <a:cxn ang="0">
                  <a:pos x="T0" y="T1"/>
                </a:cxn>
                <a:cxn ang="0">
                  <a:pos x="T2" y="T3"/>
                </a:cxn>
                <a:cxn ang="0">
                  <a:pos x="T4" y="T5"/>
                </a:cxn>
                <a:cxn ang="0">
                  <a:pos x="T6" y="T7"/>
                </a:cxn>
              </a:cxnLst>
              <a:rect l="0" t="0" r="r" b="b"/>
              <a:pathLst>
                <a:path w="28" h="30">
                  <a:moveTo>
                    <a:pt x="0" y="30"/>
                  </a:moveTo>
                  <a:cubicBezTo>
                    <a:pt x="0" y="25"/>
                    <a:pt x="0" y="25"/>
                    <a:pt x="0" y="25"/>
                  </a:cubicBezTo>
                  <a:cubicBezTo>
                    <a:pt x="0" y="12"/>
                    <a:pt x="10" y="1"/>
                    <a:pt x="23" y="0"/>
                  </a:cubicBezTo>
                  <a:cubicBezTo>
                    <a:pt x="25" y="2"/>
                    <a:pt x="27" y="4"/>
                    <a:pt x="28" y="6"/>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1" name="Freeform 113"/>
            <p:cNvSpPr/>
            <p:nvPr/>
          </p:nvSpPr>
          <p:spPr bwMode="auto">
            <a:xfrm rot="5400000">
              <a:off x="5235777" y="5530332"/>
              <a:ext cx="57742" cy="119995"/>
            </a:xfrm>
            <a:custGeom>
              <a:avLst/>
              <a:gdLst>
                <a:gd name="T0" fmla="*/ 24 w 24"/>
                <a:gd name="T1" fmla="*/ 0 h 50"/>
                <a:gd name="T2" fmla="*/ 0 w 24"/>
                <a:gd name="T3" fmla="*/ 30 h 50"/>
                <a:gd name="T4" fmla="*/ 6 w 24"/>
                <a:gd name="T5" fmla="*/ 50 h 50"/>
              </a:gdLst>
              <a:ahLst/>
              <a:cxnLst>
                <a:cxn ang="0">
                  <a:pos x="T0" y="T1"/>
                </a:cxn>
                <a:cxn ang="0">
                  <a:pos x="T2" y="T3"/>
                </a:cxn>
                <a:cxn ang="0">
                  <a:pos x="T4" y="T5"/>
                </a:cxn>
              </a:cxnLst>
              <a:rect l="0" t="0" r="r" b="b"/>
              <a:pathLst>
                <a:path w="24" h="50">
                  <a:moveTo>
                    <a:pt x="24" y="0"/>
                  </a:moveTo>
                  <a:cubicBezTo>
                    <a:pt x="11" y="0"/>
                    <a:pt x="0" y="14"/>
                    <a:pt x="0" y="30"/>
                  </a:cubicBezTo>
                  <a:cubicBezTo>
                    <a:pt x="0" y="38"/>
                    <a:pt x="2" y="44"/>
                    <a:pt x="6" y="50"/>
                  </a:cubicBezTo>
                </a:path>
              </a:pathLst>
            </a:custGeom>
            <a:noFill/>
            <a:ln w="30163"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42" name="组合 141"/>
          <p:cNvGrpSpPr/>
          <p:nvPr/>
        </p:nvGrpSpPr>
        <p:grpSpPr>
          <a:xfrm>
            <a:off x="4262738" y="1536681"/>
            <a:ext cx="289611" cy="289610"/>
            <a:chOff x="4262738" y="1536681"/>
            <a:chExt cx="289611" cy="289610"/>
          </a:xfrm>
        </p:grpSpPr>
        <p:sp>
          <p:nvSpPr>
            <p:cNvPr id="143" name="Freeform 114"/>
            <p:cNvSpPr/>
            <p:nvPr/>
          </p:nvSpPr>
          <p:spPr bwMode="auto">
            <a:xfrm rot="5400000">
              <a:off x="4480172" y="1754114"/>
              <a:ext cx="72177" cy="72177"/>
            </a:xfrm>
            <a:custGeom>
              <a:avLst/>
              <a:gdLst>
                <a:gd name="T0" fmla="*/ 30 w 30"/>
                <a:gd name="T1" fmla="*/ 15 h 30"/>
                <a:gd name="T2" fmla="*/ 15 w 30"/>
                <a:gd name="T3" fmla="*/ 30 h 30"/>
                <a:gd name="T4" fmla="*/ 2 w 30"/>
                <a:gd name="T5" fmla="*/ 22 h 30"/>
                <a:gd name="T6" fmla="*/ 0 w 30"/>
                <a:gd name="T7" fmla="*/ 15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cubicBezTo>
                    <a:pt x="30" y="24"/>
                    <a:pt x="23" y="30"/>
                    <a:pt x="15" y="30"/>
                  </a:cubicBezTo>
                  <a:cubicBezTo>
                    <a:pt x="9" y="30"/>
                    <a:pt x="4" y="27"/>
                    <a:pt x="2" y="22"/>
                  </a:cubicBezTo>
                  <a:cubicBezTo>
                    <a:pt x="1" y="20"/>
                    <a:pt x="0" y="18"/>
                    <a:pt x="0" y="15"/>
                  </a:cubicBezTo>
                  <a:cubicBezTo>
                    <a:pt x="0" y="7"/>
                    <a:pt x="7" y="0"/>
                    <a:pt x="15" y="0"/>
                  </a:cubicBezTo>
                  <a:cubicBezTo>
                    <a:pt x="23" y="0"/>
                    <a:pt x="30" y="7"/>
                    <a:pt x="30" y="15"/>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4" name="Freeform 115"/>
            <p:cNvSpPr/>
            <p:nvPr/>
          </p:nvSpPr>
          <p:spPr bwMode="auto">
            <a:xfrm rot="5400000">
              <a:off x="4262738" y="1754114"/>
              <a:ext cx="72177" cy="72177"/>
            </a:xfrm>
            <a:custGeom>
              <a:avLst/>
              <a:gdLst>
                <a:gd name="T0" fmla="*/ 30 w 30"/>
                <a:gd name="T1" fmla="*/ 15 h 30"/>
                <a:gd name="T2" fmla="*/ 15 w 30"/>
                <a:gd name="T3" fmla="*/ 30 h 30"/>
                <a:gd name="T4" fmla="*/ 0 w 30"/>
                <a:gd name="T5" fmla="*/ 15 h 30"/>
                <a:gd name="T6" fmla="*/ 2 w 30"/>
                <a:gd name="T7" fmla="*/ 9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cubicBezTo>
                    <a:pt x="30" y="24"/>
                    <a:pt x="23" y="30"/>
                    <a:pt x="15" y="30"/>
                  </a:cubicBezTo>
                  <a:cubicBezTo>
                    <a:pt x="7" y="30"/>
                    <a:pt x="0" y="24"/>
                    <a:pt x="0" y="15"/>
                  </a:cubicBezTo>
                  <a:cubicBezTo>
                    <a:pt x="0" y="13"/>
                    <a:pt x="1" y="11"/>
                    <a:pt x="2" y="9"/>
                  </a:cubicBezTo>
                  <a:cubicBezTo>
                    <a:pt x="4" y="4"/>
                    <a:pt x="9" y="0"/>
                    <a:pt x="15" y="0"/>
                  </a:cubicBezTo>
                  <a:cubicBezTo>
                    <a:pt x="23" y="0"/>
                    <a:pt x="30" y="7"/>
                    <a:pt x="30" y="15"/>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5" name="Freeform 116"/>
            <p:cNvSpPr/>
            <p:nvPr/>
          </p:nvSpPr>
          <p:spPr bwMode="auto">
            <a:xfrm rot="5400000">
              <a:off x="4371455" y="1536230"/>
              <a:ext cx="72177" cy="73079"/>
            </a:xfrm>
            <a:custGeom>
              <a:avLst/>
              <a:gdLst>
                <a:gd name="T0" fmla="*/ 28 w 30"/>
                <a:gd name="T1" fmla="*/ 9 h 30"/>
                <a:gd name="T2" fmla="*/ 30 w 30"/>
                <a:gd name="T3" fmla="*/ 15 h 30"/>
                <a:gd name="T4" fmla="*/ 28 w 30"/>
                <a:gd name="T5" fmla="*/ 22 h 30"/>
                <a:gd name="T6" fmla="*/ 15 w 30"/>
                <a:gd name="T7" fmla="*/ 30 h 30"/>
                <a:gd name="T8" fmla="*/ 0 w 30"/>
                <a:gd name="T9" fmla="*/ 15 h 30"/>
                <a:gd name="T10" fmla="*/ 15 w 30"/>
                <a:gd name="T11" fmla="*/ 0 h 30"/>
                <a:gd name="T12" fmla="*/ 28 w 30"/>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9"/>
                  </a:moveTo>
                  <a:cubicBezTo>
                    <a:pt x="29" y="11"/>
                    <a:pt x="30" y="13"/>
                    <a:pt x="30" y="15"/>
                  </a:cubicBezTo>
                  <a:cubicBezTo>
                    <a:pt x="30" y="18"/>
                    <a:pt x="29" y="20"/>
                    <a:pt x="28" y="22"/>
                  </a:cubicBezTo>
                  <a:cubicBezTo>
                    <a:pt x="26" y="27"/>
                    <a:pt x="21" y="30"/>
                    <a:pt x="15" y="30"/>
                  </a:cubicBezTo>
                  <a:cubicBezTo>
                    <a:pt x="7" y="30"/>
                    <a:pt x="0" y="24"/>
                    <a:pt x="0" y="15"/>
                  </a:cubicBezTo>
                  <a:cubicBezTo>
                    <a:pt x="0" y="7"/>
                    <a:pt x="7" y="0"/>
                    <a:pt x="15" y="0"/>
                  </a:cubicBezTo>
                  <a:cubicBezTo>
                    <a:pt x="21" y="0"/>
                    <a:pt x="26" y="4"/>
                    <a:pt x="28" y="9"/>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6" name="Line 117"/>
            <p:cNvSpPr>
              <a:spLocks noChangeShapeType="1"/>
            </p:cNvSpPr>
            <p:nvPr/>
          </p:nvSpPr>
          <p:spPr bwMode="auto">
            <a:xfrm rot="5400000">
              <a:off x="4274918" y="1642691"/>
              <a:ext cx="154279" cy="7759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7" name="Line 118"/>
            <p:cNvSpPr>
              <a:spLocks noChangeShapeType="1"/>
            </p:cNvSpPr>
            <p:nvPr/>
          </p:nvSpPr>
          <p:spPr bwMode="auto">
            <a:xfrm rot="5400000" flipV="1">
              <a:off x="4383184" y="1642691"/>
              <a:ext cx="154279" cy="7759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48" name="组合 147"/>
          <p:cNvGrpSpPr/>
          <p:nvPr/>
        </p:nvGrpSpPr>
        <p:grpSpPr>
          <a:xfrm>
            <a:off x="4262738" y="2341456"/>
            <a:ext cx="289611" cy="289611"/>
            <a:chOff x="4262738" y="2341456"/>
            <a:chExt cx="289611" cy="289611"/>
          </a:xfrm>
        </p:grpSpPr>
        <p:sp>
          <p:nvSpPr>
            <p:cNvPr id="149" name="Freeform 119"/>
            <p:cNvSpPr/>
            <p:nvPr/>
          </p:nvSpPr>
          <p:spPr bwMode="auto">
            <a:xfrm rot="5400000">
              <a:off x="4262738" y="2341456"/>
              <a:ext cx="289611" cy="289611"/>
            </a:xfrm>
            <a:custGeom>
              <a:avLst/>
              <a:gdLst>
                <a:gd name="T0" fmla="*/ 0 w 321"/>
                <a:gd name="T1" fmla="*/ 0 h 321"/>
                <a:gd name="T2" fmla="*/ 0 w 321"/>
                <a:gd name="T3" fmla="*/ 321 h 321"/>
                <a:gd name="T4" fmla="*/ 321 w 321"/>
                <a:gd name="T5" fmla="*/ 321 h 321"/>
              </a:gdLst>
              <a:ahLst/>
              <a:cxnLst>
                <a:cxn ang="0">
                  <a:pos x="T0" y="T1"/>
                </a:cxn>
                <a:cxn ang="0">
                  <a:pos x="T2" y="T3"/>
                </a:cxn>
                <a:cxn ang="0">
                  <a:pos x="T4" y="T5"/>
                </a:cxn>
              </a:cxnLst>
              <a:rect l="0" t="0" r="r" b="b"/>
              <a:pathLst>
                <a:path w="321" h="321">
                  <a:moveTo>
                    <a:pt x="0" y="0"/>
                  </a:moveTo>
                  <a:lnTo>
                    <a:pt x="0" y="321"/>
                  </a:lnTo>
                  <a:lnTo>
                    <a:pt x="321" y="321"/>
                  </a:ln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0" name="Freeform 120"/>
            <p:cNvSpPr/>
            <p:nvPr/>
          </p:nvSpPr>
          <p:spPr bwMode="auto">
            <a:xfrm rot="5400000">
              <a:off x="4308751" y="2387469"/>
              <a:ext cx="53231" cy="53231"/>
            </a:xfrm>
            <a:custGeom>
              <a:avLst/>
              <a:gdLst>
                <a:gd name="T0" fmla="*/ 21 w 22"/>
                <a:gd name="T1" fmla="*/ 8 h 22"/>
                <a:gd name="T2" fmla="*/ 22 w 22"/>
                <a:gd name="T3" fmla="*/ 11 h 22"/>
                <a:gd name="T4" fmla="*/ 11 w 22"/>
                <a:gd name="T5" fmla="*/ 22 h 22"/>
                <a:gd name="T6" fmla="*/ 3 w 22"/>
                <a:gd name="T7" fmla="*/ 19 h 22"/>
                <a:gd name="T8" fmla="*/ 0 w 22"/>
                <a:gd name="T9" fmla="*/ 11 h 22"/>
                <a:gd name="T10" fmla="*/ 11 w 22"/>
                <a:gd name="T11" fmla="*/ 0 h 22"/>
                <a:gd name="T12" fmla="*/ 21 w 22"/>
                <a:gd name="T13" fmla="*/ 8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1" y="8"/>
                  </a:moveTo>
                  <a:cubicBezTo>
                    <a:pt x="22" y="9"/>
                    <a:pt x="22" y="10"/>
                    <a:pt x="22" y="11"/>
                  </a:cubicBezTo>
                  <a:cubicBezTo>
                    <a:pt x="22" y="17"/>
                    <a:pt x="17" y="22"/>
                    <a:pt x="11" y="22"/>
                  </a:cubicBezTo>
                  <a:cubicBezTo>
                    <a:pt x="8" y="22"/>
                    <a:pt x="5" y="21"/>
                    <a:pt x="3" y="19"/>
                  </a:cubicBezTo>
                  <a:cubicBezTo>
                    <a:pt x="1" y="17"/>
                    <a:pt x="0" y="14"/>
                    <a:pt x="0" y="11"/>
                  </a:cubicBezTo>
                  <a:cubicBezTo>
                    <a:pt x="0" y="5"/>
                    <a:pt x="5" y="0"/>
                    <a:pt x="11" y="0"/>
                  </a:cubicBezTo>
                  <a:cubicBezTo>
                    <a:pt x="16" y="0"/>
                    <a:pt x="20" y="3"/>
                    <a:pt x="21" y="8"/>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1" name="Line 121"/>
            <p:cNvSpPr>
              <a:spLocks noChangeShapeType="1"/>
            </p:cNvSpPr>
            <p:nvPr/>
          </p:nvSpPr>
          <p:spPr bwMode="auto">
            <a:xfrm rot="5400000" flipV="1">
              <a:off x="4326796" y="2453330"/>
              <a:ext cx="50524" cy="19849"/>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2" name="Freeform 122"/>
            <p:cNvSpPr/>
            <p:nvPr/>
          </p:nvSpPr>
          <p:spPr bwMode="auto">
            <a:xfrm rot="5400000">
              <a:off x="4345291" y="2486261"/>
              <a:ext cx="52328" cy="53231"/>
            </a:xfrm>
            <a:custGeom>
              <a:avLst/>
              <a:gdLst>
                <a:gd name="T0" fmla="*/ 17 w 22"/>
                <a:gd name="T1" fmla="*/ 2 h 22"/>
                <a:gd name="T2" fmla="*/ 22 w 22"/>
                <a:gd name="T3" fmla="*/ 11 h 22"/>
                <a:gd name="T4" fmla="*/ 11 w 22"/>
                <a:gd name="T5" fmla="*/ 22 h 22"/>
                <a:gd name="T6" fmla="*/ 1 w 22"/>
                <a:gd name="T7" fmla="*/ 15 h 22"/>
                <a:gd name="T8" fmla="*/ 0 w 22"/>
                <a:gd name="T9" fmla="*/ 11 h 22"/>
                <a:gd name="T10" fmla="*/ 11 w 22"/>
                <a:gd name="T11" fmla="*/ 0 h 22"/>
                <a:gd name="T12" fmla="*/ 17 w 22"/>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7" y="2"/>
                  </a:moveTo>
                  <a:cubicBezTo>
                    <a:pt x="20" y="4"/>
                    <a:pt x="22" y="7"/>
                    <a:pt x="22" y="11"/>
                  </a:cubicBezTo>
                  <a:cubicBezTo>
                    <a:pt x="22" y="17"/>
                    <a:pt x="17" y="22"/>
                    <a:pt x="11" y="22"/>
                  </a:cubicBezTo>
                  <a:cubicBezTo>
                    <a:pt x="6" y="22"/>
                    <a:pt x="2" y="19"/>
                    <a:pt x="1" y="15"/>
                  </a:cubicBezTo>
                  <a:cubicBezTo>
                    <a:pt x="0" y="14"/>
                    <a:pt x="0" y="13"/>
                    <a:pt x="0" y="11"/>
                  </a:cubicBezTo>
                  <a:cubicBezTo>
                    <a:pt x="0" y="5"/>
                    <a:pt x="5" y="0"/>
                    <a:pt x="11" y="0"/>
                  </a:cubicBezTo>
                  <a:cubicBezTo>
                    <a:pt x="13" y="0"/>
                    <a:pt x="15" y="1"/>
                    <a:pt x="17" y="2"/>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3" name="Line 123"/>
            <p:cNvSpPr>
              <a:spLocks noChangeShapeType="1"/>
            </p:cNvSpPr>
            <p:nvPr/>
          </p:nvSpPr>
          <p:spPr bwMode="auto">
            <a:xfrm rot="5400000" flipV="1">
              <a:off x="4407093" y="2512877"/>
              <a:ext cx="53231" cy="82102"/>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4" name="Freeform 124"/>
            <p:cNvSpPr/>
            <p:nvPr/>
          </p:nvSpPr>
          <p:spPr bwMode="auto">
            <a:xfrm rot="5400000">
              <a:off x="4470248" y="2567912"/>
              <a:ext cx="53231" cy="53231"/>
            </a:xfrm>
            <a:custGeom>
              <a:avLst/>
              <a:gdLst>
                <a:gd name="T0" fmla="*/ 22 w 22"/>
                <a:gd name="T1" fmla="*/ 11 h 22"/>
                <a:gd name="T2" fmla="*/ 11 w 22"/>
                <a:gd name="T3" fmla="*/ 22 h 22"/>
                <a:gd name="T4" fmla="*/ 5 w 22"/>
                <a:gd name="T5" fmla="*/ 20 h 22"/>
                <a:gd name="T6" fmla="*/ 0 w 22"/>
                <a:gd name="T7" fmla="*/ 11 h 22"/>
                <a:gd name="T8" fmla="*/ 11 w 22"/>
                <a:gd name="T9" fmla="*/ 0 h 22"/>
                <a:gd name="T10" fmla="*/ 22 w 22"/>
                <a:gd name="T11" fmla="*/ 11 h 22"/>
              </a:gdLst>
              <a:ahLst/>
              <a:cxnLst>
                <a:cxn ang="0">
                  <a:pos x="T0" y="T1"/>
                </a:cxn>
                <a:cxn ang="0">
                  <a:pos x="T2" y="T3"/>
                </a:cxn>
                <a:cxn ang="0">
                  <a:pos x="T4" y="T5"/>
                </a:cxn>
                <a:cxn ang="0">
                  <a:pos x="T6" y="T7"/>
                </a:cxn>
                <a:cxn ang="0">
                  <a:pos x="T8" y="T9"/>
                </a:cxn>
                <a:cxn ang="0">
                  <a:pos x="T10" y="T11"/>
                </a:cxn>
              </a:cxnLst>
              <a:rect l="0" t="0" r="r" b="b"/>
              <a:pathLst>
                <a:path w="22" h="22">
                  <a:moveTo>
                    <a:pt x="22" y="11"/>
                  </a:moveTo>
                  <a:cubicBezTo>
                    <a:pt x="22" y="17"/>
                    <a:pt x="17" y="22"/>
                    <a:pt x="11" y="22"/>
                  </a:cubicBezTo>
                  <a:cubicBezTo>
                    <a:pt x="9" y="22"/>
                    <a:pt x="7" y="21"/>
                    <a:pt x="5" y="20"/>
                  </a:cubicBezTo>
                  <a:cubicBezTo>
                    <a:pt x="2" y="18"/>
                    <a:pt x="0" y="15"/>
                    <a:pt x="0" y="11"/>
                  </a:cubicBezTo>
                  <a:cubicBezTo>
                    <a:pt x="0" y="5"/>
                    <a:pt x="5" y="0"/>
                    <a:pt x="11" y="0"/>
                  </a:cubicBezTo>
                  <a:cubicBezTo>
                    <a:pt x="17" y="0"/>
                    <a:pt x="22" y="5"/>
                    <a:pt x="22" y="11"/>
                  </a:cubicBezTo>
                  <a:close/>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5" name="Line 125"/>
            <p:cNvSpPr>
              <a:spLocks noChangeShapeType="1"/>
            </p:cNvSpPr>
            <p:nvPr/>
          </p:nvSpPr>
          <p:spPr bwMode="auto">
            <a:xfrm rot="5400000" flipV="1">
              <a:off x="4262738" y="2341456"/>
              <a:ext cx="53231" cy="53231"/>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56" name="组合 155"/>
          <p:cNvGrpSpPr/>
          <p:nvPr/>
        </p:nvGrpSpPr>
        <p:grpSpPr>
          <a:xfrm>
            <a:off x="4282587" y="3146231"/>
            <a:ext cx="259838" cy="289611"/>
            <a:chOff x="4282587" y="3146231"/>
            <a:chExt cx="259838" cy="289611"/>
          </a:xfrm>
        </p:grpSpPr>
        <p:sp>
          <p:nvSpPr>
            <p:cNvPr id="157" name="Oval 126"/>
            <p:cNvSpPr>
              <a:spLocks noChangeArrowheads="1"/>
            </p:cNvSpPr>
            <p:nvPr/>
          </p:nvSpPr>
          <p:spPr bwMode="auto">
            <a:xfrm rot="5400000">
              <a:off x="4282587" y="3267128"/>
              <a:ext cx="50524" cy="50524"/>
            </a:xfrm>
            <a:prstGeom prst="ellipse">
              <a:avLst/>
            </a:pr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8" name="Freeform 127"/>
            <p:cNvSpPr/>
            <p:nvPr/>
          </p:nvSpPr>
          <p:spPr bwMode="auto">
            <a:xfrm rot="5400000">
              <a:off x="4318225" y="3272090"/>
              <a:ext cx="142550" cy="40600"/>
            </a:xfrm>
            <a:custGeom>
              <a:avLst/>
              <a:gdLst>
                <a:gd name="T0" fmla="*/ 0 w 59"/>
                <a:gd name="T1" fmla="*/ 17 h 17"/>
                <a:gd name="T2" fmla="*/ 59 w 59"/>
                <a:gd name="T3" fmla="*/ 17 h 17"/>
              </a:gdLst>
              <a:ahLst/>
              <a:cxnLst>
                <a:cxn ang="0">
                  <a:pos x="T0" y="T1"/>
                </a:cxn>
                <a:cxn ang="0">
                  <a:pos x="T2" y="T3"/>
                </a:cxn>
              </a:cxnLst>
              <a:rect l="0" t="0" r="r" b="b"/>
              <a:pathLst>
                <a:path w="59" h="17">
                  <a:moveTo>
                    <a:pt x="0" y="17"/>
                  </a:moveTo>
                  <a:cubicBezTo>
                    <a:pt x="16" y="0"/>
                    <a:pt x="43" y="0"/>
                    <a:pt x="59" y="17"/>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59" name="Freeform 128"/>
            <p:cNvSpPr/>
            <p:nvPr/>
          </p:nvSpPr>
          <p:spPr bwMode="auto">
            <a:xfrm rot="5400000">
              <a:off x="4337171" y="3262166"/>
              <a:ext cx="214727" cy="60448"/>
            </a:xfrm>
            <a:custGeom>
              <a:avLst/>
              <a:gdLst>
                <a:gd name="T0" fmla="*/ 0 w 89"/>
                <a:gd name="T1" fmla="*/ 25 h 25"/>
                <a:gd name="T2" fmla="*/ 89 w 89"/>
                <a:gd name="T3" fmla="*/ 25 h 25"/>
              </a:gdLst>
              <a:ahLst/>
              <a:cxnLst>
                <a:cxn ang="0">
                  <a:pos x="T0" y="T1"/>
                </a:cxn>
                <a:cxn ang="0">
                  <a:pos x="T2" y="T3"/>
                </a:cxn>
              </a:cxnLst>
              <a:rect l="0" t="0" r="r" b="b"/>
              <a:pathLst>
                <a:path w="89" h="25">
                  <a:moveTo>
                    <a:pt x="0" y="25"/>
                  </a:moveTo>
                  <a:cubicBezTo>
                    <a:pt x="25" y="0"/>
                    <a:pt x="65" y="0"/>
                    <a:pt x="89" y="25"/>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0" name="Freeform 129"/>
            <p:cNvSpPr/>
            <p:nvPr/>
          </p:nvSpPr>
          <p:spPr bwMode="auto">
            <a:xfrm rot="5400000">
              <a:off x="4357922" y="3251339"/>
              <a:ext cx="289611" cy="79395"/>
            </a:xfrm>
            <a:custGeom>
              <a:avLst/>
              <a:gdLst>
                <a:gd name="T0" fmla="*/ 0 w 120"/>
                <a:gd name="T1" fmla="*/ 33 h 33"/>
                <a:gd name="T2" fmla="*/ 120 w 120"/>
                <a:gd name="T3" fmla="*/ 33 h 33"/>
              </a:gdLst>
              <a:ahLst/>
              <a:cxnLst>
                <a:cxn ang="0">
                  <a:pos x="T0" y="T1"/>
                </a:cxn>
                <a:cxn ang="0">
                  <a:pos x="T2" y="T3"/>
                </a:cxn>
              </a:cxnLst>
              <a:rect l="0" t="0" r="r" b="b"/>
              <a:pathLst>
                <a:path w="120" h="33">
                  <a:moveTo>
                    <a:pt x="0" y="33"/>
                  </a:moveTo>
                  <a:cubicBezTo>
                    <a:pt x="33" y="0"/>
                    <a:pt x="87" y="0"/>
                    <a:pt x="120" y="33"/>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61" name="组合 160"/>
          <p:cNvGrpSpPr/>
          <p:nvPr/>
        </p:nvGrpSpPr>
        <p:grpSpPr>
          <a:xfrm>
            <a:off x="4239281" y="3949201"/>
            <a:ext cx="307655" cy="288710"/>
            <a:chOff x="4239281" y="3949201"/>
            <a:chExt cx="307655" cy="288710"/>
          </a:xfrm>
        </p:grpSpPr>
        <p:sp>
          <p:nvSpPr>
            <p:cNvPr id="162" name="Freeform 130"/>
            <p:cNvSpPr/>
            <p:nvPr/>
          </p:nvSpPr>
          <p:spPr bwMode="auto">
            <a:xfrm rot="5400000">
              <a:off x="4239281" y="3949202"/>
              <a:ext cx="288709" cy="288709"/>
            </a:xfrm>
            <a:custGeom>
              <a:avLst/>
              <a:gdLst>
                <a:gd name="T0" fmla="*/ 103 w 120"/>
                <a:gd name="T1" fmla="*/ 0 h 120"/>
                <a:gd name="T2" fmla="*/ 120 w 120"/>
                <a:gd name="T3" fmla="*/ 18 h 120"/>
                <a:gd name="T4" fmla="*/ 120 w 120"/>
                <a:gd name="T5" fmla="*/ 103 h 120"/>
                <a:gd name="T6" fmla="*/ 103 w 120"/>
                <a:gd name="T7" fmla="*/ 120 h 120"/>
                <a:gd name="T8" fmla="*/ 18 w 120"/>
                <a:gd name="T9" fmla="*/ 120 h 120"/>
                <a:gd name="T10" fmla="*/ 0 w 120"/>
                <a:gd name="T11" fmla="*/ 103 h 120"/>
                <a:gd name="T12" fmla="*/ 0 w 120"/>
                <a:gd name="T13" fmla="*/ 18 h 120"/>
                <a:gd name="T14" fmla="*/ 18 w 120"/>
                <a:gd name="T15" fmla="*/ 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20">
                  <a:moveTo>
                    <a:pt x="103" y="0"/>
                  </a:moveTo>
                  <a:cubicBezTo>
                    <a:pt x="112" y="0"/>
                    <a:pt x="120" y="8"/>
                    <a:pt x="120" y="18"/>
                  </a:cubicBezTo>
                  <a:cubicBezTo>
                    <a:pt x="120" y="103"/>
                    <a:pt x="120" y="103"/>
                    <a:pt x="120" y="103"/>
                  </a:cubicBezTo>
                  <a:cubicBezTo>
                    <a:pt x="120" y="112"/>
                    <a:pt x="112" y="120"/>
                    <a:pt x="103" y="120"/>
                  </a:cubicBezTo>
                  <a:cubicBezTo>
                    <a:pt x="18" y="120"/>
                    <a:pt x="18" y="120"/>
                    <a:pt x="18" y="120"/>
                  </a:cubicBezTo>
                  <a:cubicBezTo>
                    <a:pt x="8" y="120"/>
                    <a:pt x="0" y="112"/>
                    <a:pt x="0" y="103"/>
                  </a:cubicBezTo>
                  <a:cubicBezTo>
                    <a:pt x="0" y="18"/>
                    <a:pt x="0" y="18"/>
                    <a:pt x="0" y="18"/>
                  </a:cubicBezTo>
                  <a:cubicBezTo>
                    <a:pt x="0" y="8"/>
                    <a:pt x="8" y="0"/>
                    <a:pt x="18" y="0"/>
                  </a:cubicBezTo>
                </a:path>
              </a:pathLst>
            </a:custGeom>
            <a:noFill/>
            <a:ln w="33338" cap="rnd">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3" name="Line 131"/>
            <p:cNvSpPr>
              <a:spLocks noChangeShapeType="1"/>
            </p:cNvSpPr>
            <p:nvPr/>
          </p:nvSpPr>
          <p:spPr bwMode="auto">
            <a:xfrm rot="5400000">
              <a:off x="4311458" y="4093556"/>
              <a:ext cx="288709" cy="0"/>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4" name="Line 132"/>
            <p:cNvSpPr>
              <a:spLocks noChangeShapeType="1"/>
            </p:cNvSpPr>
            <p:nvPr/>
          </p:nvSpPr>
          <p:spPr bwMode="auto">
            <a:xfrm rot="5400000">
              <a:off x="4530245" y="4011906"/>
              <a:ext cx="0" cy="33382"/>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5" name="Line 133"/>
            <p:cNvSpPr>
              <a:spLocks noChangeShapeType="1"/>
            </p:cNvSpPr>
            <p:nvPr/>
          </p:nvSpPr>
          <p:spPr bwMode="auto">
            <a:xfrm rot="5400000">
              <a:off x="4530245" y="4074158"/>
              <a:ext cx="0" cy="33382"/>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6" name="Line 134"/>
            <p:cNvSpPr>
              <a:spLocks noChangeShapeType="1"/>
            </p:cNvSpPr>
            <p:nvPr/>
          </p:nvSpPr>
          <p:spPr bwMode="auto">
            <a:xfrm rot="5400000">
              <a:off x="4530245" y="4137313"/>
              <a:ext cx="0" cy="33382"/>
            </a:xfrm>
            <a:prstGeom prst="line">
              <a:avLst/>
            </a:prstGeom>
            <a:noFill/>
            <a:ln w="33338" cap="rnd">
              <a:solidFill>
                <a:srgbClr val="D1D3D4"/>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7" name="Freeform 135"/>
            <p:cNvSpPr/>
            <p:nvPr/>
          </p:nvSpPr>
          <p:spPr bwMode="auto">
            <a:xfrm rot="5400000">
              <a:off x="4311007" y="3977622"/>
              <a:ext cx="89319" cy="128114"/>
            </a:xfrm>
            <a:custGeom>
              <a:avLst/>
              <a:gdLst>
                <a:gd name="T0" fmla="*/ 13 w 37"/>
                <a:gd name="T1" fmla="*/ 45 h 53"/>
                <a:gd name="T2" fmla="*/ 32 w 37"/>
                <a:gd name="T3" fmla="*/ 45 h 53"/>
                <a:gd name="T4" fmla="*/ 36 w 37"/>
                <a:gd name="T5" fmla="*/ 46 h 53"/>
                <a:gd name="T6" fmla="*/ 37 w 37"/>
                <a:gd name="T7" fmla="*/ 49 h 53"/>
                <a:gd name="T8" fmla="*/ 36 w 37"/>
                <a:gd name="T9" fmla="*/ 52 h 53"/>
                <a:gd name="T10" fmla="*/ 33 w 37"/>
                <a:gd name="T11" fmla="*/ 53 h 53"/>
                <a:gd name="T12" fmla="*/ 6 w 37"/>
                <a:gd name="T13" fmla="*/ 53 h 53"/>
                <a:gd name="T14" fmla="*/ 2 w 37"/>
                <a:gd name="T15" fmla="*/ 52 h 53"/>
                <a:gd name="T16" fmla="*/ 0 w 37"/>
                <a:gd name="T17" fmla="*/ 48 h 53"/>
                <a:gd name="T18" fmla="*/ 1 w 37"/>
                <a:gd name="T19" fmla="*/ 45 h 53"/>
                <a:gd name="T20" fmla="*/ 4 w 37"/>
                <a:gd name="T21" fmla="*/ 42 h 53"/>
                <a:gd name="T22" fmla="*/ 12 w 37"/>
                <a:gd name="T23" fmla="*/ 33 h 53"/>
                <a:gd name="T24" fmla="*/ 18 w 37"/>
                <a:gd name="T25" fmla="*/ 28 h 53"/>
                <a:gd name="T26" fmla="*/ 23 w 37"/>
                <a:gd name="T27" fmla="*/ 24 h 53"/>
                <a:gd name="T28" fmla="*/ 26 w 37"/>
                <a:gd name="T29" fmla="*/ 20 h 53"/>
                <a:gd name="T30" fmla="*/ 27 w 37"/>
                <a:gd name="T31" fmla="*/ 16 h 53"/>
                <a:gd name="T32" fmla="*/ 25 w 37"/>
                <a:gd name="T33" fmla="*/ 12 h 53"/>
                <a:gd name="T34" fmla="*/ 23 w 37"/>
                <a:gd name="T35" fmla="*/ 9 h 53"/>
                <a:gd name="T36" fmla="*/ 18 w 37"/>
                <a:gd name="T37" fmla="*/ 8 h 53"/>
                <a:gd name="T38" fmla="*/ 11 w 37"/>
                <a:gd name="T39" fmla="*/ 12 h 53"/>
                <a:gd name="T40" fmla="*/ 10 w 37"/>
                <a:gd name="T41" fmla="*/ 15 h 53"/>
                <a:gd name="T42" fmla="*/ 8 w 37"/>
                <a:gd name="T43" fmla="*/ 18 h 53"/>
                <a:gd name="T44" fmla="*/ 5 w 37"/>
                <a:gd name="T45" fmla="*/ 20 h 53"/>
                <a:gd name="T46" fmla="*/ 2 w 37"/>
                <a:gd name="T47" fmla="*/ 19 h 53"/>
                <a:gd name="T48" fmla="*/ 1 w 37"/>
                <a:gd name="T49" fmla="*/ 15 h 53"/>
                <a:gd name="T50" fmla="*/ 2 w 37"/>
                <a:gd name="T51" fmla="*/ 10 h 53"/>
                <a:gd name="T52" fmla="*/ 5 w 37"/>
                <a:gd name="T53" fmla="*/ 5 h 53"/>
                <a:gd name="T54" fmla="*/ 11 w 37"/>
                <a:gd name="T55" fmla="*/ 2 h 53"/>
                <a:gd name="T56" fmla="*/ 19 w 37"/>
                <a:gd name="T57" fmla="*/ 0 h 53"/>
                <a:gd name="T58" fmla="*/ 28 w 37"/>
                <a:gd name="T59" fmla="*/ 2 h 53"/>
                <a:gd name="T60" fmla="*/ 32 w 37"/>
                <a:gd name="T61" fmla="*/ 5 h 53"/>
                <a:gd name="T62" fmla="*/ 35 w 37"/>
                <a:gd name="T63" fmla="*/ 10 h 53"/>
                <a:gd name="T64" fmla="*/ 36 w 37"/>
                <a:gd name="T65" fmla="*/ 15 h 53"/>
                <a:gd name="T66" fmla="*/ 34 w 37"/>
                <a:gd name="T67" fmla="*/ 24 h 53"/>
                <a:gd name="T68" fmla="*/ 30 w 37"/>
                <a:gd name="T69" fmla="*/ 29 h 53"/>
                <a:gd name="T70" fmla="*/ 22 w 37"/>
                <a:gd name="T71" fmla="*/ 36 h 53"/>
                <a:gd name="T72" fmla="*/ 15 w 37"/>
                <a:gd name="T73" fmla="*/ 43 h 53"/>
                <a:gd name="T74" fmla="*/ 13 w 37"/>
                <a:gd name="T75"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53">
                  <a:moveTo>
                    <a:pt x="13" y="45"/>
                  </a:moveTo>
                  <a:cubicBezTo>
                    <a:pt x="32" y="45"/>
                    <a:pt x="32" y="45"/>
                    <a:pt x="32" y="45"/>
                  </a:cubicBezTo>
                  <a:cubicBezTo>
                    <a:pt x="33" y="45"/>
                    <a:pt x="35" y="45"/>
                    <a:pt x="36" y="46"/>
                  </a:cubicBezTo>
                  <a:cubicBezTo>
                    <a:pt x="37" y="47"/>
                    <a:pt x="37" y="48"/>
                    <a:pt x="37" y="49"/>
                  </a:cubicBezTo>
                  <a:cubicBezTo>
                    <a:pt x="37" y="50"/>
                    <a:pt x="37" y="51"/>
                    <a:pt x="36" y="52"/>
                  </a:cubicBezTo>
                  <a:cubicBezTo>
                    <a:pt x="35" y="53"/>
                    <a:pt x="34" y="53"/>
                    <a:pt x="33" y="53"/>
                  </a:cubicBezTo>
                  <a:cubicBezTo>
                    <a:pt x="6" y="53"/>
                    <a:pt x="6" y="53"/>
                    <a:pt x="6" y="53"/>
                  </a:cubicBezTo>
                  <a:cubicBezTo>
                    <a:pt x="4" y="53"/>
                    <a:pt x="3" y="53"/>
                    <a:pt x="2" y="52"/>
                  </a:cubicBezTo>
                  <a:cubicBezTo>
                    <a:pt x="1" y="51"/>
                    <a:pt x="0" y="50"/>
                    <a:pt x="0" y="48"/>
                  </a:cubicBezTo>
                  <a:cubicBezTo>
                    <a:pt x="0" y="48"/>
                    <a:pt x="1" y="46"/>
                    <a:pt x="1" y="45"/>
                  </a:cubicBezTo>
                  <a:cubicBezTo>
                    <a:pt x="2" y="44"/>
                    <a:pt x="3" y="42"/>
                    <a:pt x="4" y="42"/>
                  </a:cubicBezTo>
                  <a:cubicBezTo>
                    <a:pt x="7" y="38"/>
                    <a:pt x="10" y="35"/>
                    <a:pt x="12" y="33"/>
                  </a:cubicBezTo>
                  <a:cubicBezTo>
                    <a:pt x="15" y="31"/>
                    <a:pt x="17" y="29"/>
                    <a:pt x="18" y="28"/>
                  </a:cubicBezTo>
                  <a:cubicBezTo>
                    <a:pt x="20" y="27"/>
                    <a:pt x="21" y="26"/>
                    <a:pt x="23" y="24"/>
                  </a:cubicBezTo>
                  <a:cubicBezTo>
                    <a:pt x="24" y="23"/>
                    <a:pt x="25" y="21"/>
                    <a:pt x="26" y="20"/>
                  </a:cubicBezTo>
                  <a:cubicBezTo>
                    <a:pt x="26" y="18"/>
                    <a:pt x="27" y="17"/>
                    <a:pt x="27" y="16"/>
                  </a:cubicBezTo>
                  <a:cubicBezTo>
                    <a:pt x="27" y="14"/>
                    <a:pt x="26" y="13"/>
                    <a:pt x="25" y="12"/>
                  </a:cubicBezTo>
                  <a:cubicBezTo>
                    <a:pt x="25" y="10"/>
                    <a:pt x="24" y="9"/>
                    <a:pt x="23" y="9"/>
                  </a:cubicBezTo>
                  <a:cubicBezTo>
                    <a:pt x="21" y="8"/>
                    <a:pt x="20" y="8"/>
                    <a:pt x="18" y="8"/>
                  </a:cubicBezTo>
                  <a:cubicBezTo>
                    <a:pt x="15" y="8"/>
                    <a:pt x="13" y="9"/>
                    <a:pt x="11" y="12"/>
                  </a:cubicBezTo>
                  <a:cubicBezTo>
                    <a:pt x="11" y="12"/>
                    <a:pt x="10" y="13"/>
                    <a:pt x="10" y="15"/>
                  </a:cubicBezTo>
                  <a:cubicBezTo>
                    <a:pt x="9" y="16"/>
                    <a:pt x="9" y="18"/>
                    <a:pt x="8" y="18"/>
                  </a:cubicBezTo>
                  <a:cubicBezTo>
                    <a:pt x="7" y="19"/>
                    <a:pt x="6" y="20"/>
                    <a:pt x="5" y="20"/>
                  </a:cubicBezTo>
                  <a:cubicBezTo>
                    <a:pt x="4" y="20"/>
                    <a:pt x="3" y="19"/>
                    <a:pt x="2" y="19"/>
                  </a:cubicBezTo>
                  <a:cubicBezTo>
                    <a:pt x="1" y="18"/>
                    <a:pt x="1" y="17"/>
                    <a:pt x="1" y="15"/>
                  </a:cubicBezTo>
                  <a:cubicBezTo>
                    <a:pt x="1" y="14"/>
                    <a:pt x="1" y="12"/>
                    <a:pt x="2" y="10"/>
                  </a:cubicBezTo>
                  <a:cubicBezTo>
                    <a:pt x="2" y="8"/>
                    <a:pt x="4" y="7"/>
                    <a:pt x="5" y="5"/>
                  </a:cubicBezTo>
                  <a:cubicBezTo>
                    <a:pt x="7" y="4"/>
                    <a:pt x="8" y="3"/>
                    <a:pt x="11" y="2"/>
                  </a:cubicBezTo>
                  <a:cubicBezTo>
                    <a:pt x="13" y="1"/>
                    <a:pt x="16" y="0"/>
                    <a:pt x="19" y="0"/>
                  </a:cubicBezTo>
                  <a:cubicBezTo>
                    <a:pt x="22" y="0"/>
                    <a:pt x="25" y="1"/>
                    <a:pt x="28" y="2"/>
                  </a:cubicBezTo>
                  <a:cubicBezTo>
                    <a:pt x="30" y="3"/>
                    <a:pt x="31" y="4"/>
                    <a:pt x="32" y="5"/>
                  </a:cubicBezTo>
                  <a:cubicBezTo>
                    <a:pt x="34" y="7"/>
                    <a:pt x="35" y="8"/>
                    <a:pt x="35" y="10"/>
                  </a:cubicBezTo>
                  <a:cubicBezTo>
                    <a:pt x="36" y="12"/>
                    <a:pt x="36" y="14"/>
                    <a:pt x="36" y="15"/>
                  </a:cubicBezTo>
                  <a:cubicBezTo>
                    <a:pt x="36" y="18"/>
                    <a:pt x="36" y="21"/>
                    <a:pt x="34" y="24"/>
                  </a:cubicBezTo>
                  <a:cubicBezTo>
                    <a:pt x="33" y="26"/>
                    <a:pt x="31" y="28"/>
                    <a:pt x="30" y="29"/>
                  </a:cubicBezTo>
                  <a:cubicBezTo>
                    <a:pt x="28" y="31"/>
                    <a:pt x="26" y="33"/>
                    <a:pt x="22" y="36"/>
                  </a:cubicBezTo>
                  <a:cubicBezTo>
                    <a:pt x="18" y="39"/>
                    <a:pt x="16" y="41"/>
                    <a:pt x="15" y="43"/>
                  </a:cubicBezTo>
                  <a:cubicBezTo>
                    <a:pt x="14" y="43"/>
                    <a:pt x="13" y="44"/>
                    <a:pt x="13" y="45"/>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68" name="Freeform 136"/>
            <p:cNvSpPr/>
            <p:nvPr/>
          </p:nvSpPr>
          <p:spPr bwMode="auto">
            <a:xfrm rot="5400000">
              <a:off x="4311458" y="4081827"/>
              <a:ext cx="86613" cy="129919"/>
            </a:xfrm>
            <a:custGeom>
              <a:avLst/>
              <a:gdLst>
                <a:gd name="T0" fmla="*/ 16 w 36"/>
                <a:gd name="T1" fmla="*/ 22 h 54"/>
                <a:gd name="T2" fmla="*/ 22 w 36"/>
                <a:gd name="T3" fmla="*/ 20 h 54"/>
                <a:gd name="T4" fmla="*/ 24 w 36"/>
                <a:gd name="T5" fmla="*/ 14 h 54"/>
                <a:gd name="T6" fmla="*/ 22 w 36"/>
                <a:gd name="T7" fmla="*/ 9 h 54"/>
                <a:gd name="T8" fmla="*/ 17 w 36"/>
                <a:gd name="T9" fmla="*/ 7 h 54"/>
                <a:gd name="T10" fmla="*/ 14 w 36"/>
                <a:gd name="T11" fmla="*/ 8 h 54"/>
                <a:gd name="T12" fmla="*/ 11 w 36"/>
                <a:gd name="T13" fmla="*/ 10 h 54"/>
                <a:gd name="T14" fmla="*/ 10 w 36"/>
                <a:gd name="T15" fmla="*/ 12 h 54"/>
                <a:gd name="T16" fmla="*/ 9 w 36"/>
                <a:gd name="T17" fmla="*/ 15 h 54"/>
                <a:gd name="T18" fmla="*/ 7 w 36"/>
                <a:gd name="T19" fmla="*/ 16 h 54"/>
                <a:gd name="T20" fmla="*/ 5 w 36"/>
                <a:gd name="T21" fmla="*/ 17 h 54"/>
                <a:gd name="T22" fmla="*/ 2 w 36"/>
                <a:gd name="T23" fmla="*/ 16 h 54"/>
                <a:gd name="T24" fmla="*/ 1 w 36"/>
                <a:gd name="T25" fmla="*/ 12 h 54"/>
                <a:gd name="T26" fmla="*/ 2 w 36"/>
                <a:gd name="T27" fmla="*/ 9 h 54"/>
                <a:gd name="T28" fmla="*/ 6 w 36"/>
                <a:gd name="T29" fmla="*/ 5 h 54"/>
                <a:gd name="T30" fmla="*/ 11 w 36"/>
                <a:gd name="T31" fmla="*/ 2 h 54"/>
                <a:gd name="T32" fmla="*/ 18 w 36"/>
                <a:gd name="T33" fmla="*/ 0 h 54"/>
                <a:gd name="T34" fmla="*/ 25 w 36"/>
                <a:gd name="T35" fmla="*/ 1 h 54"/>
                <a:gd name="T36" fmla="*/ 30 w 36"/>
                <a:gd name="T37" fmla="*/ 4 h 54"/>
                <a:gd name="T38" fmla="*/ 33 w 36"/>
                <a:gd name="T39" fmla="*/ 8 h 54"/>
                <a:gd name="T40" fmla="*/ 34 w 36"/>
                <a:gd name="T41" fmla="*/ 13 h 54"/>
                <a:gd name="T42" fmla="*/ 32 w 36"/>
                <a:gd name="T43" fmla="*/ 20 h 54"/>
                <a:gd name="T44" fmla="*/ 28 w 36"/>
                <a:gd name="T45" fmla="*/ 25 h 54"/>
                <a:gd name="T46" fmla="*/ 33 w 36"/>
                <a:gd name="T47" fmla="*/ 28 h 54"/>
                <a:gd name="T48" fmla="*/ 36 w 36"/>
                <a:gd name="T49" fmla="*/ 32 h 54"/>
                <a:gd name="T50" fmla="*/ 36 w 36"/>
                <a:gd name="T51" fmla="*/ 37 h 54"/>
                <a:gd name="T52" fmla="*/ 35 w 36"/>
                <a:gd name="T53" fmla="*/ 44 h 54"/>
                <a:gd name="T54" fmla="*/ 31 w 36"/>
                <a:gd name="T55" fmla="*/ 49 h 54"/>
                <a:gd name="T56" fmla="*/ 25 w 36"/>
                <a:gd name="T57" fmla="*/ 53 h 54"/>
                <a:gd name="T58" fmla="*/ 18 w 36"/>
                <a:gd name="T59" fmla="*/ 54 h 54"/>
                <a:gd name="T60" fmla="*/ 10 w 36"/>
                <a:gd name="T61" fmla="*/ 53 h 54"/>
                <a:gd name="T62" fmla="*/ 4 w 36"/>
                <a:gd name="T63" fmla="*/ 49 h 54"/>
                <a:gd name="T64" fmla="*/ 1 w 36"/>
                <a:gd name="T65" fmla="*/ 44 h 54"/>
                <a:gd name="T66" fmla="*/ 0 w 36"/>
                <a:gd name="T67" fmla="*/ 40 h 54"/>
                <a:gd name="T68" fmla="*/ 1 w 36"/>
                <a:gd name="T69" fmla="*/ 37 h 54"/>
                <a:gd name="T70" fmla="*/ 4 w 36"/>
                <a:gd name="T71" fmla="*/ 35 h 54"/>
                <a:gd name="T72" fmla="*/ 6 w 36"/>
                <a:gd name="T73" fmla="*/ 36 h 54"/>
                <a:gd name="T74" fmla="*/ 8 w 36"/>
                <a:gd name="T75" fmla="*/ 37 h 54"/>
                <a:gd name="T76" fmla="*/ 12 w 36"/>
                <a:gd name="T77" fmla="*/ 45 h 54"/>
                <a:gd name="T78" fmla="*/ 18 w 36"/>
                <a:gd name="T79" fmla="*/ 47 h 54"/>
                <a:gd name="T80" fmla="*/ 22 w 36"/>
                <a:gd name="T81" fmla="*/ 46 h 54"/>
                <a:gd name="T82" fmla="*/ 25 w 36"/>
                <a:gd name="T83" fmla="*/ 43 h 54"/>
                <a:gd name="T84" fmla="*/ 27 w 36"/>
                <a:gd name="T85" fmla="*/ 38 h 54"/>
                <a:gd name="T86" fmla="*/ 24 w 36"/>
                <a:gd name="T87" fmla="*/ 31 h 54"/>
                <a:gd name="T88" fmla="*/ 18 w 36"/>
                <a:gd name="T89" fmla="*/ 29 h 54"/>
                <a:gd name="T90" fmla="*/ 16 w 36"/>
                <a:gd name="T91" fmla="*/ 29 h 54"/>
                <a:gd name="T92" fmla="*/ 14 w 36"/>
                <a:gd name="T93" fmla="*/ 29 h 54"/>
                <a:gd name="T94" fmla="*/ 11 w 36"/>
                <a:gd name="T95" fmla="*/ 28 h 54"/>
                <a:gd name="T96" fmla="*/ 10 w 36"/>
                <a:gd name="T97" fmla="*/ 25 h 54"/>
                <a:gd name="T98" fmla="*/ 11 w 36"/>
                <a:gd name="T99" fmla="*/ 23 h 54"/>
                <a:gd name="T100" fmla="*/ 15 w 36"/>
                <a:gd name="T101" fmla="*/ 22 h 54"/>
                <a:gd name="T102" fmla="*/ 16 w 36"/>
                <a:gd name="T103"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54">
                  <a:moveTo>
                    <a:pt x="16" y="22"/>
                  </a:moveTo>
                  <a:cubicBezTo>
                    <a:pt x="18" y="22"/>
                    <a:pt x="20" y="21"/>
                    <a:pt x="22" y="20"/>
                  </a:cubicBezTo>
                  <a:cubicBezTo>
                    <a:pt x="24" y="18"/>
                    <a:pt x="24" y="16"/>
                    <a:pt x="24" y="14"/>
                  </a:cubicBezTo>
                  <a:cubicBezTo>
                    <a:pt x="24" y="12"/>
                    <a:pt x="24" y="11"/>
                    <a:pt x="22" y="9"/>
                  </a:cubicBezTo>
                  <a:cubicBezTo>
                    <a:pt x="21" y="8"/>
                    <a:pt x="19" y="7"/>
                    <a:pt x="17" y="7"/>
                  </a:cubicBezTo>
                  <a:cubicBezTo>
                    <a:pt x="16" y="7"/>
                    <a:pt x="15" y="8"/>
                    <a:pt x="14" y="8"/>
                  </a:cubicBezTo>
                  <a:cubicBezTo>
                    <a:pt x="13" y="8"/>
                    <a:pt x="12" y="9"/>
                    <a:pt x="11" y="10"/>
                  </a:cubicBezTo>
                  <a:cubicBezTo>
                    <a:pt x="11" y="10"/>
                    <a:pt x="10" y="11"/>
                    <a:pt x="10" y="12"/>
                  </a:cubicBezTo>
                  <a:cubicBezTo>
                    <a:pt x="9" y="13"/>
                    <a:pt x="9" y="14"/>
                    <a:pt x="9" y="15"/>
                  </a:cubicBezTo>
                  <a:cubicBezTo>
                    <a:pt x="8" y="16"/>
                    <a:pt x="8" y="16"/>
                    <a:pt x="7" y="16"/>
                  </a:cubicBezTo>
                  <a:cubicBezTo>
                    <a:pt x="7" y="17"/>
                    <a:pt x="6" y="17"/>
                    <a:pt x="5" y="17"/>
                  </a:cubicBezTo>
                  <a:cubicBezTo>
                    <a:pt x="4" y="17"/>
                    <a:pt x="3" y="16"/>
                    <a:pt x="2" y="16"/>
                  </a:cubicBezTo>
                  <a:cubicBezTo>
                    <a:pt x="2" y="15"/>
                    <a:pt x="1" y="14"/>
                    <a:pt x="1" y="12"/>
                  </a:cubicBezTo>
                  <a:cubicBezTo>
                    <a:pt x="1" y="11"/>
                    <a:pt x="2" y="10"/>
                    <a:pt x="2" y="9"/>
                  </a:cubicBezTo>
                  <a:cubicBezTo>
                    <a:pt x="3" y="7"/>
                    <a:pt x="4" y="6"/>
                    <a:pt x="6" y="5"/>
                  </a:cubicBezTo>
                  <a:cubicBezTo>
                    <a:pt x="7" y="3"/>
                    <a:pt x="9" y="2"/>
                    <a:pt x="11" y="2"/>
                  </a:cubicBezTo>
                  <a:cubicBezTo>
                    <a:pt x="13" y="1"/>
                    <a:pt x="16" y="0"/>
                    <a:pt x="18" y="0"/>
                  </a:cubicBezTo>
                  <a:cubicBezTo>
                    <a:pt x="21" y="0"/>
                    <a:pt x="23" y="1"/>
                    <a:pt x="25" y="1"/>
                  </a:cubicBezTo>
                  <a:cubicBezTo>
                    <a:pt x="27" y="2"/>
                    <a:pt x="28" y="3"/>
                    <a:pt x="30" y="4"/>
                  </a:cubicBezTo>
                  <a:cubicBezTo>
                    <a:pt x="31" y="5"/>
                    <a:pt x="32" y="7"/>
                    <a:pt x="33" y="8"/>
                  </a:cubicBezTo>
                  <a:cubicBezTo>
                    <a:pt x="34" y="10"/>
                    <a:pt x="34" y="12"/>
                    <a:pt x="34" y="13"/>
                  </a:cubicBezTo>
                  <a:cubicBezTo>
                    <a:pt x="34" y="16"/>
                    <a:pt x="33" y="18"/>
                    <a:pt x="32" y="20"/>
                  </a:cubicBezTo>
                  <a:cubicBezTo>
                    <a:pt x="31" y="21"/>
                    <a:pt x="30" y="23"/>
                    <a:pt x="28" y="25"/>
                  </a:cubicBezTo>
                  <a:cubicBezTo>
                    <a:pt x="30" y="26"/>
                    <a:pt x="31" y="27"/>
                    <a:pt x="33" y="28"/>
                  </a:cubicBezTo>
                  <a:cubicBezTo>
                    <a:pt x="34" y="29"/>
                    <a:pt x="35" y="31"/>
                    <a:pt x="36" y="32"/>
                  </a:cubicBezTo>
                  <a:cubicBezTo>
                    <a:pt x="36" y="34"/>
                    <a:pt x="36" y="36"/>
                    <a:pt x="36" y="37"/>
                  </a:cubicBezTo>
                  <a:cubicBezTo>
                    <a:pt x="36" y="40"/>
                    <a:pt x="36" y="42"/>
                    <a:pt x="35" y="44"/>
                  </a:cubicBezTo>
                  <a:cubicBezTo>
                    <a:pt x="34" y="46"/>
                    <a:pt x="33" y="48"/>
                    <a:pt x="31" y="49"/>
                  </a:cubicBezTo>
                  <a:cubicBezTo>
                    <a:pt x="30" y="51"/>
                    <a:pt x="28" y="52"/>
                    <a:pt x="25" y="53"/>
                  </a:cubicBezTo>
                  <a:cubicBezTo>
                    <a:pt x="23" y="54"/>
                    <a:pt x="20" y="54"/>
                    <a:pt x="18" y="54"/>
                  </a:cubicBezTo>
                  <a:cubicBezTo>
                    <a:pt x="15" y="54"/>
                    <a:pt x="12" y="54"/>
                    <a:pt x="10" y="53"/>
                  </a:cubicBezTo>
                  <a:cubicBezTo>
                    <a:pt x="8" y="52"/>
                    <a:pt x="6" y="50"/>
                    <a:pt x="4" y="49"/>
                  </a:cubicBezTo>
                  <a:cubicBezTo>
                    <a:pt x="3" y="47"/>
                    <a:pt x="2" y="46"/>
                    <a:pt x="1" y="44"/>
                  </a:cubicBezTo>
                  <a:cubicBezTo>
                    <a:pt x="0" y="42"/>
                    <a:pt x="0" y="41"/>
                    <a:pt x="0" y="40"/>
                  </a:cubicBezTo>
                  <a:cubicBezTo>
                    <a:pt x="0" y="39"/>
                    <a:pt x="0" y="37"/>
                    <a:pt x="1" y="37"/>
                  </a:cubicBezTo>
                  <a:cubicBezTo>
                    <a:pt x="2" y="36"/>
                    <a:pt x="3" y="35"/>
                    <a:pt x="4" y="35"/>
                  </a:cubicBezTo>
                  <a:cubicBezTo>
                    <a:pt x="5" y="35"/>
                    <a:pt x="6" y="36"/>
                    <a:pt x="6" y="36"/>
                  </a:cubicBezTo>
                  <a:cubicBezTo>
                    <a:pt x="7" y="36"/>
                    <a:pt x="7" y="37"/>
                    <a:pt x="8" y="37"/>
                  </a:cubicBezTo>
                  <a:cubicBezTo>
                    <a:pt x="9" y="41"/>
                    <a:pt x="10" y="43"/>
                    <a:pt x="12" y="45"/>
                  </a:cubicBezTo>
                  <a:cubicBezTo>
                    <a:pt x="13" y="46"/>
                    <a:pt x="15" y="47"/>
                    <a:pt x="18" y="47"/>
                  </a:cubicBezTo>
                  <a:cubicBezTo>
                    <a:pt x="19" y="47"/>
                    <a:pt x="21" y="47"/>
                    <a:pt x="22" y="46"/>
                  </a:cubicBezTo>
                  <a:cubicBezTo>
                    <a:pt x="23" y="45"/>
                    <a:pt x="24" y="44"/>
                    <a:pt x="25" y="43"/>
                  </a:cubicBezTo>
                  <a:cubicBezTo>
                    <a:pt x="26" y="41"/>
                    <a:pt x="27" y="40"/>
                    <a:pt x="27" y="38"/>
                  </a:cubicBezTo>
                  <a:cubicBezTo>
                    <a:pt x="27" y="35"/>
                    <a:pt x="26" y="33"/>
                    <a:pt x="24" y="31"/>
                  </a:cubicBezTo>
                  <a:cubicBezTo>
                    <a:pt x="23" y="30"/>
                    <a:pt x="21" y="29"/>
                    <a:pt x="18" y="29"/>
                  </a:cubicBezTo>
                  <a:cubicBezTo>
                    <a:pt x="17" y="29"/>
                    <a:pt x="17" y="29"/>
                    <a:pt x="16" y="29"/>
                  </a:cubicBezTo>
                  <a:cubicBezTo>
                    <a:pt x="15" y="29"/>
                    <a:pt x="14" y="29"/>
                    <a:pt x="14" y="29"/>
                  </a:cubicBezTo>
                  <a:cubicBezTo>
                    <a:pt x="12" y="29"/>
                    <a:pt x="11" y="29"/>
                    <a:pt x="11" y="28"/>
                  </a:cubicBezTo>
                  <a:cubicBezTo>
                    <a:pt x="10" y="28"/>
                    <a:pt x="10" y="27"/>
                    <a:pt x="10" y="25"/>
                  </a:cubicBezTo>
                  <a:cubicBezTo>
                    <a:pt x="10" y="24"/>
                    <a:pt x="10" y="23"/>
                    <a:pt x="11" y="23"/>
                  </a:cubicBezTo>
                  <a:cubicBezTo>
                    <a:pt x="12" y="22"/>
                    <a:pt x="13" y="22"/>
                    <a:pt x="15" y="22"/>
                  </a:cubicBezTo>
                  <a:lnTo>
                    <a:pt x="16" y="22"/>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69" name="组合 168"/>
          <p:cNvGrpSpPr/>
          <p:nvPr/>
        </p:nvGrpSpPr>
        <p:grpSpPr>
          <a:xfrm>
            <a:off x="4260934" y="4705257"/>
            <a:ext cx="288709" cy="386148"/>
            <a:chOff x="4260934" y="4705257"/>
            <a:chExt cx="288709" cy="386148"/>
          </a:xfrm>
        </p:grpSpPr>
        <p:sp>
          <p:nvSpPr>
            <p:cNvPr id="170" name="Freeform 137"/>
            <p:cNvSpPr/>
            <p:nvPr/>
          </p:nvSpPr>
          <p:spPr bwMode="auto">
            <a:xfrm rot="5400000">
              <a:off x="4248303" y="4717888"/>
              <a:ext cx="313971" cy="288709"/>
            </a:xfrm>
            <a:custGeom>
              <a:avLst/>
              <a:gdLst>
                <a:gd name="T0" fmla="*/ 67 w 130"/>
                <a:gd name="T1" fmla="*/ 11 h 120"/>
                <a:gd name="T2" fmla="*/ 64 w 130"/>
                <a:gd name="T3" fmla="*/ 4 h 120"/>
                <a:gd name="T4" fmla="*/ 57 w 130"/>
                <a:gd name="T5" fmla="*/ 0 h 120"/>
                <a:gd name="T6" fmla="*/ 24 w 130"/>
                <a:gd name="T7" fmla="*/ 0 h 120"/>
                <a:gd name="T8" fmla="*/ 16 w 130"/>
                <a:gd name="T9" fmla="*/ 4 h 120"/>
                <a:gd name="T10" fmla="*/ 13 w 130"/>
                <a:gd name="T11" fmla="*/ 11 h 120"/>
                <a:gd name="T12" fmla="*/ 8 w 130"/>
                <a:gd name="T13" fmla="*/ 11 h 120"/>
                <a:gd name="T14" fmla="*/ 0 w 130"/>
                <a:gd name="T15" fmla="*/ 19 h 120"/>
                <a:gd name="T16" fmla="*/ 0 w 130"/>
                <a:gd name="T17" fmla="*/ 112 h 120"/>
                <a:gd name="T18" fmla="*/ 8 w 130"/>
                <a:gd name="T19" fmla="*/ 120 h 120"/>
                <a:gd name="T20" fmla="*/ 122 w 130"/>
                <a:gd name="T21" fmla="*/ 120 h 120"/>
                <a:gd name="T22" fmla="*/ 129 w 130"/>
                <a:gd name="T23" fmla="*/ 115 h 120"/>
                <a:gd name="T24" fmla="*/ 130 w 130"/>
                <a:gd name="T25" fmla="*/ 112 h 120"/>
                <a:gd name="T26" fmla="*/ 130 w 130"/>
                <a:gd name="T27" fmla="*/ 19 h 120"/>
                <a:gd name="T28" fmla="*/ 122 w 130"/>
                <a:gd name="T29" fmla="*/ 11 h 120"/>
                <a:gd name="T30" fmla="*/ 67 w 130"/>
                <a:gd name="T31"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20">
                  <a:moveTo>
                    <a:pt x="67" y="11"/>
                  </a:moveTo>
                  <a:cubicBezTo>
                    <a:pt x="64" y="4"/>
                    <a:pt x="64" y="4"/>
                    <a:pt x="64" y="4"/>
                  </a:cubicBezTo>
                  <a:cubicBezTo>
                    <a:pt x="63" y="1"/>
                    <a:pt x="60" y="0"/>
                    <a:pt x="57" y="0"/>
                  </a:cubicBezTo>
                  <a:cubicBezTo>
                    <a:pt x="24" y="0"/>
                    <a:pt x="24" y="0"/>
                    <a:pt x="24" y="0"/>
                  </a:cubicBezTo>
                  <a:cubicBezTo>
                    <a:pt x="21" y="0"/>
                    <a:pt x="18" y="1"/>
                    <a:pt x="16" y="4"/>
                  </a:cubicBezTo>
                  <a:cubicBezTo>
                    <a:pt x="13" y="11"/>
                    <a:pt x="13" y="11"/>
                    <a:pt x="13" y="11"/>
                  </a:cubicBezTo>
                  <a:cubicBezTo>
                    <a:pt x="8" y="11"/>
                    <a:pt x="8" y="11"/>
                    <a:pt x="8" y="11"/>
                  </a:cubicBezTo>
                  <a:cubicBezTo>
                    <a:pt x="3" y="11"/>
                    <a:pt x="0" y="14"/>
                    <a:pt x="0" y="19"/>
                  </a:cubicBezTo>
                  <a:cubicBezTo>
                    <a:pt x="0" y="112"/>
                    <a:pt x="0" y="112"/>
                    <a:pt x="0" y="112"/>
                  </a:cubicBezTo>
                  <a:cubicBezTo>
                    <a:pt x="0" y="116"/>
                    <a:pt x="3" y="120"/>
                    <a:pt x="8" y="120"/>
                  </a:cubicBezTo>
                  <a:cubicBezTo>
                    <a:pt x="122" y="120"/>
                    <a:pt x="122" y="120"/>
                    <a:pt x="122" y="120"/>
                  </a:cubicBezTo>
                  <a:cubicBezTo>
                    <a:pt x="125" y="120"/>
                    <a:pt x="128" y="118"/>
                    <a:pt x="129" y="115"/>
                  </a:cubicBezTo>
                  <a:cubicBezTo>
                    <a:pt x="130" y="114"/>
                    <a:pt x="130" y="113"/>
                    <a:pt x="130" y="112"/>
                  </a:cubicBezTo>
                  <a:cubicBezTo>
                    <a:pt x="130" y="19"/>
                    <a:pt x="130" y="19"/>
                    <a:pt x="130" y="19"/>
                  </a:cubicBezTo>
                  <a:cubicBezTo>
                    <a:pt x="130" y="14"/>
                    <a:pt x="127" y="11"/>
                    <a:pt x="122" y="11"/>
                  </a:cubicBezTo>
                  <a:lnTo>
                    <a:pt x="67" y="11"/>
                  </a:ln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71" name="Freeform 138"/>
            <p:cNvSpPr/>
            <p:nvPr/>
          </p:nvSpPr>
          <p:spPr bwMode="auto">
            <a:xfrm rot="5400000">
              <a:off x="4335367" y="4953817"/>
              <a:ext cx="74884" cy="200292"/>
            </a:xfrm>
            <a:custGeom>
              <a:avLst/>
              <a:gdLst>
                <a:gd name="T0" fmla="*/ 12 w 31"/>
                <a:gd name="T1" fmla="*/ 0 h 83"/>
                <a:gd name="T2" fmla="*/ 21 w 31"/>
                <a:gd name="T3" fmla="*/ 0 h 83"/>
                <a:gd name="T4" fmla="*/ 28 w 31"/>
                <a:gd name="T5" fmla="*/ 12 h 83"/>
                <a:gd name="T6" fmla="*/ 0 w 31"/>
                <a:gd name="T7" fmla="*/ 83 h 83"/>
              </a:gdLst>
              <a:ahLst/>
              <a:cxnLst>
                <a:cxn ang="0">
                  <a:pos x="T0" y="T1"/>
                </a:cxn>
                <a:cxn ang="0">
                  <a:pos x="T2" y="T3"/>
                </a:cxn>
                <a:cxn ang="0">
                  <a:pos x="T4" y="T5"/>
                </a:cxn>
                <a:cxn ang="0">
                  <a:pos x="T6" y="T7"/>
                </a:cxn>
              </a:cxnLst>
              <a:rect l="0" t="0" r="r" b="b"/>
              <a:pathLst>
                <a:path w="31" h="83">
                  <a:moveTo>
                    <a:pt x="12" y="0"/>
                  </a:moveTo>
                  <a:cubicBezTo>
                    <a:pt x="21" y="0"/>
                    <a:pt x="21" y="0"/>
                    <a:pt x="21" y="0"/>
                  </a:cubicBezTo>
                  <a:cubicBezTo>
                    <a:pt x="27" y="0"/>
                    <a:pt x="31" y="7"/>
                    <a:pt x="28" y="12"/>
                  </a:cubicBezTo>
                  <a:cubicBezTo>
                    <a:pt x="0" y="83"/>
                    <a:pt x="0" y="83"/>
                    <a:pt x="0" y="83"/>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72" name="组合 171"/>
          <p:cNvGrpSpPr/>
          <p:nvPr/>
        </p:nvGrpSpPr>
        <p:grpSpPr>
          <a:xfrm>
            <a:off x="4229357" y="5554242"/>
            <a:ext cx="353667" cy="288707"/>
            <a:chOff x="4229357" y="5554242"/>
            <a:chExt cx="353667" cy="288707"/>
          </a:xfrm>
        </p:grpSpPr>
        <p:sp>
          <p:nvSpPr>
            <p:cNvPr id="173" name="Freeform 139"/>
            <p:cNvSpPr/>
            <p:nvPr/>
          </p:nvSpPr>
          <p:spPr bwMode="auto">
            <a:xfrm rot="5400000">
              <a:off x="4357020" y="5523115"/>
              <a:ext cx="194878" cy="257131"/>
            </a:xfrm>
            <a:custGeom>
              <a:avLst/>
              <a:gdLst>
                <a:gd name="T0" fmla="*/ 76 w 81"/>
                <a:gd name="T1" fmla="*/ 107 h 107"/>
                <a:gd name="T2" fmla="*/ 5 w 81"/>
                <a:gd name="T3" fmla="*/ 107 h 107"/>
                <a:gd name="T4" fmla="*/ 0 w 81"/>
                <a:gd name="T5" fmla="*/ 102 h 107"/>
                <a:gd name="T6" fmla="*/ 0 w 81"/>
                <a:gd name="T7" fmla="*/ 5 h 107"/>
                <a:gd name="T8" fmla="*/ 5 w 81"/>
                <a:gd name="T9" fmla="*/ 0 h 107"/>
                <a:gd name="T10" fmla="*/ 54 w 81"/>
                <a:gd name="T11" fmla="*/ 0 h 107"/>
                <a:gd name="T12" fmla="*/ 54 w 81"/>
                <a:gd name="T13" fmla="*/ 22 h 107"/>
                <a:gd name="T14" fmla="*/ 59 w 81"/>
                <a:gd name="T15" fmla="*/ 27 h 107"/>
                <a:gd name="T16" fmla="*/ 81 w 81"/>
                <a:gd name="T17" fmla="*/ 27 h 107"/>
                <a:gd name="T18" fmla="*/ 81 w 81"/>
                <a:gd name="T19" fmla="*/ 102 h 107"/>
                <a:gd name="T20" fmla="*/ 76 w 81"/>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7">
                  <a:moveTo>
                    <a:pt x="76" y="107"/>
                  </a:moveTo>
                  <a:cubicBezTo>
                    <a:pt x="5" y="107"/>
                    <a:pt x="5" y="107"/>
                    <a:pt x="5" y="107"/>
                  </a:cubicBezTo>
                  <a:cubicBezTo>
                    <a:pt x="3" y="107"/>
                    <a:pt x="0" y="105"/>
                    <a:pt x="0" y="102"/>
                  </a:cubicBezTo>
                  <a:cubicBezTo>
                    <a:pt x="0" y="5"/>
                    <a:pt x="0" y="5"/>
                    <a:pt x="0" y="5"/>
                  </a:cubicBezTo>
                  <a:cubicBezTo>
                    <a:pt x="0" y="2"/>
                    <a:pt x="3" y="0"/>
                    <a:pt x="5" y="0"/>
                  </a:cubicBezTo>
                  <a:cubicBezTo>
                    <a:pt x="54" y="0"/>
                    <a:pt x="54" y="0"/>
                    <a:pt x="54" y="0"/>
                  </a:cubicBezTo>
                  <a:cubicBezTo>
                    <a:pt x="54" y="22"/>
                    <a:pt x="54" y="22"/>
                    <a:pt x="54" y="22"/>
                  </a:cubicBezTo>
                  <a:cubicBezTo>
                    <a:pt x="54" y="25"/>
                    <a:pt x="56" y="27"/>
                    <a:pt x="59" y="27"/>
                  </a:cubicBezTo>
                  <a:cubicBezTo>
                    <a:pt x="81" y="27"/>
                    <a:pt x="81" y="27"/>
                    <a:pt x="81" y="27"/>
                  </a:cubicBezTo>
                  <a:cubicBezTo>
                    <a:pt x="81" y="102"/>
                    <a:pt x="81" y="102"/>
                    <a:pt x="81" y="102"/>
                  </a:cubicBezTo>
                  <a:cubicBezTo>
                    <a:pt x="81" y="105"/>
                    <a:pt x="79" y="107"/>
                    <a:pt x="76" y="107"/>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74" name="Freeform 140"/>
            <p:cNvSpPr/>
            <p:nvPr/>
          </p:nvSpPr>
          <p:spPr bwMode="auto">
            <a:xfrm rot="5400000">
              <a:off x="4282136" y="5608825"/>
              <a:ext cx="183150" cy="193074"/>
            </a:xfrm>
            <a:custGeom>
              <a:avLst/>
              <a:gdLst>
                <a:gd name="T0" fmla="*/ 76 w 76"/>
                <a:gd name="T1" fmla="*/ 0 h 80"/>
                <a:gd name="T2" fmla="*/ 76 w 76"/>
                <a:gd name="T3" fmla="*/ 75 h 80"/>
                <a:gd name="T4" fmla="*/ 71 w 76"/>
                <a:gd name="T5" fmla="*/ 80 h 80"/>
                <a:gd name="T6" fmla="*/ 0 w 76"/>
                <a:gd name="T7" fmla="*/ 80 h 80"/>
              </a:gdLst>
              <a:ahLst/>
              <a:cxnLst>
                <a:cxn ang="0">
                  <a:pos x="T0" y="T1"/>
                </a:cxn>
                <a:cxn ang="0">
                  <a:pos x="T2" y="T3"/>
                </a:cxn>
                <a:cxn ang="0">
                  <a:pos x="T4" y="T5"/>
                </a:cxn>
                <a:cxn ang="0">
                  <a:pos x="T6" y="T7"/>
                </a:cxn>
              </a:cxnLst>
              <a:rect l="0" t="0" r="r" b="b"/>
              <a:pathLst>
                <a:path w="76" h="80">
                  <a:moveTo>
                    <a:pt x="76" y="0"/>
                  </a:moveTo>
                  <a:cubicBezTo>
                    <a:pt x="76" y="75"/>
                    <a:pt x="76" y="75"/>
                    <a:pt x="76" y="75"/>
                  </a:cubicBezTo>
                  <a:cubicBezTo>
                    <a:pt x="76" y="78"/>
                    <a:pt x="73" y="80"/>
                    <a:pt x="71" y="80"/>
                  </a:cubicBezTo>
                  <a:cubicBezTo>
                    <a:pt x="0" y="80"/>
                    <a:pt x="0" y="80"/>
                    <a:pt x="0" y="80"/>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75" name="Freeform 141"/>
            <p:cNvSpPr/>
            <p:nvPr/>
          </p:nvSpPr>
          <p:spPr bwMode="auto">
            <a:xfrm rot="5400000">
              <a:off x="4236574" y="5655289"/>
              <a:ext cx="180443" cy="194878"/>
            </a:xfrm>
            <a:custGeom>
              <a:avLst/>
              <a:gdLst>
                <a:gd name="T0" fmla="*/ 75 w 75"/>
                <a:gd name="T1" fmla="*/ 0 h 81"/>
                <a:gd name="T2" fmla="*/ 75 w 75"/>
                <a:gd name="T3" fmla="*/ 76 h 81"/>
                <a:gd name="T4" fmla="*/ 70 w 75"/>
                <a:gd name="T5" fmla="*/ 81 h 81"/>
                <a:gd name="T6" fmla="*/ 0 w 75"/>
                <a:gd name="T7" fmla="*/ 81 h 81"/>
              </a:gdLst>
              <a:ahLst/>
              <a:cxnLst>
                <a:cxn ang="0">
                  <a:pos x="T0" y="T1"/>
                </a:cxn>
                <a:cxn ang="0">
                  <a:pos x="T2" y="T3"/>
                </a:cxn>
                <a:cxn ang="0">
                  <a:pos x="T4" y="T5"/>
                </a:cxn>
                <a:cxn ang="0">
                  <a:pos x="T6" y="T7"/>
                </a:cxn>
              </a:cxnLst>
              <a:rect l="0" t="0" r="r" b="b"/>
              <a:pathLst>
                <a:path w="75" h="81">
                  <a:moveTo>
                    <a:pt x="75" y="0"/>
                  </a:moveTo>
                  <a:cubicBezTo>
                    <a:pt x="75" y="76"/>
                    <a:pt x="75" y="76"/>
                    <a:pt x="75" y="76"/>
                  </a:cubicBezTo>
                  <a:cubicBezTo>
                    <a:pt x="75" y="79"/>
                    <a:pt x="73" y="81"/>
                    <a:pt x="70" y="81"/>
                  </a:cubicBezTo>
                  <a:cubicBezTo>
                    <a:pt x="0" y="81"/>
                    <a:pt x="0" y="81"/>
                    <a:pt x="0" y="81"/>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176" name="Freeform 142"/>
          <p:cNvSpPr/>
          <p:nvPr/>
        </p:nvSpPr>
        <p:spPr bwMode="auto">
          <a:xfrm rot="5400000">
            <a:off x="3475556" y="1537132"/>
            <a:ext cx="257131" cy="295926"/>
          </a:xfrm>
          <a:custGeom>
            <a:avLst/>
            <a:gdLst>
              <a:gd name="T0" fmla="*/ 12 w 107"/>
              <a:gd name="T1" fmla="*/ 3 h 123"/>
              <a:gd name="T2" fmla="*/ 101 w 107"/>
              <a:gd name="T3" fmla="*/ 55 h 123"/>
              <a:gd name="T4" fmla="*/ 101 w 107"/>
              <a:gd name="T5" fmla="*/ 69 h 123"/>
              <a:gd name="T6" fmla="*/ 12 w 107"/>
              <a:gd name="T7" fmla="*/ 120 h 123"/>
              <a:gd name="T8" fmla="*/ 0 w 107"/>
              <a:gd name="T9" fmla="*/ 113 h 123"/>
              <a:gd name="T10" fmla="*/ 0 w 107"/>
              <a:gd name="T11" fmla="*/ 10 h 123"/>
              <a:gd name="T12" fmla="*/ 12 w 107"/>
              <a:gd name="T13" fmla="*/ 3 h 123"/>
            </a:gdLst>
            <a:ahLst/>
            <a:cxnLst>
              <a:cxn ang="0">
                <a:pos x="T0" y="T1"/>
              </a:cxn>
              <a:cxn ang="0">
                <a:pos x="T2" y="T3"/>
              </a:cxn>
              <a:cxn ang="0">
                <a:pos x="T4" y="T5"/>
              </a:cxn>
              <a:cxn ang="0">
                <a:pos x="T6" y="T7"/>
              </a:cxn>
              <a:cxn ang="0">
                <a:pos x="T8" y="T9"/>
              </a:cxn>
              <a:cxn ang="0">
                <a:pos x="T10" y="T11"/>
              </a:cxn>
              <a:cxn ang="0">
                <a:pos x="T12" y="T13"/>
              </a:cxn>
            </a:cxnLst>
            <a:rect l="0" t="0" r="r" b="b"/>
            <a:pathLst>
              <a:path w="107" h="123">
                <a:moveTo>
                  <a:pt x="12" y="3"/>
                </a:moveTo>
                <a:cubicBezTo>
                  <a:pt x="101" y="55"/>
                  <a:pt x="101" y="55"/>
                  <a:pt x="101" y="55"/>
                </a:cubicBezTo>
                <a:cubicBezTo>
                  <a:pt x="107" y="58"/>
                  <a:pt x="107" y="66"/>
                  <a:pt x="101" y="69"/>
                </a:cubicBezTo>
                <a:cubicBezTo>
                  <a:pt x="12" y="120"/>
                  <a:pt x="12" y="120"/>
                  <a:pt x="12" y="120"/>
                </a:cubicBezTo>
                <a:cubicBezTo>
                  <a:pt x="6" y="123"/>
                  <a:pt x="0" y="119"/>
                  <a:pt x="0" y="113"/>
                </a:cubicBezTo>
                <a:cubicBezTo>
                  <a:pt x="0" y="10"/>
                  <a:pt x="0" y="10"/>
                  <a:pt x="0" y="10"/>
                </a:cubicBezTo>
                <a:cubicBezTo>
                  <a:pt x="0" y="4"/>
                  <a:pt x="6" y="0"/>
                  <a:pt x="12" y="3"/>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177" name="组合 176"/>
          <p:cNvGrpSpPr/>
          <p:nvPr/>
        </p:nvGrpSpPr>
        <p:grpSpPr>
          <a:xfrm>
            <a:off x="3458865" y="2368522"/>
            <a:ext cx="288709" cy="240892"/>
            <a:chOff x="3458865" y="2368522"/>
            <a:chExt cx="288709" cy="240892"/>
          </a:xfrm>
        </p:grpSpPr>
        <p:sp>
          <p:nvSpPr>
            <p:cNvPr id="178" name="Freeform 143"/>
            <p:cNvSpPr/>
            <p:nvPr/>
          </p:nvSpPr>
          <p:spPr bwMode="auto">
            <a:xfrm rot="5400000">
              <a:off x="3554951" y="2272436"/>
              <a:ext cx="96537" cy="288709"/>
            </a:xfrm>
            <a:custGeom>
              <a:avLst/>
              <a:gdLst>
                <a:gd name="T0" fmla="*/ 32 w 40"/>
                <a:gd name="T1" fmla="*/ 120 h 120"/>
                <a:gd name="T2" fmla="*/ 8 w 40"/>
                <a:gd name="T3" fmla="*/ 120 h 120"/>
                <a:gd name="T4" fmla="*/ 0 w 40"/>
                <a:gd name="T5" fmla="*/ 112 h 120"/>
                <a:gd name="T6" fmla="*/ 0 w 40"/>
                <a:gd name="T7" fmla="*/ 8 h 120"/>
                <a:gd name="T8" fmla="*/ 8 w 40"/>
                <a:gd name="T9" fmla="*/ 0 h 120"/>
                <a:gd name="T10" fmla="*/ 32 w 40"/>
                <a:gd name="T11" fmla="*/ 0 h 120"/>
                <a:gd name="T12" fmla="*/ 40 w 40"/>
                <a:gd name="T13" fmla="*/ 8 h 120"/>
                <a:gd name="T14" fmla="*/ 40 w 40"/>
                <a:gd name="T15" fmla="*/ 112 h 120"/>
                <a:gd name="T16" fmla="*/ 32 w 4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0">
                  <a:moveTo>
                    <a:pt x="32" y="120"/>
                  </a:moveTo>
                  <a:cubicBezTo>
                    <a:pt x="8" y="120"/>
                    <a:pt x="8" y="120"/>
                    <a:pt x="8" y="120"/>
                  </a:cubicBezTo>
                  <a:cubicBezTo>
                    <a:pt x="3" y="120"/>
                    <a:pt x="0" y="116"/>
                    <a:pt x="0" y="112"/>
                  </a:cubicBezTo>
                  <a:cubicBezTo>
                    <a:pt x="0" y="8"/>
                    <a:pt x="0" y="8"/>
                    <a:pt x="0" y="8"/>
                  </a:cubicBezTo>
                  <a:cubicBezTo>
                    <a:pt x="0" y="3"/>
                    <a:pt x="3" y="0"/>
                    <a:pt x="8" y="0"/>
                  </a:cubicBezTo>
                  <a:cubicBezTo>
                    <a:pt x="32" y="0"/>
                    <a:pt x="32" y="0"/>
                    <a:pt x="32" y="0"/>
                  </a:cubicBezTo>
                  <a:cubicBezTo>
                    <a:pt x="36" y="0"/>
                    <a:pt x="40" y="3"/>
                    <a:pt x="40" y="8"/>
                  </a:cubicBezTo>
                  <a:cubicBezTo>
                    <a:pt x="40" y="112"/>
                    <a:pt x="40" y="112"/>
                    <a:pt x="40" y="112"/>
                  </a:cubicBezTo>
                  <a:cubicBezTo>
                    <a:pt x="40" y="116"/>
                    <a:pt x="36" y="120"/>
                    <a:pt x="32" y="12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79" name="Freeform 144"/>
            <p:cNvSpPr/>
            <p:nvPr/>
          </p:nvSpPr>
          <p:spPr bwMode="auto">
            <a:xfrm rot="5400000">
              <a:off x="3554951" y="2416791"/>
              <a:ext cx="96537" cy="288709"/>
            </a:xfrm>
            <a:custGeom>
              <a:avLst/>
              <a:gdLst>
                <a:gd name="T0" fmla="*/ 32 w 40"/>
                <a:gd name="T1" fmla="*/ 120 h 120"/>
                <a:gd name="T2" fmla="*/ 8 w 40"/>
                <a:gd name="T3" fmla="*/ 120 h 120"/>
                <a:gd name="T4" fmla="*/ 0 w 40"/>
                <a:gd name="T5" fmla="*/ 112 h 120"/>
                <a:gd name="T6" fmla="*/ 0 w 40"/>
                <a:gd name="T7" fmla="*/ 8 h 120"/>
                <a:gd name="T8" fmla="*/ 8 w 40"/>
                <a:gd name="T9" fmla="*/ 0 h 120"/>
                <a:gd name="T10" fmla="*/ 32 w 40"/>
                <a:gd name="T11" fmla="*/ 0 h 120"/>
                <a:gd name="T12" fmla="*/ 40 w 40"/>
                <a:gd name="T13" fmla="*/ 8 h 120"/>
                <a:gd name="T14" fmla="*/ 40 w 40"/>
                <a:gd name="T15" fmla="*/ 112 h 120"/>
                <a:gd name="T16" fmla="*/ 32 w 4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0">
                  <a:moveTo>
                    <a:pt x="32" y="120"/>
                  </a:moveTo>
                  <a:cubicBezTo>
                    <a:pt x="8" y="120"/>
                    <a:pt x="8" y="120"/>
                    <a:pt x="8" y="120"/>
                  </a:cubicBezTo>
                  <a:cubicBezTo>
                    <a:pt x="3" y="120"/>
                    <a:pt x="0" y="116"/>
                    <a:pt x="0" y="112"/>
                  </a:cubicBezTo>
                  <a:cubicBezTo>
                    <a:pt x="0" y="8"/>
                    <a:pt x="0" y="8"/>
                    <a:pt x="0" y="8"/>
                  </a:cubicBezTo>
                  <a:cubicBezTo>
                    <a:pt x="0" y="3"/>
                    <a:pt x="3" y="0"/>
                    <a:pt x="8" y="0"/>
                  </a:cubicBezTo>
                  <a:cubicBezTo>
                    <a:pt x="32" y="0"/>
                    <a:pt x="32" y="0"/>
                    <a:pt x="32" y="0"/>
                  </a:cubicBezTo>
                  <a:cubicBezTo>
                    <a:pt x="36" y="0"/>
                    <a:pt x="40" y="3"/>
                    <a:pt x="40" y="8"/>
                  </a:cubicBezTo>
                  <a:cubicBezTo>
                    <a:pt x="40" y="112"/>
                    <a:pt x="40" y="112"/>
                    <a:pt x="40" y="112"/>
                  </a:cubicBezTo>
                  <a:cubicBezTo>
                    <a:pt x="40" y="116"/>
                    <a:pt x="36" y="120"/>
                    <a:pt x="32" y="12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
        <p:nvSpPr>
          <p:cNvPr id="180" name="Freeform 145"/>
          <p:cNvSpPr/>
          <p:nvPr/>
        </p:nvSpPr>
        <p:spPr bwMode="auto">
          <a:xfrm rot="5400000">
            <a:off x="3458865" y="3144427"/>
            <a:ext cx="288709" cy="288709"/>
          </a:xfrm>
          <a:custGeom>
            <a:avLst/>
            <a:gdLst>
              <a:gd name="T0" fmla="*/ 112 w 120"/>
              <a:gd name="T1" fmla="*/ 120 h 120"/>
              <a:gd name="T2" fmla="*/ 8 w 120"/>
              <a:gd name="T3" fmla="*/ 120 h 120"/>
              <a:gd name="T4" fmla="*/ 0 w 120"/>
              <a:gd name="T5" fmla="*/ 112 h 120"/>
              <a:gd name="T6" fmla="*/ 0 w 120"/>
              <a:gd name="T7" fmla="*/ 8 h 120"/>
              <a:gd name="T8" fmla="*/ 8 w 120"/>
              <a:gd name="T9" fmla="*/ 0 h 120"/>
              <a:gd name="T10" fmla="*/ 112 w 120"/>
              <a:gd name="T11" fmla="*/ 0 h 120"/>
              <a:gd name="T12" fmla="*/ 120 w 120"/>
              <a:gd name="T13" fmla="*/ 8 h 120"/>
              <a:gd name="T14" fmla="*/ 120 w 120"/>
              <a:gd name="T15" fmla="*/ 112 h 120"/>
              <a:gd name="T16" fmla="*/ 112 w 120"/>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20">
                <a:moveTo>
                  <a:pt x="112" y="120"/>
                </a:moveTo>
                <a:cubicBezTo>
                  <a:pt x="8" y="120"/>
                  <a:pt x="8" y="120"/>
                  <a:pt x="8" y="120"/>
                </a:cubicBezTo>
                <a:cubicBezTo>
                  <a:pt x="4" y="120"/>
                  <a:pt x="0" y="116"/>
                  <a:pt x="0" y="112"/>
                </a:cubicBezTo>
                <a:cubicBezTo>
                  <a:pt x="0" y="8"/>
                  <a:pt x="0" y="8"/>
                  <a:pt x="0" y="8"/>
                </a:cubicBezTo>
                <a:cubicBezTo>
                  <a:pt x="0" y="3"/>
                  <a:pt x="4" y="0"/>
                  <a:pt x="8" y="0"/>
                </a:cubicBezTo>
                <a:cubicBezTo>
                  <a:pt x="112" y="0"/>
                  <a:pt x="112" y="0"/>
                  <a:pt x="112" y="0"/>
                </a:cubicBezTo>
                <a:cubicBezTo>
                  <a:pt x="117" y="0"/>
                  <a:pt x="120" y="3"/>
                  <a:pt x="120" y="8"/>
                </a:cubicBezTo>
                <a:cubicBezTo>
                  <a:pt x="120" y="112"/>
                  <a:pt x="120" y="112"/>
                  <a:pt x="120" y="112"/>
                </a:cubicBezTo>
                <a:cubicBezTo>
                  <a:pt x="120" y="116"/>
                  <a:pt x="117" y="120"/>
                  <a:pt x="112" y="12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81" name="Oval 146"/>
          <p:cNvSpPr>
            <a:spLocks noChangeArrowheads="1"/>
          </p:cNvSpPr>
          <p:nvPr/>
        </p:nvSpPr>
        <p:spPr bwMode="auto">
          <a:xfrm rot="5400000">
            <a:off x="3458414" y="3946946"/>
            <a:ext cx="289611" cy="288709"/>
          </a:xfrm>
          <a:prstGeom prst="ellipse">
            <a:avLst/>
          </a:pr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nvGrpSpPr>
          <p:cNvPr id="182" name="组合 181"/>
          <p:cNvGrpSpPr/>
          <p:nvPr/>
        </p:nvGrpSpPr>
        <p:grpSpPr>
          <a:xfrm>
            <a:off x="3492247" y="4736835"/>
            <a:ext cx="223749" cy="289610"/>
            <a:chOff x="3492247" y="4736835"/>
            <a:chExt cx="223749" cy="289610"/>
          </a:xfrm>
        </p:grpSpPr>
        <p:sp>
          <p:nvSpPr>
            <p:cNvPr id="183" name="Freeform 147"/>
            <p:cNvSpPr/>
            <p:nvPr/>
          </p:nvSpPr>
          <p:spPr bwMode="auto">
            <a:xfrm rot="5400000">
              <a:off x="3507585" y="4721497"/>
              <a:ext cx="193074" cy="223749"/>
            </a:xfrm>
            <a:custGeom>
              <a:avLst/>
              <a:gdLst>
                <a:gd name="T0" fmla="*/ 9 w 80"/>
                <a:gd name="T1" fmla="*/ 3 h 93"/>
                <a:gd name="T2" fmla="*/ 76 w 80"/>
                <a:gd name="T3" fmla="*/ 41 h 93"/>
                <a:gd name="T4" fmla="*/ 76 w 80"/>
                <a:gd name="T5" fmla="*/ 52 h 93"/>
                <a:gd name="T6" fmla="*/ 9 w 80"/>
                <a:gd name="T7" fmla="*/ 91 h 93"/>
                <a:gd name="T8" fmla="*/ 0 w 80"/>
                <a:gd name="T9" fmla="*/ 86 h 93"/>
                <a:gd name="T10" fmla="*/ 0 w 80"/>
                <a:gd name="T11" fmla="*/ 8 h 93"/>
                <a:gd name="T12" fmla="*/ 9 w 80"/>
                <a:gd name="T13" fmla="*/ 3 h 93"/>
              </a:gdLst>
              <a:ahLst/>
              <a:cxnLst>
                <a:cxn ang="0">
                  <a:pos x="T0" y="T1"/>
                </a:cxn>
                <a:cxn ang="0">
                  <a:pos x="T2" y="T3"/>
                </a:cxn>
                <a:cxn ang="0">
                  <a:pos x="T4" y="T5"/>
                </a:cxn>
                <a:cxn ang="0">
                  <a:pos x="T6" y="T7"/>
                </a:cxn>
                <a:cxn ang="0">
                  <a:pos x="T8" y="T9"/>
                </a:cxn>
                <a:cxn ang="0">
                  <a:pos x="T10" y="T11"/>
                </a:cxn>
                <a:cxn ang="0">
                  <a:pos x="T12" y="T13"/>
                </a:cxn>
              </a:cxnLst>
              <a:rect l="0" t="0" r="r" b="b"/>
              <a:pathLst>
                <a:path w="80" h="93">
                  <a:moveTo>
                    <a:pt x="9" y="3"/>
                  </a:moveTo>
                  <a:cubicBezTo>
                    <a:pt x="76" y="41"/>
                    <a:pt x="76" y="41"/>
                    <a:pt x="76" y="41"/>
                  </a:cubicBezTo>
                  <a:cubicBezTo>
                    <a:pt x="80" y="44"/>
                    <a:pt x="80" y="50"/>
                    <a:pt x="76" y="52"/>
                  </a:cubicBezTo>
                  <a:cubicBezTo>
                    <a:pt x="9" y="91"/>
                    <a:pt x="9" y="91"/>
                    <a:pt x="9" y="91"/>
                  </a:cubicBezTo>
                  <a:cubicBezTo>
                    <a:pt x="5" y="93"/>
                    <a:pt x="0" y="90"/>
                    <a:pt x="0" y="86"/>
                  </a:cubicBezTo>
                  <a:cubicBezTo>
                    <a:pt x="0" y="8"/>
                    <a:pt x="0" y="8"/>
                    <a:pt x="0" y="8"/>
                  </a:cubicBezTo>
                  <a:cubicBezTo>
                    <a:pt x="0" y="3"/>
                    <a:pt x="5" y="0"/>
                    <a:pt x="9" y="3"/>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84" name="Freeform 148"/>
            <p:cNvSpPr/>
            <p:nvPr/>
          </p:nvSpPr>
          <p:spPr bwMode="auto">
            <a:xfrm rot="5400000">
              <a:off x="3568484" y="4880738"/>
              <a:ext cx="72177" cy="219238"/>
            </a:xfrm>
            <a:custGeom>
              <a:avLst/>
              <a:gdLst>
                <a:gd name="T0" fmla="*/ 22 w 30"/>
                <a:gd name="T1" fmla="*/ 91 h 91"/>
                <a:gd name="T2" fmla="*/ 8 w 30"/>
                <a:gd name="T3" fmla="*/ 91 h 91"/>
                <a:gd name="T4" fmla="*/ 0 w 30"/>
                <a:gd name="T5" fmla="*/ 83 h 91"/>
                <a:gd name="T6" fmla="*/ 0 w 30"/>
                <a:gd name="T7" fmla="*/ 8 h 91"/>
                <a:gd name="T8" fmla="*/ 8 w 30"/>
                <a:gd name="T9" fmla="*/ 0 h 91"/>
                <a:gd name="T10" fmla="*/ 22 w 30"/>
                <a:gd name="T11" fmla="*/ 0 h 91"/>
                <a:gd name="T12" fmla="*/ 30 w 30"/>
                <a:gd name="T13" fmla="*/ 8 h 91"/>
                <a:gd name="T14" fmla="*/ 30 w 30"/>
                <a:gd name="T15" fmla="*/ 83 h 91"/>
                <a:gd name="T16" fmla="*/ 22 w 30"/>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91">
                  <a:moveTo>
                    <a:pt x="22" y="91"/>
                  </a:moveTo>
                  <a:cubicBezTo>
                    <a:pt x="8" y="91"/>
                    <a:pt x="8" y="91"/>
                    <a:pt x="8" y="91"/>
                  </a:cubicBezTo>
                  <a:cubicBezTo>
                    <a:pt x="3" y="91"/>
                    <a:pt x="0" y="87"/>
                    <a:pt x="0" y="83"/>
                  </a:cubicBezTo>
                  <a:cubicBezTo>
                    <a:pt x="0" y="8"/>
                    <a:pt x="0" y="8"/>
                    <a:pt x="0" y="8"/>
                  </a:cubicBezTo>
                  <a:cubicBezTo>
                    <a:pt x="0" y="4"/>
                    <a:pt x="3" y="0"/>
                    <a:pt x="8" y="0"/>
                  </a:cubicBezTo>
                  <a:cubicBezTo>
                    <a:pt x="22" y="0"/>
                    <a:pt x="22" y="0"/>
                    <a:pt x="22" y="0"/>
                  </a:cubicBezTo>
                  <a:cubicBezTo>
                    <a:pt x="26" y="0"/>
                    <a:pt x="30" y="4"/>
                    <a:pt x="30" y="8"/>
                  </a:cubicBezTo>
                  <a:cubicBezTo>
                    <a:pt x="30" y="83"/>
                    <a:pt x="30" y="83"/>
                    <a:pt x="30" y="83"/>
                  </a:cubicBezTo>
                  <a:cubicBezTo>
                    <a:pt x="30" y="87"/>
                    <a:pt x="26" y="91"/>
                    <a:pt x="22" y="91"/>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85" name="组合 184"/>
          <p:cNvGrpSpPr/>
          <p:nvPr/>
        </p:nvGrpSpPr>
        <p:grpSpPr>
          <a:xfrm>
            <a:off x="3492247" y="5565969"/>
            <a:ext cx="223749" cy="288710"/>
            <a:chOff x="3492247" y="5565969"/>
            <a:chExt cx="223749" cy="288710"/>
          </a:xfrm>
        </p:grpSpPr>
        <p:sp>
          <p:nvSpPr>
            <p:cNvPr id="186" name="Freeform 149"/>
            <p:cNvSpPr/>
            <p:nvPr/>
          </p:nvSpPr>
          <p:spPr bwMode="auto">
            <a:xfrm rot="5400000">
              <a:off x="3506683" y="5645365"/>
              <a:ext cx="194878" cy="223749"/>
            </a:xfrm>
            <a:custGeom>
              <a:avLst/>
              <a:gdLst>
                <a:gd name="T0" fmla="*/ 72 w 81"/>
                <a:gd name="T1" fmla="*/ 91 h 93"/>
                <a:gd name="T2" fmla="*/ 4 w 81"/>
                <a:gd name="T3" fmla="*/ 52 h 93"/>
                <a:gd name="T4" fmla="*/ 4 w 81"/>
                <a:gd name="T5" fmla="*/ 41 h 93"/>
                <a:gd name="T6" fmla="*/ 72 w 81"/>
                <a:gd name="T7" fmla="*/ 3 h 93"/>
                <a:gd name="T8" fmla="*/ 81 w 81"/>
                <a:gd name="T9" fmla="*/ 8 h 93"/>
                <a:gd name="T10" fmla="*/ 81 w 81"/>
                <a:gd name="T11" fmla="*/ 86 h 93"/>
                <a:gd name="T12" fmla="*/ 72 w 81"/>
                <a:gd name="T13" fmla="*/ 91 h 93"/>
              </a:gdLst>
              <a:ahLst/>
              <a:cxnLst>
                <a:cxn ang="0">
                  <a:pos x="T0" y="T1"/>
                </a:cxn>
                <a:cxn ang="0">
                  <a:pos x="T2" y="T3"/>
                </a:cxn>
                <a:cxn ang="0">
                  <a:pos x="T4" y="T5"/>
                </a:cxn>
                <a:cxn ang="0">
                  <a:pos x="T6" y="T7"/>
                </a:cxn>
                <a:cxn ang="0">
                  <a:pos x="T8" y="T9"/>
                </a:cxn>
                <a:cxn ang="0">
                  <a:pos x="T10" y="T11"/>
                </a:cxn>
                <a:cxn ang="0">
                  <a:pos x="T12" y="T13"/>
                </a:cxn>
              </a:cxnLst>
              <a:rect l="0" t="0" r="r" b="b"/>
              <a:pathLst>
                <a:path w="81" h="93">
                  <a:moveTo>
                    <a:pt x="72" y="91"/>
                  </a:moveTo>
                  <a:cubicBezTo>
                    <a:pt x="4" y="52"/>
                    <a:pt x="4" y="52"/>
                    <a:pt x="4" y="52"/>
                  </a:cubicBezTo>
                  <a:cubicBezTo>
                    <a:pt x="0" y="50"/>
                    <a:pt x="0" y="44"/>
                    <a:pt x="4" y="41"/>
                  </a:cubicBezTo>
                  <a:cubicBezTo>
                    <a:pt x="72" y="3"/>
                    <a:pt x="72" y="3"/>
                    <a:pt x="72" y="3"/>
                  </a:cubicBezTo>
                  <a:cubicBezTo>
                    <a:pt x="76" y="0"/>
                    <a:pt x="81" y="3"/>
                    <a:pt x="81" y="8"/>
                  </a:cubicBezTo>
                  <a:cubicBezTo>
                    <a:pt x="81" y="86"/>
                    <a:pt x="81" y="86"/>
                    <a:pt x="81" y="86"/>
                  </a:cubicBezTo>
                  <a:cubicBezTo>
                    <a:pt x="81" y="90"/>
                    <a:pt x="76" y="93"/>
                    <a:pt x="72" y="91"/>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87" name="Freeform 150"/>
            <p:cNvSpPr/>
            <p:nvPr/>
          </p:nvSpPr>
          <p:spPr bwMode="auto">
            <a:xfrm rot="5400000">
              <a:off x="3568484" y="5492439"/>
              <a:ext cx="72177" cy="219238"/>
            </a:xfrm>
            <a:custGeom>
              <a:avLst/>
              <a:gdLst>
                <a:gd name="T0" fmla="*/ 8 w 30"/>
                <a:gd name="T1" fmla="*/ 0 h 91"/>
                <a:gd name="T2" fmla="*/ 22 w 30"/>
                <a:gd name="T3" fmla="*/ 0 h 91"/>
                <a:gd name="T4" fmla="*/ 30 w 30"/>
                <a:gd name="T5" fmla="*/ 8 h 91"/>
                <a:gd name="T6" fmla="*/ 30 w 30"/>
                <a:gd name="T7" fmla="*/ 83 h 91"/>
                <a:gd name="T8" fmla="*/ 22 w 30"/>
                <a:gd name="T9" fmla="*/ 91 h 91"/>
                <a:gd name="T10" fmla="*/ 8 w 30"/>
                <a:gd name="T11" fmla="*/ 91 h 91"/>
                <a:gd name="T12" fmla="*/ 0 w 30"/>
                <a:gd name="T13" fmla="*/ 83 h 91"/>
                <a:gd name="T14" fmla="*/ 0 w 30"/>
                <a:gd name="T15" fmla="*/ 8 h 91"/>
                <a:gd name="T16" fmla="*/ 8 w 3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91">
                  <a:moveTo>
                    <a:pt x="8" y="0"/>
                  </a:moveTo>
                  <a:cubicBezTo>
                    <a:pt x="22" y="0"/>
                    <a:pt x="22" y="0"/>
                    <a:pt x="22" y="0"/>
                  </a:cubicBezTo>
                  <a:cubicBezTo>
                    <a:pt x="26" y="0"/>
                    <a:pt x="30" y="4"/>
                    <a:pt x="30" y="8"/>
                  </a:cubicBezTo>
                  <a:cubicBezTo>
                    <a:pt x="30" y="83"/>
                    <a:pt x="30" y="83"/>
                    <a:pt x="30" y="83"/>
                  </a:cubicBezTo>
                  <a:cubicBezTo>
                    <a:pt x="30" y="87"/>
                    <a:pt x="26" y="91"/>
                    <a:pt x="22" y="91"/>
                  </a:cubicBezTo>
                  <a:cubicBezTo>
                    <a:pt x="8" y="91"/>
                    <a:pt x="8" y="91"/>
                    <a:pt x="8" y="91"/>
                  </a:cubicBezTo>
                  <a:cubicBezTo>
                    <a:pt x="3" y="91"/>
                    <a:pt x="0" y="87"/>
                    <a:pt x="0" y="83"/>
                  </a:cubicBezTo>
                  <a:cubicBezTo>
                    <a:pt x="0" y="8"/>
                    <a:pt x="0" y="8"/>
                    <a:pt x="0" y="8"/>
                  </a:cubicBezTo>
                  <a:cubicBezTo>
                    <a:pt x="0" y="4"/>
                    <a:pt x="3" y="0"/>
                    <a:pt x="8" y="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88" name="组合 187"/>
          <p:cNvGrpSpPr/>
          <p:nvPr/>
        </p:nvGrpSpPr>
        <p:grpSpPr>
          <a:xfrm>
            <a:off x="2688374" y="1491570"/>
            <a:ext cx="226457" cy="387952"/>
            <a:chOff x="2688374" y="1491570"/>
            <a:chExt cx="226457" cy="387952"/>
          </a:xfrm>
        </p:grpSpPr>
        <p:sp>
          <p:nvSpPr>
            <p:cNvPr id="189" name="Freeform 151"/>
            <p:cNvSpPr/>
            <p:nvPr/>
          </p:nvSpPr>
          <p:spPr bwMode="auto">
            <a:xfrm rot="5400000">
              <a:off x="2704163" y="1475781"/>
              <a:ext cx="194878" cy="226456"/>
            </a:xfrm>
            <a:custGeom>
              <a:avLst/>
              <a:gdLst>
                <a:gd name="T0" fmla="*/ 9 w 81"/>
                <a:gd name="T1" fmla="*/ 3 h 94"/>
                <a:gd name="T2" fmla="*/ 77 w 81"/>
                <a:gd name="T3" fmla="*/ 42 h 94"/>
                <a:gd name="T4" fmla="*/ 77 w 81"/>
                <a:gd name="T5" fmla="*/ 52 h 94"/>
                <a:gd name="T6" fmla="*/ 9 w 81"/>
                <a:gd name="T7" fmla="*/ 91 h 94"/>
                <a:gd name="T8" fmla="*/ 0 w 81"/>
                <a:gd name="T9" fmla="*/ 86 h 94"/>
                <a:gd name="T10" fmla="*/ 0 w 81"/>
                <a:gd name="T11" fmla="*/ 8 h 94"/>
                <a:gd name="T12" fmla="*/ 9 w 81"/>
                <a:gd name="T13" fmla="*/ 3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9" y="3"/>
                  </a:moveTo>
                  <a:cubicBezTo>
                    <a:pt x="77" y="42"/>
                    <a:pt x="77" y="42"/>
                    <a:pt x="77" y="42"/>
                  </a:cubicBezTo>
                  <a:cubicBezTo>
                    <a:pt x="81" y="44"/>
                    <a:pt x="81" y="50"/>
                    <a:pt x="77" y="52"/>
                  </a:cubicBezTo>
                  <a:cubicBezTo>
                    <a:pt x="9" y="91"/>
                    <a:pt x="9" y="91"/>
                    <a:pt x="9" y="91"/>
                  </a:cubicBezTo>
                  <a:cubicBezTo>
                    <a:pt x="5" y="94"/>
                    <a:pt x="0" y="91"/>
                    <a:pt x="0" y="86"/>
                  </a:cubicBezTo>
                  <a:cubicBezTo>
                    <a:pt x="0" y="8"/>
                    <a:pt x="0" y="8"/>
                    <a:pt x="0" y="8"/>
                  </a:cubicBezTo>
                  <a:cubicBezTo>
                    <a:pt x="0" y="3"/>
                    <a:pt x="5" y="0"/>
                    <a:pt x="9" y="3"/>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90" name="Freeform 152"/>
            <p:cNvSpPr/>
            <p:nvPr/>
          </p:nvSpPr>
          <p:spPr bwMode="auto">
            <a:xfrm rot="5400000">
              <a:off x="2703712" y="1668404"/>
              <a:ext cx="195781" cy="226456"/>
            </a:xfrm>
            <a:custGeom>
              <a:avLst/>
              <a:gdLst>
                <a:gd name="T0" fmla="*/ 9 w 81"/>
                <a:gd name="T1" fmla="*/ 3 h 94"/>
                <a:gd name="T2" fmla="*/ 77 w 81"/>
                <a:gd name="T3" fmla="*/ 42 h 94"/>
                <a:gd name="T4" fmla="*/ 77 w 81"/>
                <a:gd name="T5" fmla="*/ 52 h 94"/>
                <a:gd name="T6" fmla="*/ 9 w 81"/>
                <a:gd name="T7" fmla="*/ 91 h 94"/>
                <a:gd name="T8" fmla="*/ 0 w 81"/>
                <a:gd name="T9" fmla="*/ 86 h 94"/>
                <a:gd name="T10" fmla="*/ 0 w 81"/>
                <a:gd name="T11" fmla="*/ 8 h 94"/>
                <a:gd name="T12" fmla="*/ 9 w 81"/>
                <a:gd name="T13" fmla="*/ 3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9" y="3"/>
                  </a:moveTo>
                  <a:cubicBezTo>
                    <a:pt x="77" y="42"/>
                    <a:pt x="77" y="42"/>
                    <a:pt x="77" y="42"/>
                  </a:cubicBezTo>
                  <a:cubicBezTo>
                    <a:pt x="81" y="44"/>
                    <a:pt x="81" y="50"/>
                    <a:pt x="77" y="52"/>
                  </a:cubicBezTo>
                  <a:cubicBezTo>
                    <a:pt x="9" y="91"/>
                    <a:pt x="9" y="91"/>
                    <a:pt x="9" y="91"/>
                  </a:cubicBezTo>
                  <a:cubicBezTo>
                    <a:pt x="5" y="94"/>
                    <a:pt x="0" y="91"/>
                    <a:pt x="0" y="86"/>
                  </a:cubicBezTo>
                  <a:cubicBezTo>
                    <a:pt x="0" y="8"/>
                    <a:pt x="0" y="8"/>
                    <a:pt x="0" y="8"/>
                  </a:cubicBezTo>
                  <a:cubicBezTo>
                    <a:pt x="0" y="3"/>
                    <a:pt x="5" y="0"/>
                    <a:pt x="9" y="3"/>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91" name="组合 190"/>
          <p:cNvGrpSpPr/>
          <p:nvPr/>
        </p:nvGrpSpPr>
        <p:grpSpPr>
          <a:xfrm>
            <a:off x="2688374" y="2293639"/>
            <a:ext cx="226456" cy="387952"/>
            <a:chOff x="2688374" y="2293639"/>
            <a:chExt cx="226456" cy="387952"/>
          </a:xfrm>
        </p:grpSpPr>
        <p:sp>
          <p:nvSpPr>
            <p:cNvPr id="192" name="Freeform 153"/>
            <p:cNvSpPr/>
            <p:nvPr/>
          </p:nvSpPr>
          <p:spPr bwMode="auto">
            <a:xfrm rot="5400000">
              <a:off x="2704163" y="2470924"/>
              <a:ext cx="194878" cy="226456"/>
            </a:xfrm>
            <a:custGeom>
              <a:avLst/>
              <a:gdLst>
                <a:gd name="T0" fmla="*/ 72 w 81"/>
                <a:gd name="T1" fmla="*/ 91 h 94"/>
                <a:gd name="T2" fmla="*/ 4 w 81"/>
                <a:gd name="T3" fmla="*/ 52 h 94"/>
                <a:gd name="T4" fmla="*/ 4 w 81"/>
                <a:gd name="T5" fmla="*/ 42 h 94"/>
                <a:gd name="T6" fmla="*/ 72 w 81"/>
                <a:gd name="T7" fmla="*/ 3 h 94"/>
                <a:gd name="T8" fmla="*/ 81 w 81"/>
                <a:gd name="T9" fmla="*/ 8 h 94"/>
                <a:gd name="T10" fmla="*/ 81 w 81"/>
                <a:gd name="T11" fmla="*/ 86 h 94"/>
                <a:gd name="T12" fmla="*/ 72 w 81"/>
                <a:gd name="T13" fmla="*/ 91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72" y="91"/>
                  </a:moveTo>
                  <a:cubicBezTo>
                    <a:pt x="4" y="52"/>
                    <a:pt x="4" y="52"/>
                    <a:pt x="4" y="52"/>
                  </a:cubicBezTo>
                  <a:cubicBezTo>
                    <a:pt x="0" y="50"/>
                    <a:pt x="0" y="44"/>
                    <a:pt x="4" y="42"/>
                  </a:cubicBezTo>
                  <a:cubicBezTo>
                    <a:pt x="72" y="3"/>
                    <a:pt x="72" y="3"/>
                    <a:pt x="72" y="3"/>
                  </a:cubicBezTo>
                  <a:cubicBezTo>
                    <a:pt x="76" y="0"/>
                    <a:pt x="81" y="3"/>
                    <a:pt x="81" y="8"/>
                  </a:cubicBezTo>
                  <a:cubicBezTo>
                    <a:pt x="81" y="86"/>
                    <a:pt x="81" y="86"/>
                    <a:pt x="81" y="86"/>
                  </a:cubicBezTo>
                  <a:cubicBezTo>
                    <a:pt x="81" y="91"/>
                    <a:pt x="76" y="94"/>
                    <a:pt x="72" y="91"/>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93" name="Freeform 154"/>
            <p:cNvSpPr/>
            <p:nvPr/>
          </p:nvSpPr>
          <p:spPr bwMode="auto">
            <a:xfrm rot="5400000">
              <a:off x="2704163" y="2277850"/>
              <a:ext cx="194878" cy="226456"/>
            </a:xfrm>
            <a:custGeom>
              <a:avLst/>
              <a:gdLst>
                <a:gd name="T0" fmla="*/ 72 w 81"/>
                <a:gd name="T1" fmla="*/ 91 h 94"/>
                <a:gd name="T2" fmla="*/ 4 w 81"/>
                <a:gd name="T3" fmla="*/ 52 h 94"/>
                <a:gd name="T4" fmla="*/ 4 w 81"/>
                <a:gd name="T5" fmla="*/ 42 h 94"/>
                <a:gd name="T6" fmla="*/ 72 w 81"/>
                <a:gd name="T7" fmla="*/ 3 h 94"/>
                <a:gd name="T8" fmla="*/ 81 w 81"/>
                <a:gd name="T9" fmla="*/ 8 h 94"/>
                <a:gd name="T10" fmla="*/ 81 w 81"/>
                <a:gd name="T11" fmla="*/ 86 h 94"/>
                <a:gd name="T12" fmla="*/ 72 w 81"/>
                <a:gd name="T13" fmla="*/ 91 h 94"/>
              </a:gdLst>
              <a:ahLst/>
              <a:cxnLst>
                <a:cxn ang="0">
                  <a:pos x="T0" y="T1"/>
                </a:cxn>
                <a:cxn ang="0">
                  <a:pos x="T2" y="T3"/>
                </a:cxn>
                <a:cxn ang="0">
                  <a:pos x="T4" y="T5"/>
                </a:cxn>
                <a:cxn ang="0">
                  <a:pos x="T6" y="T7"/>
                </a:cxn>
                <a:cxn ang="0">
                  <a:pos x="T8" y="T9"/>
                </a:cxn>
                <a:cxn ang="0">
                  <a:pos x="T10" y="T11"/>
                </a:cxn>
                <a:cxn ang="0">
                  <a:pos x="T12" y="T13"/>
                </a:cxn>
              </a:cxnLst>
              <a:rect l="0" t="0" r="r" b="b"/>
              <a:pathLst>
                <a:path w="81" h="94">
                  <a:moveTo>
                    <a:pt x="72" y="91"/>
                  </a:moveTo>
                  <a:cubicBezTo>
                    <a:pt x="4" y="52"/>
                    <a:pt x="4" y="52"/>
                    <a:pt x="4" y="52"/>
                  </a:cubicBezTo>
                  <a:cubicBezTo>
                    <a:pt x="0" y="50"/>
                    <a:pt x="0" y="44"/>
                    <a:pt x="4" y="42"/>
                  </a:cubicBezTo>
                  <a:cubicBezTo>
                    <a:pt x="72" y="3"/>
                    <a:pt x="72" y="3"/>
                    <a:pt x="72" y="3"/>
                  </a:cubicBezTo>
                  <a:cubicBezTo>
                    <a:pt x="76" y="0"/>
                    <a:pt x="81" y="3"/>
                    <a:pt x="81" y="8"/>
                  </a:cubicBezTo>
                  <a:cubicBezTo>
                    <a:pt x="81" y="86"/>
                    <a:pt x="81" y="86"/>
                    <a:pt x="81" y="86"/>
                  </a:cubicBezTo>
                  <a:cubicBezTo>
                    <a:pt x="81" y="91"/>
                    <a:pt x="76" y="94"/>
                    <a:pt x="72" y="91"/>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94" name="组合 193"/>
          <p:cNvGrpSpPr/>
          <p:nvPr/>
        </p:nvGrpSpPr>
        <p:grpSpPr>
          <a:xfrm>
            <a:off x="2627926" y="3141720"/>
            <a:ext cx="351864" cy="296829"/>
            <a:chOff x="2627926" y="3141720"/>
            <a:chExt cx="351864" cy="296829"/>
          </a:xfrm>
        </p:grpSpPr>
        <p:sp>
          <p:nvSpPr>
            <p:cNvPr id="195" name="Freeform 155"/>
            <p:cNvSpPr/>
            <p:nvPr/>
          </p:nvSpPr>
          <p:spPr bwMode="auto">
            <a:xfrm rot="5400000">
              <a:off x="2702359" y="3161118"/>
              <a:ext cx="296829" cy="258033"/>
            </a:xfrm>
            <a:custGeom>
              <a:avLst/>
              <a:gdLst>
                <a:gd name="T0" fmla="*/ 3 w 123"/>
                <a:gd name="T1" fmla="*/ 95 h 107"/>
                <a:gd name="T2" fmla="*/ 54 w 123"/>
                <a:gd name="T3" fmla="*/ 6 h 107"/>
                <a:gd name="T4" fmla="*/ 68 w 123"/>
                <a:gd name="T5" fmla="*/ 6 h 107"/>
                <a:gd name="T6" fmla="*/ 120 w 123"/>
                <a:gd name="T7" fmla="*/ 95 h 107"/>
                <a:gd name="T8" fmla="*/ 113 w 123"/>
                <a:gd name="T9" fmla="*/ 107 h 107"/>
                <a:gd name="T10" fmla="*/ 10 w 123"/>
                <a:gd name="T11" fmla="*/ 107 h 107"/>
                <a:gd name="T12" fmla="*/ 3 w 123"/>
                <a:gd name="T13" fmla="*/ 95 h 107"/>
              </a:gdLst>
              <a:ahLst/>
              <a:cxnLst>
                <a:cxn ang="0">
                  <a:pos x="T0" y="T1"/>
                </a:cxn>
                <a:cxn ang="0">
                  <a:pos x="T2" y="T3"/>
                </a:cxn>
                <a:cxn ang="0">
                  <a:pos x="T4" y="T5"/>
                </a:cxn>
                <a:cxn ang="0">
                  <a:pos x="T6" y="T7"/>
                </a:cxn>
                <a:cxn ang="0">
                  <a:pos x="T8" y="T9"/>
                </a:cxn>
                <a:cxn ang="0">
                  <a:pos x="T10" y="T11"/>
                </a:cxn>
                <a:cxn ang="0">
                  <a:pos x="T12" y="T13"/>
                </a:cxn>
              </a:cxnLst>
              <a:rect l="0" t="0" r="r" b="b"/>
              <a:pathLst>
                <a:path w="123" h="107">
                  <a:moveTo>
                    <a:pt x="3" y="95"/>
                  </a:moveTo>
                  <a:cubicBezTo>
                    <a:pt x="54" y="6"/>
                    <a:pt x="54" y="6"/>
                    <a:pt x="54" y="6"/>
                  </a:cubicBezTo>
                  <a:cubicBezTo>
                    <a:pt x="57" y="0"/>
                    <a:pt x="65" y="0"/>
                    <a:pt x="68" y="6"/>
                  </a:cubicBezTo>
                  <a:cubicBezTo>
                    <a:pt x="120" y="95"/>
                    <a:pt x="120" y="95"/>
                    <a:pt x="120" y="95"/>
                  </a:cubicBezTo>
                  <a:cubicBezTo>
                    <a:pt x="123" y="101"/>
                    <a:pt x="119" y="107"/>
                    <a:pt x="113" y="107"/>
                  </a:cubicBezTo>
                  <a:cubicBezTo>
                    <a:pt x="10" y="107"/>
                    <a:pt x="10" y="107"/>
                    <a:pt x="10" y="107"/>
                  </a:cubicBezTo>
                  <a:cubicBezTo>
                    <a:pt x="3" y="107"/>
                    <a:pt x="0" y="101"/>
                    <a:pt x="3" y="95"/>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96" name="Freeform 156"/>
            <p:cNvSpPr/>
            <p:nvPr/>
          </p:nvSpPr>
          <p:spPr bwMode="auto">
            <a:xfrm rot="5400000">
              <a:off x="2507480" y="3264872"/>
              <a:ext cx="288709" cy="47817"/>
            </a:xfrm>
            <a:custGeom>
              <a:avLst/>
              <a:gdLst>
                <a:gd name="T0" fmla="*/ 120 w 120"/>
                <a:gd name="T1" fmla="*/ 4 h 20"/>
                <a:gd name="T2" fmla="*/ 120 w 120"/>
                <a:gd name="T3" fmla="*/ 16 h 20"/>
                <a:gd name="T4" fmla="*/ 116 w 120"/>
                <a:gd name="T5" fmla="*/ 20 h 20"/>
                <a:gd name="T6" fmla="*/ 4 w 120"/>
                <a:gd name="T7" fmla="*/ 20 h 20"/>
                <a:gd name="T8" fmla="*/ 0 w 120"/>
                <a:gd name="T9" fmla="*/ 16 h 20"/>
                <a:gd name="T10" fmla="*/ 0 w 120"/>
                <a:gd name="T11" fmla="*/ 4 h 20"/>
                <a:gd name="T12" fmla="*/ 4 w 120"/>
                <a:gd name="T13" fmla="*/ 0 h 20"/>
                <a:gd name="T14" fmla="*/ 116 w 120"/>
                <a:gd name="T15" fmla="*/ 0 h 20"/>
                <a:gd name="T16" fmla="*/ 120 w 120"/>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0">
                  <a:moveTo>
                    <a:pt x="120" y="4"/>
                  </a:moveTo>
                  <a:cubicBezTo>
                    <a:pt x="120" y="16"/>
                    <a:pt x="120" y="16"/>
                    <a:pt x="120" y="16"/>
                  </a:cubicBezTo>
                  <a:cubicBezTo>
                    <a:pt x="120" y="18"/>
                    <a:pt x="119" y="20"/>
                    <a:pt x="116" y="20"/>
                  </a:cubicBezTo>
                  <a:cubicBezTo>
                    <a:pt x="4" y="20"/>
                    <a:pt x="4" y="20"/>
                    <a:pt x="4" y="20"/>
                  </a:cubicBezTo>
                  <a:cubicBezTo>
                    <a:pt x="2" y="20"/>
                    <a:pt x="0" y="18"/>
                    <a:pt x="0" y="16"/>
                  </a:cubicBezTo>
                  <a:cubicBezTo>
                    <a:pt x="0" y="4"/>
                    <a:pt x="0" y="4"/>
                    <a:pt x="0" y="4"/>
                  </a:cubicBezTo>
                  <a:cubicBezTo>
                    <a:pt x="0" y="2"/>
                    <a:pt x="2" y="0"/>
                    <a:pt x="4" y="0"/>
                  </a:cubicBezTo>
                  <a:cubicBezTo>
                    <a:pt x="116" y="0"/>
                    <a:pt x="116" y="0"/>
                    <a:pt x="116" y="0"/>
                  </a:cubicBezTo>
                  <a:cubicBezTo>
                    <a:pt x="119" y="0"/>
                    <a:pt x="120" y="2"/>
                    <a:pt x="120" y="4"/>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197" name="组合 196"/>
          <p:cNvGrpSpPr/>
          <p:nvPr/>
        </p:nvGrpSpPr>
        <p:grpSpPr>
          <a:xfrm>
            <a:off x="2719050" y="3949201"/>
            <a:ext cx="164203" cy="288709"/>
            <a:chOff x="2719050" y="3949201"/>
            <a:chExt cx="164203" cy="288709"/>
          </a:xfrm>
        </p:grpSpPr>
        <p:sp>
          <p:nvSpPr>
            <p:cNvPr id="198" name="Freeform 157"/>
            <p:cNvSpPr/>
            <p:nvPr/>
          </p:nvSpPr>
          <p:spPr bwMode="auto">
            <a:xfrm rot="5400000">
              <a:off x="2696494" y="4169342"/>
              <a:ext cx="110972" cy="26164"/>
            </a:xfrm>
            <a:custGeom>
              <a:avLst/>
              <a:gdLst>
                <a:gd name="T0" fmla="*/ 0 w 46"/>
                <a:gd name="T1" fmla="*/ 0 h 11"/>
                <a:gd name="T2" fmla="*/ 27 w 46"/>
                <a:gd name="T3" fmla="*/ 11 h 11"/>
                <a:gd name="T4" fmla="*/ 46 w 46"/>
                <a:gd name="T5" fmla="*/ 11 h 11"/>
              </a:gdLst>
              <a:ahLst/>
              <a:cxnLst>
                <a:cxn ang="0">
                  <a:pos x="T0" y="T1"/>
                </a:cxn>
                <a:cxn ang="0">
                  <a:pos x="T2" y="T3"/>
                </a:cxn>
                <a:cxn ang="0">
                  <a:pos x="T4" y="T5"/>
                </a:cxn>
              </a:cxnLst>
              <a:rect l="0" t="0" r="r" b="b"/>
              <a:pathLst>
                <a:path w="46" h="11">
                  <a:moveTo>
                    <a:pt x="0" y="0"/>
                  </a:moveTo>
                  <a:cubicBezTo>
                    <a:pt x="7" y="7"/>
                    <a:pt x="17" y="11"/>
                    <a:pt x="27" y="11"/>
                  </a:cubicBezTo>
                  <a:cubicBezTo>
                    <a:pt x="46" y="11"/>
                    <a:pt x="46" y="11"/>
                    <a:pt x="46" y="11"/>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99" name="Freeform 158"/>
            <p:cNvSpPr/>
            <p:nvPr/>
          </p:nvSpPr>
          <p:spPr bwMode="auto">
            <a:xfrm rot="5400000">
              <a:off x="2796640" y="3989801"/>
              <a:ext cx="108266" cy="27066"/>
            </a:xfrm>
            <a:custGeom>
              <a:avLst/>
              <a:gdLst>
                <a:gd name="T0" fmla="*/ 0 w 45"/>
                <a:gd name="T1" fmla="*/ 0 h 11"/>
                <a:gd name="T2" fmla="*/ 18 w 45"/>
                <a:gd name="T3" fmla="*/ 0 h 11"/>
                <a:gd name="T4" fmla="*/ 45 w 45"/>
                <a:gd name="T5" fmla="*/ 11 h 11"/>
              </a:gdLst>
              <a:ahLst/>
              <a:cxnLst>
                <a:cxn ang="0">
                  <a:pos x="T0" y="T1"/>
                </a:cxn>
                <a:cxn ang="0">
                  <a:pos x="T2" y="T3"/>
                </a:cxn>
                <a:cxn ang="0">
                  <a:pos x="T4" y="T5"/>
                </a:cxn>
              </a:cxnLst>
              <a:rect l="0" t="0" r="r" b="b"/>
              <a:pathLst>
                <a:path w="45" h="11">
                  <a:moveTo>
                    <a:pt x="0" y="0"/>
                  </a:moveTo>
                  <a:cubicBezTo>
                    <a:pt x="18" y="0"/>
                    <a:pt x="18" y="0"/>
                    <a:pt x="18" y="0"/>
                  </a:cubicBezTo>
                  <a:cubicBezTo>
                    <a:pt x="28" y="0"/>
                    <a:pt x="38" y="4"/>
                    <a:pt x="45" y="11"/>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0" name="Freeform 159"/>
            <p:cNvSpPr/>
            <p:nvPr/>
          </p:nvSpPr>
          <p:spPr bwMode="auto">
            <a:xfrm rot="5400000">
              <a:off x="2657248" y="4030852"/>
              <a:ext cx="288709" cy="125408"/>
            </a:xfrm>
            <a:custGeom>
              <a:avLst/>
              <a:gdLst>
                <a:gd name="T0" fmla="*/ 120 w 120"/>
                <a:gd name="T1" fmla="*/ 0 h 52"/>
                <a:gd name="T2" fmla="*/ 101 w 120"/>
                <a:gd name="T3" fmla="*/ 0 h 52"/>
                <a:gd name="T4" fmla="*/ 74 w 120"/>
                <a:gd name="T5" fmla="*/ 11 h 52"/>
                <a:gd name="T6" fmla="*/ 45 w 120"/>
                <a:gd name="T7" fmla="*/ 41 h 52"/>
                <a:gd name="T8" fmla="*/ 18 w 120"/>
                <a:gd name="T9" fmla="*/ 52 h 52"/>
                <a:gd name="T10" fmla="*/ 0 w 120"/>
                <a:gd name="T11" fmla="*/ 52 h 52"/>
              </a:gdLst>
              <a:ahLst/>
              <a:cxnLst>
                <a:cxn ang="0">
                  <a:pos x="T0" y="T1"/>
                </a:cxn>
                <a:cxn ang="0">
                  <a:pos x="T2" y="T3"/>
                </a:cxn>
                <a:cxn ang="0">
                  <a:pos x="T4" y="T5"/>
                </a:cxn>
                <a:cxn ang="0">
                  <a:pos x="T6" y="T7"/>
                </a:cxn>
                <a:cxn ang="0">
                  <a:pos x="T8" y="T9"/>
                </a:cxn>
                <a:cxn ang="0">
                  <a:pos x="T10" y="T11"/>
                </a:cxn>
              </a:cxnLst>
              <a:rect l="0" t="0" r="r" b="b"/>
              <a:pathLst>
                <a:path w="120" h="52">
                  <a:moveTo>
                    <a:pt x="120" y="0"/>
                  </a:moveTo>
                  <a:cubicBezTo>
                    <a:pt x="101" y="0"/>
                    <a:pt x="101" y="0"/>
                    <a:pt x="101" y="0"/>
                  </a:cubicBezTo>
                  <a:cubicBezTo>
                    <a:pt x="91" y="0"/>
                    <a:pt x="81" y="4"/>
                    <a:pt x="74" y="11"/>
                  </a:cubicBezTo>
                  <a:cubicBezTo>
                    <a:pt x="45" y="41"/>
                    <a:pt x="45" y="41"/>
                    <a:pt x="45" y="41"/>
                  </a:cubicBezTo>
                  <a:cubicBezTo>
                    <a:pt x="38" y="48"/>
                    <a:pt x="28" y="52"/>
                    <a:pt x="18" y="52"/>
                  </a:cubicBezTo>
                  <a:cubicBezTo>
                    <a:pt x="0" y="52"/>
                    <a:pt x="0" y="52"/>
                    <a:pt x="0" y="52"/>
                  </a:cubicBez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1" name="Freeform 160"/>
            <p:cNvSpPr/>
            <p:nvPr/>
          </p:nvSpPr>
          <p:spPr bwMode="auto">
            <a:xfrm rot="5400000">
              <a:off x="2852126" y="4206784"/>
              <a:ext cx="21653" cy="40600"/>
            </a:xfrm>
            <a:custGeom>
              <a:avLst/>
              <a:gdLst>
                <a:gd name="T0" fmla="*/ 0 w 24"/>
                <a:gd name="T1" fmla="*/ 0 h 45"/>
                <a:gd name="T2" fmla="*/ 24 w 24"/>
                <a:gd name="T3" fmla="*/ 21 h 45"/>
                <a:gd name="T4" fmla="*/ 0 w 24"/>
                <a:gd name="T5" fmla="*/ 45 h 45"/>
              </a:gdLst>
              <a:ahLst/>
              <a:cxnLst>
                <a:cxn ang="0">
                  <a:pos x="T0" y="T1"/>
                </a:cxn>
                <a:cxn ang="0">
                  <a:pos x="T2" y="T3"/>
                </a:cxn>
                <a:cxn ang="0">
                  <a:pos x="T4" y="T5"/>
                </a:cxn>
              </a:cxnLst>
              <a:rect l="0" t="0" r="r" b="b"/>
              <a:pathLst>
                <a:path w="24" h="45">
                  <a:moveTo>
                    <a:pt x="0" y="0"/>
                  </a:moveTo>
                  <a:lnTo>
                    <a:pt x="24" y="21"/>
                  </a:lnTo>
                  <a:lnTo>
                    <a:pt x="0" y="45"/>
                  </a:ln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2" name="Freeform 161"/>
            <p:cNvSpPr/>
            <p:nvPr/>
          </p:nvSpPr>
          <p:spPr bwMode="auto">
            <a:xfrm rot="5400000">
              <a:off x="2728974" y="4206333"/>
              <a:ext cx="21653" cy="41502"/>
            </a:xfrm>
            <a:custGeom>
              <a:avLst/>
              <a:gdLst>
                <a:gd name="T0" fmla="*/ 0 w 24"/>
                <a:gd name="T1" fmla="*/ 0 h 46"/>
                <a:gd name="T2" fmla="*/ 24 w 24"/>
                <a:gd name="T3" fmla="*/ 24 h 46"/>
                <a:gd name="T4" fmla="*/ 0 w 24"/>
                <a:gd name="T5" fmla="*/ 46 h 46"/>
              </a:gdLst>
              <a:ahLst/>
              <a:cxnLst>
                <a:cxn ang="0">
                  <a:pos x="T0" y="T1"/>
                </a:cxn>
                <a:cxn ang="0">
                  <a:pos x="T2" y="T3"/>
                </a:cxn>
                <a:cxn ang="0">
                  <a:pos x="T4" y="T5"/>
                </a:cxn>
              </a:cxnLst>
              <a:rect l="0" t="0" r="r" b="b"/>
              <a:pathLst>
                <a:path w="24" h="46">
                  <a:moveTo>
                    <a:pt x="0" y="0"/>
                  </a:moveTo>
                  <a:lnTo>
                    <a:pt x="24" y="24"/>
                  </a:lnTo>
                  <a:lnTo>
                    <a:pt x="0" y="46"/>
                  </a:lnTo>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203" name="组合 202"/>
          <p:cNvGrpSpPr/>
          <p:nvPr/>
        </p:nvGrpSpPr>
        <p:grpSpPr>
          <a:xfrm>
            <a:off x="2656796" y="4751270"/>
            <a:ext cx="288710" cy="289611"/>
            <a:chOff x="2656796" y="4751270"/>
            <a:chExt cx="288710" cy="289611"/>
          </a:xfrm>
        </p:grpSpPr>
        <p:sp>
          <p:nvSpPr>
            <p:cNvPr id="204" name="Freeform 162"/>
            <p:cNvSpPr/>
            <p:nvPr/>
          </p:nvSpPr>
          <p:spPr bwMode="auto">
            <a:xfrm rot="5400000">
              <a:off x="2656346" y="4751721"/>
              <a:ext cx="289611" cy="288709"/>
            </a:xfrm>
            <a:custGeom>
              <a:avLst/>
              <a:gdLst>
                <a:gd name="T0" fmla="*/ 90 w 120"/>
                <a:gd name="T1" fmla="*/ 0 h 120"/>
                <a:gd name="T2" fmla="*/ 8 w 120"/>
                <a:gd name="T3" fmla="*/ 0 h 120"/>
                <a:gd name="T4" fmla="*/ 0 w 120"/>
                <a:gd name="T5" fmla="*/ 8 h 120"/>
                <a:gd name="T6" fmla="*/ 0 w 120"/>
                <a:gd name="T7" fmla="*/ 112 h 120"/>
                <a:gd name="T8" fmla="*/ 8 w 120"/>
                <a:gd name="T9" fmla="*/ 120 h 120"/>
                <a:gd name="T10" fmla="*/ 112 w 120"/>
                <a:gd name="T11" fmla="*/ 120 h 120"/>
                <a:gd name="T12" fmla="*/ 120 w 120"/>
                <a:gd name="T13" fmla="*/ 112 h 120"/>
                <a:gd name="T14" fmla="*/ 120 w 120"/>
                <a:gd name="T15" fmla="*/ 30 h 120"/>
                <a:gd name="T16" fmla="*/ 90 w 120"/>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20">
                  <a:moveTo>
                    <a:pt x="90" y="0"/>
                  </a:moveTo>
                  <a:cubicBezTo>
                    <a:pt x="8" y="0"/>
                    <a:pt x="8" y="0"/>
                    <a:pt x="8" y="0"/>
                  </a:cubicBezTo>
                  <a:cubicBezTo>
                    <a:pt x="4" y="0"/>
                    <a:pt x="0" y="4"/>
                    <a:pt x="0" y="8"/>
                  </a:cubicBezTo>
                  <a:cubicBezTo>
                    <a:pt x="0" y="112"/>
                    <a:pt x="0" y="112"/>
                    <a:pt x="0" y="112"/>
                  </a:cubicBezTo>
                  <a:cubicBezTo>
                    <a:pt x="0" y="116"/>
                    <a:pt x="4" y="120"/>
                    <a:pt x="8" y="120"/>
                  </a:cubicBezTo>
                  <a:cubicBezTo>
                    <a:pt x="112" y="120"/>
                    <a:pt x="112" y="120"/>
                    <a:pt x="112" y="120"/>
                  </a:cubicBezTo>
                  <a:cubicBezTo>
                    <a:pt x="116" y="120"/>
                    <a:pt x="120" y="116"/>
                    <a:pt x="120" y="112"/>
                  </a:cubicBezTo>
                  <a:cubicBezTo>
                    <a:pt x="120" y="30"/>
                    <a:pt x="120" y="30"/>
                    <a:pt x="120" y="30"/>
                  </a:cubicBezTo>
                  <a:lnTo>
                    <a:pt x="90" y="0"/>
                  </a:ln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5" name="Freeform 163"/>
            <p:cNvSpPr/>
            <p:nvPr/>
          </p:nvSpPr>
          <p:spPr bwMode="auto">
            <a:xfrm rot="5400000">
              <a:off x="2608979" y="4847807"/>
              <a:ext cx="192172" cy="96537"/>
            </a:xfrm>
            <a:custGeom>
              <a:avLst/>
              <a:gdLst>
                <a:gd name="T0" fmla="*/ 72 w 80"/>
                <a:gd name="T1" fmla="*/ 0 h 40"/>
                <a:gd name="T2" fmla="*/ 8 w 80"/>
                <a:gd name="T3" fmla="*/ 0 h 40"/>
                <a:gd name="T4" fmla="*/ 0 w 80"/>
                <a:gd name="T5" fmla="*/ 8 h 40"/>
                <a:gd name="T6" fmla="*/ 0 w 80"/>
                <a:gd name="T7" fmla="*/ 40 h 40"/>
                <a:gd name="T8" fmla="*/ 80 w 80"/>
                <a:gd name="T9" fmla="*/ 40 h 40"/>
                <a:gd name="T10" fmla="*/ 80 w 80"/>
                <a:gd name="T11" fmla="*/ 8 h 40"/>
                <a:gd name="T12" fmla="*/ 72 w 8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80" h="40">
                  <a:moveTo>
                    <a:pt x="72" y="0"/>
                  </a:moveTo>
                  <a:cubicBezTo>
                    <a:pt x="8" y="0"/>
                    <a:pt x="8" y="0"/>
                    <a:pt x="8" y="0"/>
                  </a:cubicBezTo>
                  <a:cubicBezTo>
                    <a:pt x="3" y="0"/>
                    <a:pt x="0" y="4"/>
                    <a:pt x="0" y="8"/>
                  </a:cubicBezTo>
                  <a:cubicBezTo>
                    <a:pt x="0" y="40"/>
                    <a:pt x="0" y="40"/>
                    <a:pt x="0" y="40"/>
                  </a:cubicBezTo>
                  <a:cubicBezTo>
                    <a:pt x="80" y="40"/>
                    <a:pt x="80" y="40"/>
                    <a:pt x="80" y="40"/>
                  </a:cubicBezTo>
                  <a:cubicBezTo>
                    <a:pt x="80" y="8"/>
                    <a:pt x="80" y="8"/>
                    <a:pt x="80" y="8"/>
                  </a:cubicBezTo>
                  <a:cubicBezTo>
                    <a:pt x="80" y="4"/>
                    <a:pt x="76" y="0"/>
                    <a:pt x="72" y="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6" name="Freeform 164"/>
            <p:cNvSpPr/>
            <p:nvPr/>
          </p:nvSpPr>
          <p:spPr bwMode="auto">
            <a:xfrm rot="5400000">
              <a:off x="2825511" y="4824350"/>
              <a:ext cx="144354" cy="95635"/>
            </a:xfrm>
            <a:custGeom>
              <a:avLst/>
              <a:gdLst>
                <a:gd name="T0" fmla="*/ 52 w 60"/>
                <a:gd name="T1" fmla="*/ 40 h 40"/>
                <a:gd name="T2" fmla="*/ 8 w 60"/>
                <a:gd name="T3" fmla="*/ 40 h 40"/>
                <a:gd name="T4" fmla="*/ 0 w 60"/>
                <a:gd name="T5" fmla="*/ 32 h 40"/>
                <a:gd name="T6" fmla="*/ 0 w 60"/>
                <a:gd name="T7" fmla="*/ 0 h 40"/>
                <a:gd name="T8" fmla="*/ 60 w 60"/>
                <a:gd name="T9" fmla="*/ 0 h 40"/>
                <a:gd name="T10" fmla="*/ 60 w 60"/>
                <a:gd name="T11" fmla="*/ 32 h 40"/>
                <a:gd name="T12" fmla="*/ 52 w 6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60" h="40">
                  <a:moveTo>
                    <a:pt x="52" y="40"/>
                  </a:moveTo>
                  <a:cubicBezTo>
                    <a:pt x="8" y="40"/>
                    <a:pt x="8" y="40"/>
                    <a:pt x="8" y="40"/>
                  </a:cubicBezTo>
                  <a:cubicBezTo>
                    <a:pt x="4" y="40"/>
                    <a:pt x="0" y="37"/>
                    <a:pt x="0" y="32"/>
                  </a:cubicBezTo>
                  <a:cubicBezTo>
                    <a:pt x="0" y="0"/>
                    <a:pt x="0" y="0"/>
                    <a:pt x="0" y="0"/>
                  </a:cubicBezTo>
                  <a:cubicBezTo>
                    <a:pt x="60" y="0"/>
                    <a:pt x="60" y="0"/>
                    <a:pt x="60" y="0"/>
                  </a:cubicBezTo>
                  <a:cubicBezTo>
                    <a:pt x="60" y="32"/>
                    <a:pt x="60" y="32"/>
                    <a:pt x="60" y="32"/>
                  </a:cubicBezTo>
                  <a:cubicBezTo>
                    <a:pt x="60" y="37"/>
                    <a:pt x="56" y="40"/>
                    <a:pt x="52" y="40"/>
                  </a:cubicBezTo>
                  <a:close/>
                </a:path>
              </a:pathLst>
            </a:custGeom>
            <a:noFill/>
            <a:ln w="33338" cap="rnd">
              <a:solidFill>
                <a:srgbClr val="D1D3D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07" name="Freeform 165"/>
            <p:cNvSpPr/>
            <p:nvPr/>
          </p:nvSpPr>
          <p:spPr bwMode="auto">
            <a:xfrm rot="5400000">
              <a:off x="2885508" y="4881640"/>
              <a:ext cx="24360" cy="52328"/>
            </a:xfrm>
            <a:custGeom>
              <a:avLst/>
              <a:gdLst>
                <a:gd name="T0" fmla="*/ 6 w 10"/>
                <a:gd name="T1" fmla="*/ 22 h 22"/>
                <a:gd name="T2" fmla="*/ 4 w 10"/>
                <a:gd name="T3" fmla="*/ 22 h 22"/>
                <a:gd name="T4" fmla="*/ 0 w 10"/>
                <a:gd name="T5" fmla="*/ 18 h 22"/>
                <a:gd name="T6" fmla="*/ 0 w 10"/>
                <a:gd name="T7" fmla="*/ 4 h 22"/>
                <a:gd name="T8" fmla="*/ 4 w 10"/>
                <a:gd name="T9" fmla="*/ 0 h 22"/>
                <a:gd name="T10" fmla="*/ 6 w 10"/>
                <a:gd name="T11" fmla="*/ 0 h 22"/>
                <a:gd name="T12" fmla="*/ 10 w 10"/>
                <a:gd name="T13" fmla="*/ 4 h 22"/>
                <a:gd name="T14" fmla="*/ 10 w 10"/>
                <a:gd name="T15" fmla="*/ 18 h 22"/>
                <a:gd name="T16" fmla="*/ 6 w 1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6" y="22"/>
                  </a:moveTo>
                  <a:cubicBezTo>
                    <a:pt x="4" y="22"/>
                    <a:pt x="4" y="22"/>
                    <a:pt x="4" y="22"/>
                  </a:cubicBezTo>
                  <a:cubicBezTo>
                    <a:pt x="2" y="22"/>
                    <a:pt x="0" y="21"/>
                    <a:pt x="0" y="18"/>
                  </a:cubicBezTo>
                  <a:cubicBezTo>
                    <a:pt x="0" y="4"/>
                    <a:pt x="0" y="4"/>
                    <a:pt x="0" y="4"/>
                  </a:cubicBezTo>
                  <a:cubicBezTo>
                    <a:pt x="0" y="2"/>
                    <a:pt x="2" y="0"/>
                    <a:pt x="4" y="0"/>
                  </a:cubicBezTo>
                  <a:cubicBezTo>
                    <a:pt x="6" y="0"/>
                    <a:pt x="6" y="0"/>
                    <a:pt x="6" y="0"/>
                  </a:cubicBezTo>
                  <a:cubicBezTo>
                    <a:pt x="8" y="0"/>
                    <a:pt x="10" y="2"/>
                    <a:pt x="10" y="4"/>
                  </a:cubicBezTo>
                  <a:cubicBezTo>
                    <a:pt x="10" y="18"/>
                    <a:pt x="10" y="18"/>
                    <a:pt x="10" y="18"/>
                  </a:cubicBezTo>
                  <a:cubicBezTo>
                    <a:pt x="10" y="21"/>
                    <a:pt x="8" y="22"/>
                    <a:pt x="6" y="22"/>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grpSp>
        <p:nvGrpSpPr>
          <p:cNvPr id="208" name="组合 207"/>
          <p:cNvGrpSpPr/>
          <p:nvPr/>
        </p:nvGrpSpPr>
        <p:grpSpPr>
          <a:xfrm>
            <a:off x="2717246" y="5554241"/>
            <a:ext cx="168714" cy="281491"/>
            <a:chOff x="2717246" y="5554241"/>
            <a:chExt cx="168714" cy="281491"/>
          </a:xfrm>
        </p:grpSpPr>
        <p:sp>
          <p:nvSpPr>
            <p:cNvPr id="209" name="Freeform 166"/>
            <p:cNvSpPr/>
            <p:nvPr/>
          </p:nvSpPr>
          <p:spPr bwMode="auto">
            <a:xfrm rot="5400000">
              <a:off x="2660857" y="5610630"/>
              <a:ext cx="281491" cy="168714"/>
            </a:xfrm>
            <a:custGeom>
              <a:avLst/>
              <a:gdLst>
                <a:gd name="T0" fmla="*/ 59 w 117"/>
                <a:gd name="T1" fmla="*/ 0 h 70"/>
                <a:gd name="T2" fmla="*/ 4 w 117"/>
                <a:gd name="T3" fmla="*/ 28 h 70"/>
                <a:gd name="T4" fmla="*/ 4 w 117"/>
                <a:gd name="T5" fmla="*/ 42 h 70"/>
                <a:gd name="T6" fmla="*/ 59 w 117"/>
                <a:gd name="T7" fmla="*/ 70 h 70"/>
                <a:gd name="T8" fmla="*/ 114 w 117"/>
                <a:gd name="T9" fmla="*/ 42 h 70"/>
                <a:gd name="T10" fmla="*/ 114 w 117"/>
                <a:gd name="T11" fmla="*/ 28 h 70"/>
                <a:gd name="T12" fmla="*/ 59 w 11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17" h="70">
                  <a:moveTo>
                    <a:pt x="59" y="0"/>
                  </a:moveTo>
                  <a:cubicBezTo>
                    <a:pt x="36" y="0"/>
                    <a:pt x="16" y="11"/>
                    <a:pt x="4" y="28"/>
                  </a:cubicBezTo>
                  <a:cubicBezTo>
                    <a:pt x="0" y="32"/>
                    <a:pt x="0" y="38"/>
                    <a:pt x="4" y="42"/>
                  </a:cubicBezTo>
                  <a:cubicBezTo>
                    <a:pt x="16" y="59"/>
                    <a:pt x="36" y="70"/>
                    <a:pt x="59" y="70"/>
                  </a:cubicBezTo>
                  <a:cubicBezTo>
                    <a:pt x="81" y="70"/>
                    <a:pt x="101" y="59"/>
                    <a:pt x="114" y="42"/>
                  </a:cubicBezTo>
                  <a:cubicBezTo>
                    <a:pt x="117" y="38"/>
                    <a:pt x="117" y="32"/>
                    <a:pt x="114" y="28"/>
                  </a:cubicBezTo>
                  <a:cubicBezTo>
                    <a:pt x="101" y="11"/>
                    <a:pt x="81" y="0"/>
                    <a:pt x="59" y="0"/>
                  </a:cubicBezTo>
                  <a:close/>
                </a:path>
              </a:pathLst>
            </a:cu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10" name="Oval 167"/>
            <p:cNvSpPr>
              <a:spLocks noChangeArrowheads="1"/>
            </p:cNvSpPr>
            <p:nvPr/>
          </p:nvSpPr>
          <p:spPr bwMode="auto">
            <a:xfrm rot="5400000">
              <a:off x="2747018" y="5641756"/>
              <a:ext cx="108266" cy="106461"/>
            </a:xfrm>
            <a:prstGeom prst="ellipse">
              <a:avLst/>
            </a:pr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211" name="Oval 168"/>
            <p:cNvSpPr>
              <a:spLocks noChangeArrowheads="1"/>
            </p:cNvSpPr>
            <p:nvPr/>
          </p:nvSpPr>
          <p:spPr bwMode="auto">
            <a:xfrm rot="5400000">
              <a:off x="2783107" y="5676040"/>
              <a:ext cx="36089" cy="37893"/>
            </a:xfrm>
            <a:prstGeom prst="ellipse">
              <a:avLst/>
            </a:prstGeom>
            <a:noFill/>
            <a:ln w="33338" cap="flat">
              <a:solidFill>
                <a:srgbClr val="D1D3D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A2B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 name="组合 2"/>
          <p:cNvGrpSpPr/>
          <p:nvPr/>
        </p:nvGrpSpPr>
        <p:grpSpPr>
          <a:xfrm>
            <a:off x="10486734" y="4392783"/>
            <a:ext cx="480372" cy="729935"/>
            <a:chOff x="10486734" y="4392783"/>
            <a:chExt cx="480372" cy="729935"/>
          </a:xfrm>
        </p:grpSpPr>
        <p:sp>
          <p:nvSpPr>
            <p:cNvPr id="4" name="Freeform 5"/>
            <p:cNvSpPr/>
            <p:nvPr/>
          </p:nvSpPr>
          <p:spPr bwMode="auto">
            <a:xfrm>
              <a:off x="10576894" y="4638739"/>
              <a:ext cx="390212" cy="349099"/>
            </a:xfrm>
            <a:custGeom>
              <a:avLst/>
              <a:gdLst>
                <a:gd name="T0" fmla="*/ 148 w 229"/>
                <a:gd name="T1" fmla="*/ 0 h 205"/>
                <a:gd name="T2" fmla="*/ 114 w 229"/>
                <a:gd name="T3" fmla="*/ 13 h 205"/>
                <a:gd name="T4" fmla="*/ 141 w 229"/>
                <a:gd name="T5" fmla="*/ 112 h 205"/>
                <a:gd name="T6" fmla="*/ 114 w 229"/>
                <a:gd name="T7" fmla="*/ 151 h 205"/>
                <a:gd name="T8" fmla="*/ 87 w 229"/>
                <a:gd name="T9" fmla="*/ 112 h 205"/>
                <a:gd name="T10" fmla="*/ 114 w 229"/>
                <a:gd name="T11" fmla="*/ 13 h 205"/>
                <a:gd name="T12" fmla="*/ 80 w 229"/>
                <a:gd name="T13" fmla="*/ 0 h 205"/>
                <a:gd name="T14" fmla="*/ 0 w 229"/>
                <a:gd name="T15" fmla="*/ 80 h 205"/>
                <a:gd name="T16" fmla="*/ 0 w 229"/>
                <a:gd name="T17" fmla="*/ 96 h 205"/>
                <a:gd name="T18" fmla="*/ 55 w 229"/>
                <a:gd name="T19" fmla="*/ 191 h 205"/>
                <a:gd name="T20" fmla="*/ 55 w 229"/>
                <a:gd name="T21" fmla="*/ 202 h 205"/>
                <a:gd name="T22" fmla="*/ 104 w 229"/>
                <a:gd name="T23" fmla="*/ 205 h 205"/>
                <a:gd name="T24" fmla="*/ 124 w 229"/>
                <a:gd name="T25" fmla="*/ 205 h 205"/>
                <a:gd name="T26" fmla="*/ 229 w 229"/>
                <a:gd name="T27" fmla="*/ 167 h 205"/>
                <a:gd name="T28" fmla="*/ 229 w 229"/>
                <a:gd name="T29" fmla="*/ 80 h 205"/>
                <a:gd name="T30" fmla="*/ 148 w 229"/>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05">
                  <a:moveTo>
                    <a:pt x="148" y="0"/>
                  </a:moveTo>
                  <a:cubicBezTo>
                    <a:pt x="114" y="13"/>
                    <a:pt x="114" y="13"/>
                    <a:pt x="114" y="13"/>
                  </a:cubicBezTo>
                  <a:cubicBezTo>
                    <a:pt x="141" y="112"/>
                    <a:pt x="141" y="112"/>
                    <a:pt x="141" y="112"/>
                  </a:cubicBezTo>
                  <a:cubicBezTo>
                    <a:pt x="114" y="151"/>
                    <a:pt x="114" y="151"/>
                    <a:pt x="114" y="151"/>
                  </a:cubicBezTo>
                  <a:cubicBezTo>
                    <a:pt x="87" y="112"/>
                    <a:pt x="87" y="112"/>
                    <a:pt x="87" y="112"/>
                  </a:cubicBezTo>
                  <a:cubicBezTo>
                    <a:pt x="114" y="13"/>
                    <a:pt x="114" y="13"/>
                    <a:pt x="114" y="13"/>
                  </a:cubicBezTo>
                  <a:cubicBezTo>
                    <a:pt x="80" y="0"/>
                    <a:pt x="80" y="0"/>
                    <a:pt x="80" y="0"/>
                  </a:cubicBezTo>
                  <a:cubicBezTo>
                    <a:pt x="49" y="8"/>
                    <a:pt x="0" y="30"/>
                    <a:pt x="0" y="80"/>
                  </a:cubicBezTo>
                  <a:cubicBezTo>
                    <a:pt x="0" y="86"/>
                    <a:pt x="0" y="91"/>
                    <a:pt x="0" y="96"/>
                  </a:cubicBezTo>
                  <a:cubicBezTo>
                    <a:pt x="55" y="191"/>
                    <a:pt x="55" y="191"/>
                    <a:pt x="55" y="191"/>
                  </a:cubicBezTo>
                  <a:cubicBezTo>
                    <a:pt x="55" y="202"/>
                    <a:pt x="55" y="202"/>
                    <a:pt x="55" y="202"/>
                  </a:cubicBezTo>
                  <a:cubicBezTo>
                    <a:pt x="68" y="204"/>
                    <a:pt x="84" y="205"/>
                    <a:pt x="104" y="205"/>
                  </a:cubicBezTo>
                  <a:cubicBezTo>
                    <a:pt x="124" y="205"/>
                    <a:pt x="124" y="205"/>
                    <a:pt x="124" y="205"/>
                  </a:cubicBezTo>
                  <a:cubicBezTo>
                    <a:pt x="226" y="205"/>
                    <a:pt x="229" y="167"/>
                    <a:pt x="229" y="167"/>
                  </a:cubicBezTo>
                  <a:cubicBezTo>
                    <a:pt x="229" y="167"/>
                    <a:pt x="229" y="154"/>
                    <a:pt x="229" y="80"/>
                  </a:cubicBezTo>
                  <a:cubicBezTo>
                    <a:pt x="229" y="30"/>
                    <a:pt x="179" y="8"/>
                    <a:pt x="148"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Oval 6"/>
            <p:cNvSpPr>
              <a:spLocks noChangeArrowheads="1"/>
            </p:cNvSpPr>
            <p:nvPr/>
          </p:nvSpPr>
          <p:spPr bwMode="auto">
            <a:xfrm>
              <a:off x="10672103" y="4392783"/>
              <a:ext cx="197631" cy="228646"/>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Freeform 7"/>
            <p:cNvSpPr/>
            <p:nvPr/>
          </p:nvSpPr>
          <p:spPr bwMode="auto">
            <a:xfrm>
              <a:off x="10650465" y="5011641"/>
              <a:ext cx="275529" cy="111077"/>
            </a:xfrm>
            <a:custGeom>
              <a:avLst/>
              <a:gdLst>
                <a:gd name="T0" fmla="*/ 82 w 382"/>
                <a:gd name="T1" fmla="*/ 0 h 154"/>
                <a:gd name="T2" fmla="*/ 0 w 382"/>
                <a:gd name="T3" fmla="*/ 154 h 154"/>
                <a:gd name="T4" fmla="*/ 382 w 382"/>
                <a:gd name="T5" fmla="*/ 154 h 154"/>
                <a:gd name="T6" fmla="*/ 304 w 382"/>
                <a:gd name="T7" fmla="*/ 0 h 154"/>
                <a:gd name="T8" fmla="*/ 82 w 382"/>
                <a:gd name="T9" fmla="*/ 0 h 154"/>
              </a:gdLst>
              <a:ahLst/>
              <a:cxnLst>
                <a:cxn ang="0">
                  <a:pos x="T0" y="T1"/>
                </a:cxn>
                <a:cxn ang="0">
                  <a:pos x="T2" y="T3"/>
                </a:cxn>
                <a:cxn ang="0">
                  <a:pos x="T4" y="T5"/>
                </a:cxn>
                <a:cxn ang="0">
                  <a:pos x="T6" y="T7"/>
                </a:cxn>
                <a:cxn ang="0">
                  <a:pos x="T8" y="T9"/>
                </a:cxn>
              </a:cxnLst>
              <a:rect l="0" t="0" r="r" b="b"/>
              <a:pathLst>
                <a:path w="382" h="154">
                  <a:moveTo>
                    <a:pt x="82" y="0"/>
                  </a:moveTo>
                  <a:lnTo>
                    <a:pt x="0" y="154"/>
                  </a:lnTo>
                  <a:lnTo>
                    <a:pt x="382" y="154"/>
                  </a:lnTo>
                  <a:lnTo>
                    <a:pt x="304" y="0"/>
                  </a:lnTo>
                  <a:lnTo>
                    <a:pt x="82"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Freeform 8"/>
            <p:cNvSpPr/>
            <p:nvPr/>
          </p:nvSpPr>
          <p:spPr bwMode="auto">
            <a:xfrm>
              <a:off x="10486734" y="4759914"/>
              <a:ext cx="168779" cy="265431"/>
            </a:xfrm>
            <a:custGeom>
              <a:avLst/>
              <a:gdLst>
                <a:gd name="T0" fmla="*/ 98 w 99"/>
                <a:gd name="T1" fmla="*/ 128 h 156"/>
                <a:gd name="T2" fmla="*/ 95 w 99"/>
                <a:gd name="T3" fmla="*/ 128 h 156"/>
                <a:gd name="T4" fmla="*/ 98 w 99"/>
                <a:gd name="T5" fmla="*/ 126 h 156"/>
                <a:gd name="T6" fmla="*/ 53 w 99"/>
                <a:gd name="T7" fmla="*/ 49 h 156"/>
                <a:gd name="T8" fmla="*/ 32 w 99"/>
                <a:gd name="T9" fmla="*/ 13 h 156"/>
                <a:gd name="T10" fmla="*/ 12 w 99"/>
                <a:gd name="T11" fmla="*/ 7 h 156"/>
                <a:gd name="T12" fmla="*/ 7 w 99"/>
                <a:gd name="T13" fmla="*/ 27 h 156"/>
                <a:gd name="T14" fmla="*/ 52 w 99"/>
                <a:gd name="T15" fmla="*/ 105 h 156"/>
                <a:gd name="T16" fmla="*/ 73 w 99"/>
                <a:gd name="T17" fmla="*/ 141 h 156"/>
                <a:gd name="T18" fmla="*/ 99 w 99"/>
                <a:gd name="T19" fmla="*/ 156 h 156"/>
                <a:gd name="T20" fmla="*/ 98 w 99"/>
                <a:gd name="T21" fmla="*/ 1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56">
                  <a:moveTo>
                    <a:pt x="98" y="128"/>
                  </a:moveTo>
                  <a:cubicBezTo>
                    <a:pt x="97" y="128"/>
                    <a:pt x="96" y="128"/>
                    <a:pt x="95" y="128"/>
                  </a:cubicBezTo>
                  <a:cubicBezTo>
                    <a:pt x="98" y="126"/>
                    <a:pt x="98" y="126"/>
                    <a:pt x="98" y="126"/>
                  </a:cubicBezTo>
                  <a:cubicBezTo>
                    <a:pt x="53" y="49"/>
                    <a:pt x="53" y="49"/>
                    <a:pt x="53" y="49"/>
                  </a:cubicBezTo>
                  <a:cubicBezTo>
                    <a:pt x="32" y="13"/>
                    <a:pt x="32" y="13"/>
                    <a:pt x="32" y="13"/>
                  </a:cubicBezTo>
                  <a:cubicBezTo>
                    <a:pt x="32" y="13"/>
                    <a:pt x="24" y="0"/>
                    <a:pt x="12" y="7"/>
                  </a:cubicBezTo>
                  <a:cubicBezTo>
                    <a:pt x="0" y="14"/>
                    <a:pt x="7" y="27"/>
                    <a:pt x="7" y="27"/>
                  </a:cubicBezTo>
                  <a:cubicBezTo>
                    <a:pt x="52" y="105"/>
                    <a:pt x="52" y="105"/>
                    <a:pt x="52" y="105"/>
                  </a:cubicBezTo>
                  <a:cubicBezTo>
                    <a:pt x="73" y="141"/>
                    <a:pt x="73" y="141"/>
                    <a:pt x="73" y="141"/>
                  </a:cubicBezTo>
                  <a:cubicBezTo>
                    <a:pt x="99" y="156"/>
                    <a:pt x="99" y="156"/>
                    <a:pt x="99" y="156"/>
                  </a:cubicBezTo>
                  <a:lnTo>
                    <a:pt x="98" y="12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8" name="组合 7"/>
          <p:cNvGrpSpPr/>
          <p:nvPr/>
        </p:nvGrpSpPr>
        <p:grpSpPr>
          <a:xfrm>
            <a:off x="3066212" y="4399996"/>
            <a:ext cx="605154" cy="716230"/>
            <a:chOff x="3066212" y="4399996"/>
            <a:chExt cx="605154" cy="716230"/>
          </a:xfrm>
        </p:grpSpPr>
        <p:sp>
          <p:nvSpPr>
            <p:cNvPr id="9" name="Freeform 9"/>
            <p:cNvSpPr/>
            <p:nvPr/>
          </p:nvSpPr>
          <p:spPr bwMode="auto">
            <a:xfrm>
              <a:off x="3066212" y="4821223"/>
              <a:ext cx="605154" cy="32458"/>
            </a:xfrm>
            <a:custGeom>
              <a:avLst/>
              <a:gdLst>
                <a:gd name="T0" fmla="*/ 346 w 355"/>
                <a:gd name="T1" fmla="*/ 0 h 19"/>
                <a:gd name="T2" fmla="*/ 9 w 355"/>
                <a:gd name="T3" fmla="*/ 0 h 19"/>
                <a:gd name="T4" fmla="*/ 3 w 355"/>
                <a:gd name="T5" fmla="*/ 3 h 19"/>
                <a:gd name="T6" fmla="*/ 0 w 355"/>
                <a:gd name="T7" fmla="*/ 10 h 19"/>
                <a:gd name="T8" fmla="*/ 9 w 355"/>
                <a:gd name="T9" fmla="*/ 19 h 19"/>
                <a:gd name="T10" fmla="*/ 346 w 355"/>
                <a:gd name="T11" fmla="*/ 19 h 19"/>
                <a:gd name="T12" fmla="*/ 355 w 355"/>
                <a:gd name="T13" fmla="*/ 10 h 19"/>
                <a:gd name="T14" fmla="*/ 346 w 355"/>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19">
                  <a:moveTo>
                    <a:pt x="346" y="0"/>
                  </a:moveTo>
                  <a:cubicBezTo>
                    <a:pt x="9" y="0"/>
                    <a:pt x="9" y="0"/>
                    <a:pt x="9" y="0"/>
                  </a:cubicBezTo>
                  <a:cubicBezTo>
                    <a:pt x="7" y="0"/>
                    <a:pt x="4" y="1"/>
                    <a:pt x="3" y="3"/>
                  </a:cubicBezTo>
                  <a:cubicBezTo>
                    <a:pt x="1" y="5"/>
                    <a:pt x="0" y="7"/>
                    <a:pt x="0" y="10"/>
                  </a:cubicBezTo>
                  <a:cubicBezTo>
                    <a:pt x="0" y="15"/>
                    <a:pt x="4" y="19"/>
                    <a:pt x="9" y="19"/>
                  </a:cubicBezTo>
                  <a:cubicBezTo>
                    <a:pt x="346" y="19"/>
                    <a:pt x="346" y="19"/>
                    <a:pt x="346" y="19"/>
                  </a:cubicBezTo>
                  <a:cubicBezTo>
                    <a:pt x="351" y="19"/>
                    <a:pt x="355" y="15"/>
                    <a:pt x="355" y="10"/>
                  </a:cubicBezTo>
                  <a:cubicBezTo>
                    <a:pt x="355" y="5"/>
                    <a:pt x="351" y="0"/>
                    <a:pt x="346"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Rectangle 10"/>
            <p:cNvSpPr>
              <a:spLocks noChangeArrowheads="1"/>
            </p:cNvSpPr>
            <p:nvPr/>
          </p:nvSpPr>
          <p:spPr bwMode="auto">
            <a:xfrm>
              <a:off x="3536486" y="4873876"/>
              <a:ext cx="54817" cy="242350"/>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1"/>
            <p:cNvSpPr/>
            <p:nvPr/>
          </p:nvSpPr>
          <p:spPr bwMode="auto">
            <a:xfrm>
              <a:off x="3176567" y="4513958"/>
              <a:ext cx="383721" cy="147141"/>
            </a:xfrm>
            <a:custGeom>
              <a:avLst/>
              <a:gdLst>
                <a:gd name="T0" fmla="*/ 258 w 532"/>
                <a:gd name="T1" fmla="*/ 204 h 204"/>
                <a:gd name="T2" fmla="*/ 532 w 532"/>
                <a:gd name="T3" fmla="*/ 55 h 204"/>
                <a:gd name="T4" fmla="*/ 532 w 532"/>
                <a:gd name="T5" fmla="*/ 0 h 204"/>
                <a:gd name="T6" fmla="*/ 258 w 532"/>
                <a:gd name="T7" fmla="*/ 147 h 204"/>
                <a:gd name="T8" fmla="*/ 156 w 532"/>
                <a:gd name="T9" fmla="*/ 71 h 204"/>
                <a:gd name="T10" fmla="*/ 0 w 532"/>
                <a:gd name="T11" fmla="*/ 149 h 204"/>
                <a:gd name="T12" fmla="*/ 0 w 532"/>
                <a:gd name="T13" fmla="*/ 204 h 204"/>
                <a:gd name="T14" fmla="*/ 156 w 532"/>
                <a:gd name="T15" fmla="*/ 126 h 204"/>
                <a:gd name="T16" fmla="*/ 258 w 532"/>
                <a:gd name="T1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204">
                  <a:moveTo>
                    <a:pt x="258" y="204"/>
                  </a:moveTo>
                  <a:lnTo>
                    <a:pt x="532" y="55"/>
                  </a:lnTo>
                  <a:lnTo>
                    <a:pt x="532" y="0"/>
                  </a:lnTo>
                  <a:lnTo>
                    <a:pt x="258" y="147"/>
                  </a:lnTo>
                  <a:lnTo>
                    <a:pt x="156" y="71"/>
                  </a:lnTo>
                  <a:lnTo>
                    <a:pt x="0" y="149"/>
                  </a:lnTo>
                  <a:lnTo>
                    <a:pt x="0" y="204"/>
                  </a:lnTo>
                  <a:lnTo>
                    <a:pt x="156" y="126"/>
                  </a:lnTo>
                  <a:lnTo>
                    <a:pt x="258" y="20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Rectangle 12"/>
            <p:cNvSpPr>
              <a:spLocks noChangeArrowheads="1"/>
            </p:cNvSpPr>
            <p:nvPr/>
          </p:nvSpPr>
          <p:spPr bwMode="auto">
            <a:xfrm>
              <a:off x="3141225" y="4872434"/>
              <a:ext cx="56260" cy="24018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13"/>
            <p:cNvSpPr>
              <a:spLocks noEditPoints="1"/>
            </p:cNvSpPr>
            <p:nvPr/>
          </p:nvSpPr>
          <p:spPr bwMode="auto">
            <a:xfrm>
              <a:off x="3076309" y="4399996"/>
              <a:ext cx="577745" cy="400310"/>
            </a:xfrm>
            <a:custGeom>
              <a:avLst/>
              <a:gdLst>
                <a:gd name="T0" fmla="*/ 20 w 339"/>
                <a:gd name="T1" fmla="*/ 235 h 235"/>
                <a:gd name="T2" fmla="*/ 318 w 339"/>
                <a:gd name="T3" fmla="*/ 235 h 235"/>
                <a:gd name="T4" fmla="*/ 339 w 339"/>
                <a:gd name="T5" fmla="*/ 215 h 235"/>
                <a:gd name="T6" fmla="*/ 339 w 339"/>
                <a:gd name="T7" fmla="*/ 20 h 235"/>
                <a:gd name="T8" fmla="*/ 318 w 339"/>
                <a:gd name="T9" fmla="*/ 0 h 235"/>
                <a:gd name="T10" fmla="*/ 20 w 339"/>
                <a:gd name="T11" fmla="*/ 0 h 235"/>
                <a:gd name="T12" fmla="*/ 0 w 339"/>
                <a:gd name="T13" fmla="*/ 20 h 235"/>
                <a:gd name="T14" fmla="*/ 0 w 339"/>
                <a:gd name="T15" fmla="*/ 215 h 235"/>
                <a:gd name="T16" fmla="*/ 20 w 339"/>
                <a:gd name="T17" fmla="*/ 235 h 235"/>
                <a:gd name="T18" fmla="*/ 17 w 339"/>
                <a:gd name="T19" fmla="*/ 32 h 235"/>
                <a:gd name="T20" fmla="*/ 36 w 339"/>
                <a:gd name="T21" fmla="*/ 14 h 235"/>
                <a:gd name="T22" fmla="*/ 303 w 339"/>
                <a:gd name="T23" fmla="*/ 14 h 235"/>
                <a:gd name="T24" fmla="*/ 321 w 339"/>
                <a:gd name="T25" fmla="*/ 32 h 235"/>
                <a:gd name="T26" fmla="*/ 321 w 339"/>
                <a:gd name="T27" fmla="*/ 200 h 235"/>
                <a:gd name="T28" fmla="*/ 303 w 339"/>
                <a:gd name="T29" fmla="*/ 217 h 235"/>
                <a:gd name="T30" fmla="*/ 36 w 339"/>
                <a:gd name="T31" fmla="*/ 217 h 235"/>
                <a:gd name="T32" fmla="*/ 17 w 339"/>
                <a:gd name="T33" fmla="*/ 200 h 235"/>
                <a:gd name="T34" fmla="*/ 17 w 339"/>
                <a:gd name="T35" fmla="*/ 3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235">
                  <a:moveTo>
                    <a:pt x="20" y="235"/>
                  </a:moveTo>
                  <a:cubicBezTo>
                    <a:pt x="318" y="235"/>
                    <a:pt x="318" y="235"/>
                    <a:pt x="318" y="235"/>
                  </a:cubicBezTo>
                  <a:cubicBezTo>
                    <a:pt x="330" y="235"/>
                    <a:pt x="339" y="226"/>
                    <a:pt x="339" y="215"/>
                  </a:cubicBezTo>
                  <a:cubicBezTo>
                    <a:pt x="339" y="20"/>
                    <a:pt x="339" y="20"/>
                    <a:pt x="339" y="20"/>
                  </a:cubicBezTo>
                  <a:cubicBezTo>
                    <a:pt x="339" y="9"/>
                    <a:pt x="330" y="0"/>
                    <a:pt x="318" y="0"/>
                  </a:cubicBezTo>
                  <a:cubicBezTo>
                    <a:pt x="20" y="0"/>
                    <a:pt x="20" y="0"/>
                    <a:pt x="20" y="0"/>
                  </a:cubicBezTo>
                  <a:cubicBezTo>
                    <a:pt x="9" y="0"/>
                    <a:pt x="0" y="9"/>
                    <a:pt x="0" y="20"/>
                  </a:cubicBezTo>
                  <a:cubicBezTo>
                    <a:pt x="0" y="215"/>
                    <a:pt x="0" y="215"/>
                    <a:pt x="0" y="215"/>
                  </a:cubicBezTo>
                  <a:cubicBezTo>
                    <a:pt x="0" y="226"/>
                    <a:pt x="9" y="235"/>
                    <a:pt x="20" y="235"/>
                  </a:cubicBezTo>
                  <a:close/>
                  <a:moveTo>
                    <a:pt x="17" y="32"/>
                  </a:moveTo>
                  <a:cubicBezTo>
                    <a:pt x="17" y="22"/>
                    <a:pt x="26" y="14"/>
                    <a:pt x="36" y="14"/>
                  </a:cubicBezTo>
                  <a:cubicBezTo>
                    <a:pt x="303" y="14"/>
                    <a:pt x="303" y="14"/>
                    <a:pt x="303" y="14"/>
                  </a:cubicBezTo>
                  <a:cubicBezTo>
                    <a:pt x="313" y="14"/>
                    <a:pt x="321" y="22"/>
                    <a:pt x="321" y="32"/>
                  </a:cubicBezTo>
                  <a:cubicBezTo>
                    <a:pt x="321" y="200"/>
                    <a:pt x="321" y="200"/>
                    <a:pt x="321" y="200"/>
                  </a:cubicBezTo>
                  <a:cubicBezTo>
                    <a:pt x="321" y="210"/>
                    <a:pt x="313" y="217"/>
                    <a:pt x="303" y="217"/>
                  </a:cubicBezTo>
                  <a:cubicBezTo>
                    <a:pt x="36" y="217"/>
                    <a:pt x="36" y="217"/>
                    <a:pt x="36" y="217"/>
                  </a:cubicBezTo>
                  <a:cubicBezTo>
                    <a:pt x="26" y="217"/>
                    <a:pt x="17" y="210"/>
                    <a:pt x="17" y="200"/>
                  </a:cubicBezTo>
                  <a:lnTo>
                    <a:pt x="17" y="32"/>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4" name="组合 13"/>
          <p:cNvGrpSpPr/>
          <p:nvPr/>
        </p:nvGrpSpPr>
        <p:grpSpPr>
          <a:xfrm>
            <a:off x="4066626" y="4447600"/>
            <a:ext cx="736426" cy="577745"/>
            <a:chOff x="4172643" y="3997027"/>
            <a:chExt cx="736426" cy="577745"/>
          </a:xfrm>
          <a:solidFill>
            <a:schemeClr val="bg1"/>
          </a:solidFill>
        </p:grpSpPr>
        <p:sp>
          <p:nvSpPr>
            <p:cNvPr id="15" name="Freeform 14"/>
            <p:cNvSpPr/>
            <p:nvPr/>
          </p:nvSpPr>
          <p:spPr bwMode="auto">
            <a:xfrm>
              <a:off x="4409944" y="4129742"/>
              <a:ext cx="499125" cy="385885"/>
            </a:xfrm>
            <a:custGeom>
              <a:avLst/>
              <a:gdLst>
                <a:gd name="T0" fmla="*/ 272 w 293"/>
                <a:gd name="T1" fmla="*/ 48 h 226"/>
                <a:gd name="T2" fmla="*/ 255 w 293"/>
                <a:gd name="T3" fmla="*/ 46 h 226"/>
                <a:gd name="T4" fmla="*/ 96 w 293"/>
                <a:gd name="T5" fmla="*/ 46 h 226"/>
                <a:gd name="T6" fmla="*/ 96 w 293"/>
                <a:gd name="T7" fmla="*/ 0 h 226"/>
                <a:gd name="T8" fmla="*/ 89 w 293"/>
                <a:gd name="T9" fmla="*/ 0 h 226"/>
                <a:gd name="T10" fmla="*/ 73 w 293"/>
                <a:gd name="T11" fmla="*/ 0 h 226"/>
                <a:gd name="T12" fmla="*/ 23 w 293"/>
                <a:gd name="T13" fmla="*/ 0 h 226"/>
                <a:gd name="T14" fmla="*/ 2 w 293"/>
                <a:gd name="T15" fmla="*/ 25 h 226"/>
                <a:gd name="T16" fmla="*/ 2 w 293"/>
                <a:gd name="T17" fmla="*/ 38 h 226"/>
                <a:gd name="T18" fmla="*/ 89 w 293"/>
                <a:gd name="T19" fmla="*/ 155 h 226"/>
                <a:gd name="T20" fmla="*/ 66 w 293"/>
                <a:gd name="T21" fmla="*/ 226 h 226"/>
                <a:gd name="T22" fmla="*/ 96 w 293"/>
                <a:gd name="T23" fmla="*/ 226 h 226"/>
                <a:gd name="T24" fmla="*/ 255 w 293"/>
                <a:gd name="T25" fmla="*/ 226 h 226"/>
                <a:gd name="T26" fmla="*/ 293 w 293"/>
                <a:gd name="T27" fmla="*/ 201 h 226"/>
                <a:gd name="T28" fmla="*/ 293 w 293"/>
                <a:gd name="T29" fmla="*/ 74 h 226"/>
                <a:gd name="T30" fmla="*/ 272 w 293"/>
                <a:gd name="T31" fmla="*/ 4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226">
                  <a:moveTo>
                    <a:pt x="272" y="48"/>
                  </a:moveTo>
                  <a:cubicBezTo>
                    <a:pt x="263" y="46"/>
                    <a:pt x="255" y="46"/>
                    <a:pt x="255" y="46"/>
                  </a:cubicBezTo>
                  <a:cubicBezTo>
                    <a:pt x="96" y="46"/>
                    <a:pt x="96" y="46"/>
                    <a:pt x="96" y="46"/>
                  </a:cubicBezTo>
                  <a:cubicBezTo>
                    <a:pt x="96" y="0"/>
                    <a:pt x="96" y="0"/>
                    <a:pt x="96" y="0"/>
                  </a:cubicBezTo>
                  <a:cubicBezTo>
                    <a:pt x="89" y="0"/>
                    <a:pt x="89" y="0"/>
                    <a:pt x="89" y="0"/>
                  </a:cubicBezTo>
                  <a:cubicBezTo>
                    <a:pt x="89" y="0"/>
                    <a:pt x="83" y="0"/>
                    <a:pt x="73" y="0"/>
                  </a:cubicBezTo>
                  <a:cubicBezTo>
                    <a:pt x="59" y="0"/>
                    <a:pt x="37" y="0"/>
                    <a:pt x="23" y="0"/>
                  </a:cubicBezTo>
                  <a:cubicBezTo>
                    <a:pt x="0" y="0"/>
                    <a:pt x="2" y="25"/>
                    <a:pt x="2" y="25"/>
                  </a:cubicBezTo>
                  <a:cubicBezTo>
                    <a:pt x="2" y="25"/>
                    <a:pt x="2" y="30"/>
                    <a:pt x="2" y="38"/>
                  </a:cubicBezTo>
                  <a:cubicBezTo>
                    <a:pt x="52" y="53"/>
                    <a:pt x="89" y="100"/>
                    <a:pt x="89" y="155"/>
                  </a:cubicBezTo>
                  <a:cubicBezTo>
                    <a:pt x="89" y="182"/>
                    <a:pt x="80" y="206"/>
                    <a:pt x="66" y="226"/>
                  </a:cubicBezTo>
                  <a:cubicBezTo>
                    <a:pt x="96" y="226"/>
                    <a:pt x="96" y="226"/>
                    <a:pt x="96" y="226"/>
                  </a:cubicBezTo>
                  <a:cubicBezTo>
                    <a:pt x="96" y="226"/>
                    <a:pt x="219" y="226"/>
                    <a:pt x="255" y="226"/>
                  </a:cubicBezTo>
                  <a:cubicBezTo>
                    <a:pt x="292" y="226"/>
                    <a:pt x="293" y="201"/>
                    <a:pt x="293" y="201"/>
                  </a:cubicBezTo>
                  <a:cubicBezTo>
                    <a:pt x="293" y="74"/>
                    <a:pt x="293" y="74"/>
                    <a:pt x="293" y="74"/>
                  </a:cubicBezTo>
                  <a:cubicBezTo>
                    <a:pt x="293" y="58"/>
                    <a:pt x="282" y="51"/>
                    <a:pt x="272"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4534004" y="3997027"/>
              <a:ext cx="339001" cy="188975"/>
            </a:xfrm>
            <a:custGeom>
              <a:avLst/>
              <a:gdLst>
                <a:gd name="T0" fmla="*/ 83 w 470"/>
                <a:gd name="T1" fmla="*/ 262 h 262"/>
                <a:gd name="T2" fmla="*/ 397 w 470"/>
                <a:gd name="T3" fmla="*/ 262 h 262"/>
                <a:gd name="T4" fmla="*/ 470 w 470"/>
                <a:gd name="T5" fmla="*/ 262 h 262"/>
                <a:gd name="T6" fmla="*/ 470 w 470"/>
                <a:gd name="T7" fmla="*/ 0 h 262"/>
                <a:gd name="T8" fmla="*/ 0 w 470"/>
                <a:gd name="T9" fmla="*/ 0 h 262"/>
                <a:gd name="T10" fmla="*/ 0 w 470"/>
                <a:gd name="T11" fmla="*/ 158 h 262"/>
                <a:gd name="T12" fmla="*/ 83 w 470"/>
                <a:gd name="T13" fmla="*/ 158 h 262"/>
                <a:gd name="T14" fmla="*/ 83 w 470"/>
                <a:gd name="T15" fmla="*/ 262 h 262"/>
                <a:gd name="T16" fmla="*/ 123 w 470"/>
                <a:gd name="T17" fmla="*/ 83 h 262"/>
                <a:gd name="T18" fmla="*/ 362 w 470"/>
                <a:gd name="T19" fmla="*/ 83 h 262"/>
                <a:gd name="T20" fmla="*/ 362 w 470"/>
                <a:gd name="T21" fmla="*/ 102 h 262"/>
                <a:gd name="T22" fmla="*/ 123 w 470"/>
                <a:gd name="T23" fmla="*/ 102 h 262"/>
                <a:gd name="T24" fmla="*/ 123 w 470"/>
                <a:gd name="T25" fmla="*/ 83 h 262"/>
                <a:gd name="T26" fmla="*/ 121 w 470"/>
                <a:gd name="T27" fmla="*/ 140 h 262"/>
                <a:gd name="T28" fmla="*/ 362 w 470"/>
                <a:gd name="T29" fmla="*/ 140 h 262"/>
                <a:gd name="T30" fmla="*/ 362 w 470"/>
                <a:gd name="T31" fmla="*/ 158 h 262"/>
                <a:gd name="T32" fmla="*/ 121 w 470"/>
                <a:gd name="T33" fmla="*/ 158 h 262"/>
                <a:gd name="T34" fmla="*/ 121 w 470"/>
                <a:gd name="T35" fmla="*/ 140 h 262"/>
                <a:gd name="T36" fmla="*/ 121 w 470"/>
                <a:gd name="T37" fmla="*/ 196 h 262"/>
                <a:gd name="T38" fmla="*/ 362 w 470"/>
                <a:gd name="T39" fmla="*/ 196 h 262"/>
                <a:gd name="T40" fmla="*/ 362 w 470"/>
                <a:gd name="T41" fmla="*/ 215 h 262"/>
                <a:gd name="T42" fmla="*/ 121 w 470"/>
                <a:gd name="T43" fmla="*/ 215 h 262"/>
                <a:gd name="T44" fmla="*/ 121 w 470"/>
                <a:gd name="T45" fmla="*/ 19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0" h="262">
                  <a:moveTo>
                    <a:pt x="83" y="262"/>
                  </a:moveTo>
                  <a:lnTo>
                    <a:pt x="397" y="262"/>
                  </a:lnTo>
                  <a:lnTo>
                    <a:pt x="470" y="262"/>
                  </a:lnTo>
                  <a:lnTo>
                    <a:pt x="470" y="0"/>
                  </a:lnTo>
                  <a:lnTo>
                    <a:pt x="0" y="0"/>
                  </a:lnTo>
                  <a:lnTo>
                    <a:pt x="0" y="158"/>
                  </a:lnTo>
                  <a:lnTo>
                    <a:pt x="83" y="158"/>
                  </a:lnTo>
                  <a:lnTo>
                    <a:pt x="83" y="262"/>
                  </a:lnTo>
                  <a:close/>
                  <a:moveTo>
                    <a:pt x="123" y="83"/>
                  </a:moveTo>
                  <a:lnTo>
                    <a:pt x="362" y="83"/>
                  </a:lnTo>
                  <a:lnTo>
                    <a:pt x="362" y="102"/>
                  </a:lnTo>
                  <a:lnTo>
                    <a:pt x="123" y="102"/>
                  </a:lnTo>
                  <a:lnTo>
                    <a:pt x="123" y="83"/>
                  </a:lnTo>
                  <a:close/>
                  <a:moveTo>
                    <a:pt x="121" y="140"/>
                  </a:moveTo>
                  <a:lnTo>
                    <a:pt x="362" y="140"/>
                  </a:lnTo>
                  <a:lnTo>
                    <a:pt x="362" y="158"/>
                  </a:lnTo>
                  <a:lnTo>
                    <a:pt x="121" y="158"/>
                  </a:lnTo>
                  <a:lnTo>
                    <a:pt x="121" y="140"/>
                  </a:lnTo>
                  <a:close/>
                  <a:moveTo>
                    <a:pt x="121" y="196"/>
                  </a:moveTo>
                  <a:lnTo>
                    <a:pt x="362" y="196"/>
                  </a:lnTo>
                  <a:lnTo>
                    <a:pt x="362" y="215"/>
                  </a:lnTo>
                  <a:lnTo>
                    <a:pt x="121" y="215"/>
                  </a:lnTo>
                  <a:lnTo>
                    <a:pt x="121" y="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4172643" y="4213411"/>
              <a:ext cx="361361" cy="361361"/>
            </a:xfrm>
            <a:custGeom>
              <a:avLst/>
              <a:gdLst>
                <a:gd name="T0" fmla="*/ 141 w 212"/>
                <a:gd name="T1" fmla="*/ 6 h 212"/>
                <a:gd name="T2" fmla="*/ 106 w 212"/>
                <a:gd name="T3" fmla="*/ 0 h 212"/>
                <a:gd name="T4" fmla="*/ 0 w 212"/>
                <a:gd name="T5" fmla="*/ 106 h 212"/>
                <a:gd name="T6" fmla="*/ 106 w 212"/>
                <a:gd name="T7" fmla="*/ 212 h 212"/>
                <a:gd name="T8" fmla="*/ 185 w 212"/>
                <a:gd name="T9" fmla="*/ 177 h 212"/>
                <a:gd name="T10" fmla="*/ 212 w 212"/>
                <a:gd name="T11" fmla="*/ 106 h 212"/>
                <a:gd name="T12" fmla="*/ 141 w 212"/>
                <a:gd name="T13" fmla="*/ 6 h 212"/>
                <a:gd name="T14" fmla="*/ 106 w 212"/>
                <a:gd name="T15" fmla="*/ 178 h 212"/>
                <a:gd name="T16" fmla="*/ 34 w 212"/>
                <a:gd name="T17" fmla="*/ 106 h 212"/>
                <a:gd name="T18" fmla="*/ 106 w 212"/>
                <a:gd name="T19" fmla="*/ 34 h 212"/>
                <a:gd name="T20" fmla="*/ 141 w 212"/>
                <a:gd name="T21" fmla="*/ 43 h 212"/>
                <a:gd name="T22" fmla="*/ 178 w 212"/>
                <a:gd name="T23" fmla="*/ 106 h 212"/>
                <a:gd name="T24" fmla="*/ 147 w 212"/>
                <a:gd name="T25" fmla="*/ 165 h 212"/>
                <a:gd name="T26" fmla="*/ 106 w 212"/>
                <a:gd name="T27" fmla="*/ 17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12">
                  <a:moveTo>
                    <a:pt x="141" y="6"/>
                  </a:moveTo>
                  <a:cubicBezTo>
                    <a:pt x="130" y="2"/>
                    <a:pt x="118" y="0"/>
                    <a:pt x="106" y="0"/>
                  </a:cubicBezTo>
                  <a:cubicBezTo>
                    <a:pt x="47" y="0"/>
                    <a:pt x="0" y="47"/>
                    <a:pt x="0" y="106"/>
                  </a:cubicBezTo>
                  <a:cubicBezTo>
                    <a:pt x="0" y="165"/>
                    <a:pt x="47" y="212"/>
                    <a:pt x="106" y="212"/>
                  </a:cubicBezTo>
                  <a:cubicBezTo>
                    <a:pt x="137" y="212"/>
                    <a:pt x="165" y="199"/>
                    <a:pt x="185" y="177"/>
                  </a:cubicBezTo>
                  <a:cubicBezTo>
                    <a:pt x="202" y="159"/>
                    <a:pt x="212" y="133"/>
                    <a:pt x="212" y="106"/>
                  </a:cubicBezTo>
                  <a:cubicBezTo>
                    <a:pt x="212" y="60"/>
                    <a:pt x="182" y="20"/>
                    <a:pt x="141" y="6"/>
                  </a:cubicBezTo>
                  <a:close/>
                  <a:moveTo>
                    <a:pt x="106" y="178"/>
                  </a:moveTo>
                  <a:cubicBezTo>
                    <a:pt x="66" y="178"/>
                    <a:pt x="34" y="146"/>
                    <a:pt x="34" y="106"/>
                  </a:cubicBezTo>
                  <a:cubicBezTo>
                    <a:pt x="34" y="66"/>
                    <a:pt x="66" y="34"/>
                    <a:pt x="106" y="34"/>
                  </a:cubicBezTo>
                  <a:cubicBezTo>
                    <a:pt x="119" y="34"/>
                    <a:pt x="131" y="38"/>
                    <a:pt x="141" y="43"/>
                  </a:cubicBezTo>
                  <a:cubicBezTo>
                    <a:pt x="163" y="56"/>
                    <a:pt x="178" y="79"/>
                    <a:pt x="178" y="106"/>
                  </a:cubicBezTo>
                  <a:cubicBezTo>
                    <a:pt x="178" y="130"/>
                    <a:pt x="166" y="152"/>
                    <a:pt x="147" y="165"/>
                  </a:cubicBezTo>
                  <a:cubicBezTo>
                    <a:pt x="136" y="173"/>
                    <a:pt x="121" y="178"/>
                    <a:pt x="106" y="1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7"/>
            <p:cNvSpPr/>
            <p:nvPr/>
          </p:nvSpPr>
          <p:spPr bwMode="auto">
            <a:xfrm>
              <a:off x="4288769" y="4324488"/>
              <a:ext cx="83668" cy="102422"/>
            </a:xfrm>
            <a:custGeom>
              <a:avLst/>
              <a:gdLst>
                <a:gd name="T0" fmla="*/ 45 w 49"/>
                <a:gd name="T1" fmla="*/ 0 h 60"/>
                <a:gd name="T2" fmla="*/ 41 w 49"/>
                <a:gd name="T3" fmla="*/ 3 h 60"/>
                <a:gd name="T4" fmla="*/ 41 w 49"/>
                <a:gd name="T5" fmla="*/ 41 h 60"/>
                <a:gd name="T6" fmla="*/ 3 w 49"/>
                <a:gd name="T7" fmla="*/ 52 h 60"/>
                <a:gd name="T8" fmla="*/ 0 w 49"/>
                <a:gd name="T9" fmla="*/ 55 h 60"/>
                <a:gd name="T10" fmla="*/ 1 w 49"/>
                <a:gd name="T11" fmla="*/ 57 h 60"/>
                <a:gd name="T12" fmla="*/ 5 w 49"/>
                <a:gd name="T13" fmla="*/ 60 h 60"/>
                <a:gd name="T14" fmla="*/ 43 w 49"/>
                <a:gd name="T15" fmla="*/ 50 h 60"/>
                <a:gd name="T16" fmla="*/ 47 w 49"/>
                <a:gd name="T17" fmla="*/ 49 h 60"/>
                <a:gd name="T18" fmla="*/ 49 w 49"/>
                <a:gd name="T19" fmla="*/ 45 h 60"/>
                <a:gd name="T20" fmla="*/ 49 w 49"/>
                <a:gd name="T21" fmla="*/ 3 h 60"/>
                <a:gd name="T22" fmla="*/ 48 w 49"/>
                <a:gd name="T23" fmla="*/ 1 h 60"/>
                <a:gd name="T24" fmla="*/ 45 w 49"/>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0">
                  <a:moveTo>
                    <a:pt x="45" y="0"/>
                  </a:moveTo>
                  <a:cubicBezTo>
                    <a:pt x="43" y="0"/>
                    <a:pt x="41" y="1"/>
                    <a:pt x="41" y="3"/>
                  </a:cubicBezTo>
                  <a:cubicBezTo>
                    <a:pt x="41" y="41"/>
                    <a:pt x="41" y="41"/>
                    <a:pt x="41" y="41"/>
                  </a:cubicBezTo>
                  <a:cubicBezTo>
                    <a:pt x="3" y="52"/>
                    <a:pt x="3" y="52"/>
                    <a:pt x="3" y="52"/>
                  </a:cubicBezTo>
                  <a:cubicBezTo>
                    <a:pt x="1" y="52"/>
                    <a:pt x="0" y="53"/>
                    <a:pt x="0" y="55"/>
                  </a:cubicBezTo>
                  <a:cubicBezTo>
                    <a:pt x="0" y="56"/>
                    <a:pt x="0" y="56"/>
                    <a:pt x="1" y="57"/>
                  </a:cubicBezTo>
                  <a:cubicBezTo>
                    <a:pt x="1" y="59"/>
                    <a:pt x="3" y="60"/>
                    <a:pt x="5" y="60"/>
                  </a:cubicBezTo>
                  <a:cubicBezTo>
                    <a:pt x="43" y="50"/>
                    <a:pt x="43" y="50"/>
                    <a:pt x="43" y="50"/>
                  </a:cubicBezTo>
                  <a:cubicBezTo>
                    <a:pt x="47" y="49"/>
                    <a:pt x="47" y="49"/>
                    <a:pt x="47" y="49"/>
                  </a:cubicBezTo>
                  <a:cubicBezTo>
                    <a:pt x="49" y="48"/>
                    <a:pt x="49" y="47"/>
                    <a:pt x="49" y="45"/>
                  </a:cubicBezTo>
                  <a:cubicBezTo>
                    <a:pt x="49" y="3"/>
                    <a:pt x="49" y="3"/>
                    <a:pt x="49" y="3"/>
                  </a:cubicBezTo>
                  <a:cubicBezTo>
                    <a:pt x="49" y="2"/>
                    <a:pt x="49" y="1"/>
                    <a:pt x="48" y="1"/>
                  </a:cubicBezTo>
                  <a:cubicBezTo>
                    <a:pt x="47" y="0"/>
                    <a:pt x="46"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9" name="组合 18"/>
          <p:cNvGrpSpPr/>
          <p:nvPr/>
        </p:nvGrpSpPr>
        <p:grpSpPr>
          <a:xfrm>
            <a:off x="5111760" y="4452649"/>
            <a:ext cx="717673" cy="603711"/>
            <a:chOff x="5217777" y="4002076"/>
            <a:chExt cx="717673" cy="603711"/>
          </a:xfrm>
          <a:solidFill>
            <a:schemeClr val="bg1"/>
          </a:solidFill>
        </p:grpSpPr>
        <p:sp>
          <p:nvSpPr>
            <p:cNvPr id="20" name="Freeform 18"/>
            <p:cNvSpPr/>
            <p:nvPr/>
          </p:nvSpPr>
          <p:spPr bwMode="auto">
            <a:xfrm>
              <a:off x="5217777" y="4408156"/>
              <a:ext cx="717673" cy="197631"/>
            </a:xfrm>
            <a:custGeom>
              <a:avLst/>
              <a:gdLst>
                <a:gd name="T0" fmla="*/ 962 w 995"/>
                <a:gd name="T1" fmla="*/ 219 h 274"/>
                <a:gd name="T2" fmla="*/ 962 w 995"/>
                <a:gd name="T3" fmla="*/ 241 h 274"/>
                <a:gd name="T4" fmla="*/ 603 w 995"/>
                <a:gd name="T5" fmla="*/ 241 h 274"/>
                <a:gd name="T6" fmla="*/ 603 w 995"/>
                <a:gd name="T7" fmla="*/ 21 h 274"/>
                <a:gd name="T8" fmla="*/ 834 w 995"/>
                <a:gd name="T9" fmla="*/ 21 h 274"/>
                <a:gd name="T10" fmla="*/ 820 w 995"/>
                <a:gd name="T11" fmla="*/ 0 h 274"/>
                <a:gd name="T12" fmla="*/ 517 w 995"/>
                <a:gd name="T13" fmla="*/ 0 h 274"/>
                <a:gd name="T14" fmla="*/ 480 w 995"/>
                <a:gd name="T15" fmla="*/ 0 h 274"/>
                <a:gd name="T16" fmla="*/ 175 w 995"/>
                <a:gd name="T17" fmla="*/ 0 h 274"/>
                <a:gd name="T18" fmla="*/ 0 w 995"/>
                <a:gd name="T19" fmla="*/ 274 h 274"/>
                <a:gd name="T20" fmla="*/ 484 w 995"/>
                <a:gd name="T21" fmla="*/ 274 h 274"/>
                <a:gd name="T22" fmla="*/ 510 w 995"/>
                <a:gd name="T23" fmla="*/ 274 h 274"/>
                <a:gd name="T24" fmla="*/ 995 w 995"/>
                <a:gd name="T25" fmla="*/ 274 h 274"/>
                <a:gd name="T26" fmla="*/ 962 w 995"/>
                <a:gd name="T2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5" h="274">
                  <a:moveTo>
                    <a:pt x="962" y="219"/>
                  </a:moveTo>
                  <a:lnTo>
                    <a:pt x="962" y="241"/>
                  </a:lnTo>
                  <a:lnTo>
                    <a:pt x="603" y="241"/>
                  </a:lnTo>
                  <a:lnTo>
                    <a:pt x="603" y="21"/>
                  </a:lnTo>
                  <a:lnTo>
                    <a:pt x="834" y="21"/>
                  </a:lnTo>
                  <a:lnTo>
                    <a:pt x="820" y="0"/>
                  </a:lnTo>
                  <a:lnTo>
                    <a:pt x="517" y="0"/>
                  </a:lnTo>
                  <a:lnTo>
                    <a:pt x="480" y="0"/>
                  </a:lnTo>
                  <a:lnTo>
                    <a:pt x="175" y="0"/>
                  </a:lnTo>
                  <a:lnTo>
                    <a:pt x="0" y="274"/>
                  </a:lnTo>
                  <a:lnTo>
                    <a:pt x="484" y="274"/>
                  </a:lnTo>
                  <a:lnTo>
                    <a:pt x="510" y="274"/>
                  </a:lnTo>
                  <a:lnTo>
                    <a:pt x="995" y="274"/>
                  </a:lnTo>
                  <a:lnTo>
                    <a:pt x="962" y="2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19"/>
            <p:cNvSpPr>
              <a:spLocks noEditPoints="1"/>
            </p:cNvSpPr>
            <p:nvPr/>
          </p:nvSpPr>
          <p:spPr bwMode="auto">
            <a:xfrm>
              <a:off x="5686608" y="4452155"/>
              <a:ext cx="194024" cy="100979"/>
            </a:xfrm>
            <a:custGeom>
              <a:avLst/>
              <a:gdLst>
                <a:gd name="T0" fmla="*/ 114 w 114"/>
                <a:gd name="T1" fmla="*/ 39 h 59"/>
                <a:gd name="T2" fmla="*/ 0 w 114"/>
                <a:gd name="T3" fmla="*/ 0 h 59"/>
                <a:gd name="T4" fmla="*/ 97 w 114"/>
                <a:gd name="T5" fmla="*/ 30 h 59"/>
                <a:gd name="T6" fmla="*/ 87 w 114"/>
                <a:gd name="T7" fmla="*/ 26 h 59"/>
                <a:gd name="T8" fmla="*/ 90 w 114"/>
                <a:gd name="T9" fmla="*/ 17 h 59"/>
                <a:gd name="T10" fmla="*/ 100 w 114"/>
                <a:gd name="T11" fmla="*/ 17 h 59"/>
                <a:gd name="T12" fmla="*/ 104 w 114"/>
                <a:gd name="T13" fmla="*/ 22 h 59"/>
                <a:gd name="T14" fmla="*/ 101 w 114"/>
                <a:gd name="T15" fmla="*/ 24 h 59"/>
                <a:gd name="T16" fmla="*/ 98 w 114"/>
                <a:gd name="T17" fmla="*/ 20 h 59"/>
                <a:gd name="T18" fmla="*/ 91 w 114"/>
                <a:gd name="T19" fmla="*/ 22 h 59"/>
                <a:gd name="T20" fmla="*/ 94 w 114"/>
                <a:gd name="T21" fmla="*/ 25 h 59"/>
                <a:gd name="T22" fmla="*/ 102 w 114"/>
                <a:gd name="T23" fmla="*/ 28 h 59"/>
                <a:gd name="T24" fmla="*/ 104 w 114"/>
                <a:gd name="T25" fmla="*/ 37 h 59"/>
                <a:gd name="T26" fmla="*/ 89 w 114"/>
                <a:gd name="T27" fmla="*/ 39 h 59"/>
                <a:gd name="T28" fmla="*/ 86 w 114"/>
                <a:gd name="T29" fmla="*/ 32 h 59"/>
                <a:gd name="T30" fmla="*/ 90 w 114"/>
                <a:gd name="T31" fmla="*/ 33 h 59"/>
                <a:gd name="T32" fmla="*/ 95 w 114"/>
                <a:gd name="T33" fmla="*/ 37 h 59"/>
                <a:gd name="T34" fmla="*/ 99 w 114"/>
                <a:gd name="T35" fmla="*/ 31 h 59"/>
                <a:gd name="T36" fmla="*/ 72 w 114"/>
                <a:gd name="T37" fmla="*/ 29 h 59"/>
                <a:gd name="T38" fmla="*/ 64 w 114"/>
                <a:gd name="T39" fmla="*/ 22 h 59"/>
                <a:gd name="T40" fmla="*/ 73 w 114"/>
                <a:gd name="T41" fmla="*/ 16 h 59"/>
                <a:gd name="T42" fmla="*/ 81 w 114"/>
                <a:gd name="T43" fmla="*/ 20 h 59"/>
                <a:gd name="T44" fmla="*/ 79 w 114"/>
                <a:gd name="T45" fmla="*/ 24 h 59"/>
                <a:gd name="T46" fmla="*/ 76 w 114"/>
                <a:gd name="T47" fmla="*/ 20 h 59"/>
                <a:gd name="T48" fmla="*/ 69 w 114"/>
                <a:gd name="T49" fmla="*/ 22 h 59"/>
                <a:gd name="T50" fmla="*/ 72 w 114"/>
                <a:gd name="T51" fmla="*/ 25 h 59"/>
                <a:gd name="T52" fmla="*/ 80 w 114"/>
                <a:gd name="T53" fmla="*/ 28 h 59"/>
                <a:gd name="T54" fmla="*/ 82 w 114"/>
                <a:gd name="T55" fmla="*/ 37 h 59"/>
                <a:gd name="T56" fmla="*/ 67 w 114"/>
                <a:gd name="T57" fmla="*/ 39 h 59"/>
                <a:gd name="T58" fmla="*/ 64 w 114"/>
                <a:gd name="T59" fmla="*/ 32 h 59"/>
                <a:gd name="T60" fmla="*/ 68 w 114"/>
                <a:gd name="T61" fmla="*/ 33 h 59"/>
                <a:gd name="T62" fmla="*/ 73 w 114"/>
                <a:gd name="T63" fmla="*/ 37 h 59"/>
                <a:gd name="T64" fmla="*/ 77 w 114"/>
                <a:gd name="T65" fmla="*/ 31 h 59"/>
                <a:gd name="T66" fmla="*/ 44 w 114"/>
                <a:gd name="T67" fmla="*/ 17 h 59"/>
                <a:gd name="T68" fmla="*/ 59 w 114"/>
                <a:gd name="T69" fmla="*/ 22 h 59"/>
                <a:gd name="T70" fmla="*/ 58 w 114"/>
                <a:gd name="T71" fmla="*/ 37 h 59"/>
                <a:gd name="T72" fmla="*/ 44 w 114"/>
                <a:gd name="T73" fmla="*/ 39 h 59"/>
                <a:gd name="T74" fmla="*/ 37 w 114"/>
                <a:gd name="T75" fmla="*/ 28 h 59"/>
                <a:gd name="T76" fmla="*/ 15 w 114"/>
                <a:gd name="T77" fmla="*/ 17 h 59"/>
                <a:gd name="T78" fmla="*/ 28 w 114"/>
                <a:gd name="T79" fmla="*/ 16 h 59"/>
                <a:gd name="T80" fmla="*/ 33 w 114"/>
                <a:gd name="T81" fmla="*/ 20 h 59"/>
                <a:gd name="T82" fmla="*/ 34 w 114"/>
                <a:gd name="T83" fmla="*/ 33 h 59"/>
                <a:gd name="T84" fmla="*/ 28 w 114"/>
                <a:gd name="T85" fmla="*/ 40 h 59"/>
                <a:gd name="T86" fmla="*/ 15 w 114"/>
                <a:gd name="T87"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59">
                  <a:moveTo>
                    <a:pt x="0" y="59"/>
                  </a:moveTo>
                  <a:cubicBezTo>
                    <a:pt x="114" y="59"/>
                    <a:pt x="114" y="59"/>
                    <a:pt x="114" y="59"/>
                  </a:cubicBezTo>
                  <a:cubicBezTo>
                    <a:pt x="114" y="39"/>
                    <a:pt x="114" y="39"/>
                    <a:pt x="114" y="39"/>
                  </a:cubicBezTo>
                  <a:cubicBezTo>
                    <a:pt x="114" y="0"/>
                    <a:pt x="114" y="0"/>
                    <a:pt x="114" y="0"/>
                  </a:cubicBezTo>
                  <a:cubicBezTo>
                    <a:pt x="89" y="0"/>
                    <a:pt x="89" y="0"/>
                    <a:pt x="89" y="0"/>
                  </a:cubicBezTo>
                  <a:cubicBezTo>
                    <a:pt x="0" y="0"/>
                    <a:pt x="0" y="0"/>
                    <a:pt x="0" y="0"/>
                  </a:cubicBezTo>
                  <a:lnTo>
                    <a:pt x="0" y="59"/>
                  </a:lnTo>
                  <a:close/>
                  <a:moveTo>
                    <a:pt x="99" y="31"/>
                  </a:moveTo>
                  <a:cubicBezTo>
                    <a:pt x="99" y="31"/>
                    <a:pt x="98" y="31"/>
                    <a:pt x="97" y="30"/>
                  </a:cubicBezTo>
                  <a:cubicBezTo>
                    <a:pt x="97" y="30"/>
                    <a:pt x="96" y="30"/>
                    <a:pt x="94" y="29"/>
                  </a:cubicBezTo>
                  <a:cubicBezTo>
                    <a:pt x="93" y="29"/>
                    <a:pt x="91" y="29"/>
                    <a:pt x="90" y="28"/>
                  </a:cubicBezTo>
                  <a:cubicBezTo>
                    <a:pt x="89" y="28"/>
                    <a:pt x="88" y="27"/>
                    <a:pt x="87" y="26"/>
                  </a:cubicBezTo>
                  <a:cubicBezTo>
                    <a:pt x="87" y="25"/>
                    <a:pt x="86" y="24"/>
                    <a:pt x="86" y="22"/>
                  </a:cubicBezTo>
                  <a:cubicBezTo>
                    <a:pt x="86" y="21"/>
                    <a:pt x="87" y="20"/>
                    <a:pt x="87" y="19"/>
                  </a:cubicBezTo>
                  <a:cubicBezTo>
                    <a:pt x="88" y="18"/>
                    <a:pt x="89" y="17"/>
                    <a:pt x="90" y="17"/>
                  </a:cubicBezTo>
                  <a:cubicBezTo>
                    <a:pt x="92" y="16"/>
                    <a:pt x="93" y="16"/>
                    <a:pt x="95" y="16"/>
                  </a:cubicBezTo>
                  <a:cubicBezTo>
                    <a:pt x="97" y="16"/>
                    <a:pt x="98" y="16"/>
                    <a:pt x="99" y="16"/>
                  </a:cubicBezTo>
                  <a:cubicBezTo>
                    <a:pt x="99" y="16"/>
                    <a:pt x="99" y="17"/>
                    <a:pt x="100" y="17"/>
                  </a:cubicBezTo>
                  <a:cubicBezTo>
                    <a:pt x="100" y="17"/>
                    <a:pt x="101" y="17"/>
                    <a:pt x="102" y="18"/>
                  </a:cubicBezTo>
                  <a:cubicBezTo>
                    <a:pt x="102" y="18"/>
                    <a:pt x="103" y="19"/>
                    <a:pt x="103" y="20"/>
                  </a:cubicBezTo>
                  <a:cubicBezTo>
                    <a:pt x="103" y="20"/>
                    <a:pt x="104" y="21"/>
                    <a:pt x="104" y="22"/>
                  </a:cubicBezTo>
                  <a:cubicBezTo>
                    <a:pt x="104" y="22"/>
                    <a:pt x="104" y="22"/>
                    <a:pt x="103" y="23"/>
                  </a:cubicBezTo>
                  <a:cubicBezTo>
                    <a:pt x="103" y="23"/>
                    <a:pt x="103" y="23"/>
                    <a:pt x="103" y="23"/>
                  </a:cubicBezTo>
                  <a:cubicBezTo>
                    <a:pt x="103" y="24"/>
                    <a:pt x="102" y="24"/>
                    <a:pt x="101" y="24"/>
                  </a:cubicBezTo>
                  <a:cubicBezTo>
                    <a:pt x="101" y="24"/>
                    <a:pt x="100" y="24"/>
                    <a:pt x="100" y="23"/>
                  </a:cubicBezTo>
                  <a:cubicBezTo>
                    <a:pt x="100" y="23"/>
                    <a:pt x="100" y="23"/>
                    <a:pt x="99" y="22"/>
                  </a:cubicBezTo>
                  <a:cubicBezTo>
                    <a:pt x="99" y="21"/>
                    <a:pt x="98" y="20"/>
                    <a:pt x="98" y="20"/>
                  </a:cubicBezTo>
                  <a:cubicBezTo>
                    <a:pt x="97" y="20"/>
                    <a:pt x="96" y="19"/>
                    <a:pt x="95" y="19"/>
                  </a:cubicBezTo>
                  <a:cubicBezTo>
                    <a:pt x="94" y="19"/>
                    <a:pt x="93" y="20"/>
                    <a:pt x="92" y="20"/>
                  </a:cubicBezTo>
                  <a:cubicBezTo>
                    <a:pt x="91" y="21"/>
                    <a:pt x="91" y="21"/>
                    <a:pt x="91" y="22"/>
                  </a:cubicBezTo>
                  <a:cubicBezTo>
                    <a:pt x="91" y="23"/>
                    <a:pt x="91" y="23"/>
                    <a:pt x="91" y="23"/>
                  </a:cubicBezTo>
                  <a:cubicBezTo>
                    <a:pt x="91" y="24"/>
                    <a:pt x="92" y="24"/>
                    <a:pt x="92" y="24"/>
                  </a:cubicBezTo>
                  <a:cubicBezTo>
                    <a:pt x="93" y="24"/>
                    <a:pt x="93" y="25"/>
                    <a:pt x="94" y="25"/>
                  </a:cubicBezTo>
                  <a:cubicBezTo>
                    <a:pt x="94" y="25"/>
                    <a:pt x="95" y="25"/>
                    <a:pt x="96" y="25"/>
                  </a:cubicBezTo>
                  <a:cubicBezTo>
                    <a:pt x="97" y="26"/>
                    <a:pt x="98" y="26"/>
                    <a:pt x="99" y="26"/>
                  </a:cubicBezTo>
                  <a:cubicBezTo>
                    <a:pt x="101" y="27"/>
                    <a:pt x="101" y="27"/>
                    <a:pt x="102" y="28"/>
                  </a:cubicBezTo>
                  <a:cubicBezTo>
                    <a:pt x="103" y="28"/>
                    <a:pt x="104" y="29"/>
                    <a:pt x="104" y="30"/>
                  </a:cubicBezTo>
                  <a:cubicBezTo>
                    <a:pt x="104" y="31"/>
                    <a:pt x="105" y="32"/>
                    <a:pt x="105" y="33"/>
                  </a:cubicBezTo>
                  <a:cubicBezTo>
                    <a:pt x="105" y="34"/>
                    <a:pt x="104" y="36"/>
                    <a:pt x="104" y="37"/>
                  </a:cubicBezTo>
                  <a:cubicBezTo>
                    <a:pt x="103" y="38"/>
                    <a:pt x="102" y="39"/>
                    <a:pt x="100" y="39"/>
                  </a:cubicBezTo>
                  <a:cubicBezTo>
                    <a:pt x="99" y="40"/>
                    <a:pt x="97" y="40"/>
                    <a:pt x="95" y="40"/>
                  </a:cubicBezTo>
                  <a:cubicBezTo>
                    <a:pt x="93" y="40"/>
                    <a:pt x="91" y="40"/>
                    <a:pt x="89" y="39"/>
                  </a:cubicBezTo>
                  <a:cubicBezTo>
                    <a:pt x="88" y="38"/>
                    <a:pt x="88" y="38"/>
                    <a:pt x="87" y="36"/>
                  </a:cubicBezTo>
                  <a:cubicBezTo>
                    <a:pt x="86" y="35"/>
                    <a:pt x="86" y="34"/>
                    <a:pt x="86" y="33"/>
                  </a:cubicBezTo>
                  <a:cubicBezTo>
                    <a:pt x="86" y="33"/>
                    <a:pt x="86" y="32"/>
                    <a:pt x="86" y="32"/>
                  </a:cubicBezTo>
                  <a:cubicBezTo>
                    <a:pt x="87" y="31"/>
                    <a:pt x="87" y="31"/>
                    <a:pt x="88" y="31"/>
                  </a:cubicBezTo>
                  <a:cubicBezTo>
                    <a:pt x="88" y="31"/>
                    <a:pt x="89" y="31"/>
                    <a:pt x="89" y="32"/>
                  </a:cubicBezTo>
                  <a:cubicBezTo>
                    <a:pt x="90" y="32"/>
                    <a:pt x="90" y="33"/>
                    <a:pt x="90" y="33"/>
                  </a:cubicBezTo>
                  <a:cubicBezTo>
                    <a:pt x="90" y="34"/>
                    <a:pt x="91" y="35"/>
                    <a:pt x="91" y="35"/>
                  </a:cubicBezTo>
                  <a:cubicBezTo>
                    <a:pt x="91" y="36"/>
                    <a:pt x="92" y="36"/>
                    <a:pt x="93" y="36"/>
                  </a:cubicBezTo>
                  <a:cubicBezTo>
                    <a:pt x="93" y="37"/>
                    <a:pt x="94" y="37"/>
                    <a:pt x="95" y="37"/>
                  </a:cubicBezTo>
                  <a:cubicBezTo>
                    <a:pt x="97" y="37"/>
                    <a:pt x="98" y="36"/>
                    <a:pt x="99" y="36"/>
                  </a:cubicBezTo>
                  <a:cubicBezTo>
                    <a:pt x="99" y="35"/>
                    <a:pt x="100" y="34"/>
                    <a:pt x="100" y="33"/>
                  </a:cubicBezTo>
                  <a:cubicBezTo>
                    <a:pt x="100" y="33"/>
                    <a:pt x="100" y="32"/>
                    <a:pt x="99" y="31"/>
                  </a:cubicBezTo>
                  <a:close/>
                  <a:moveTo>
                    <a:pt x="77" y="31"/>
                  </a:moveTo>
                  <a:cubicBezTo>
                    <a:pt x="77" y="31"/>
                    <a:pt x="76" y="31"/>
                    <a:pt x="75" y="30"/>
                  </a:cubicBezTo>
                  <a:cubicBezTo>
                    <a:pt x="75" y="30"/>
                    <a:pt x="74" y="30"/>
                    <a:pt x="72" y="29"/>
                  </a:cubicBezTo>
                  <a:cubicBezTo>
                    <a:pt x="71" y="29"/>
                    <a:pt x="69" y="29"/>
                    <a:pt x="68" y="28"/>
                  </a:cubicBezTo>
                  <a:cubicBezTo>
                    <a:pt x="67" y="28"/>
                    <a:pt x="66" y="27"/>
                    <a:pt x="65" y="26"/>
                  </a:cubicBezTo>
                  <a:cubicBezTo>
                    <a:pt x="65" y="25"/>
                    <a:pt x="64" y="24"/>
                    <a:pt x="64" y="22"/>
                  </a:cubicBezTo>
                  <a:cubicBezTo>
                    <a:pt x="64" y="21"/>
                    <a:pt x="65" y="20"/>
                    <a:pt x="65" y="19"/>
                  </a:cubicBezTo>
                  <a:cubicBezTo>
                    <a:pt x="66" y="18"/>
                    <a:pt x="67" y="17"/>
                    <a:pt x="68" y="17"/>
                  </a:cubicBezTo>
                  <a:cubicBezTo>
                    <a:pt x="70" y="16"/>
                    <a:pt x="71" y="16"/>
                    <a:pt x="73" y="16"/>
                  </a:cubicBezTo>
                  <a:cubicBezTo>
                    <a:pt x="75" y="16"/>
                    <a:pt x="76" y="16"/>
                    <a:pt x="77" y="16"/>
                  </a:cubicBezTo>
                  <a:cubicBezTo>
                    <a:pt x="78" y="17"/>
                    <a:pt x="79" y="17"/>
                    <a:pt x="80" y="18"/>
                  </a:cubicBezTo>
                  <a:cubicBezTo>
                    <a:pt x="80" y="18"/>
                    <a:pt x="81" y="19"/>
                    <a:pt x="81" y="20"/>
                  </a:cubicBezTo>
                  <a:cubicBezTo>
                    <a:pt x="81" y="20"/>
                    <a:pt x="82" y="21"/>
                    <a:pt x="82" y="22"/>
                  </a:cubicBezTo>
                  <a:cubicBezTo>
                    <a:pt x="82" y="22"/>
                    <a:pt x="81" y="23"/>
                    <a:pt x="81" y="23"/>
                  </a:cubicBezTo>
                  <a:cubicBezTo>
                    <a:pt x="81" y="24"/>
                    <a:pt x="80" y="24"/>
                    <a:pt x="79" y="24"/>
                  </a:cubicBezTo>
                  <a:cubicBezTo>
                    <a:pt x="79" y="24"/>
                    <a:pt x="78" y="24"/>
                    <a:pt x="78" y="23"/>
                  </a:cubicBezTo>
                  <a:cubicBezTo>
                    <a:pt x="78" y="23"/>
                    <a:pt x="78" y="23"/>
                    <a:pt x="77" y="22"/>
                  </a:cubicBezTo>
                  <a:cubicBezTo>
                    <a:pt x="77" y="21"/>
                    <a:pt x="76" y="20"/>
                    <a:pt x="76" y="20"/>
                  </a:cubicBezTo>
                  <a:cubicBezTo>
                    <a:pt x="75" y="20"/>
                    <a:pt x="74" y="19"/>
                    <a:pt x="73" y="19"/>
                  </a:cubicBezTo>
                  <a:cubicBezTo>
                    <a:pt x="72" y="19"/>
                    <a:pt x="71" y="20"/>
                    <a:pt x="70" y="20"/>
                  </a:cubicBezTo>
                  <a:cubicBezTo>
                    <a:pt x="69" y="21"/>
                    <a:pt x="69" y="21"/>
                    <a:pt x="69" y="22"/>
                  </a:cubicBezTo>
                  <a:cubicBezTo>
                    <a:pt x="69" y="23"/>
                    <a:pt x="69" y="23"/>
                    <a:pt x="69" y="23"/>
                  </a:cubicBezTo>
                  <a:cubicBezTo>
                    <a:pt x="69" y="24"/>
                    <a:pt x="70" y="24"/>
                    <a:pt x="70" y="24"/>
                  </a:cubicBezTo>
                  <a:cubicBezTo>
                    <a:pt x="71" y="24"/>
                    <a:pt x="71" y="25"/>
                    <a:pt x="72" y="25"/>
                  </a:cubicBezTo>
                  <a:cubicBezTo>
                    <a:pt x="72" y="25"/>
                    <a:pt x="73" y="25"/>
                    <a:pt x="74" y="25"/>
                  </a:cubicBezTo>
                  <a:cubicBezTo>
                    <a:pt x="75" y="26"/>
                    <a:pt x="76" y="26"/>
                    <a:pt x="77" y="26"/>
                  </a:cubicBezTo>
                  <a:cubicBezTo>
                    <a:pt x="79" y="27"/>
                    <a:pt x="79" y="27"/>
                    <a:pt x="80" y="28"/>
                  </a:cubicBezTo>
                  <a:cubicBezTo>
                    <a:pt x="81" y="28"/>
                    <a:pt x="82" y="29"/>
                    <a:pt x="82" y="30"/>
                  </a:cubicBezTo>
                  <a:cubicBezTo>
                    <a:pt x="82" y="31"/>
                    <a:pt x="83" y="32"/>
                    <a:pt x="83" y="33"/>
                  </a:cubicBezTo>
                  <a:cubicBezTo>
                    <a:pt x="83" y="34"/>
                    <a:pt x="82" y="36"/>
                    <a:pt x="82" y="37"/>
                  </a:cubicBezTo>
                  <a:cubicBezTo>
                    <a:pt x="81" y="38"/>
                    <a:pt x="80" y="39"/>
                    <a:pt x="78" y="39"/>
                  </a:cubicBezTo>
                  <a:cubicBezTo>
                    <a:pt x="77" y="40"/>
                    <a:pt x="75" y="40"/>
                    <a:pt x="73" y="40"/>
                  </a:cubicBezTo>
                  <a:cubicBezTo>
                    <a:pt x="71" y="40"/>
                    <a:pt x="69" y="40"/>
                    <a:pt x="67" y="39"/>
                  </a:cubicBezTo>
                  <a:cubicBezTo>
                    <a:pt x="66" y="38"/>
                    <a:pt x="66" y="38"/>
                    <a:pt x="65" y="36"/>
                  </a:cubicBezTo>
                  <a:cubicBezTo>
                    <a:pt x="64" y="35"/>
                    <a:pt x="64" y="34"/>
                    <a:pt x="64" y="33"/>
                  </a:cubicBezTo>
                  <a:cubicBezTo>
                    <a:pt x="64" y="33"/>
                    <a:pt x="64" y="32"/>
                    <a:pt x="64" y="32"/>
                  </a:cubicBezTo>
                  <a:cubicBezTo>
                    <a:pt x="65" y="31"/>
                    <a:pt x="65" y="31"/>
                    <a:pt x="66" y="31"/>
                  </a:cubicBezTo>
                  <a:cubicBezTo>
                    <a:pt x="66" y="31"/>
                    <a:pt x="67" y="31"/>
                    <a:pt x="67" y="32"/>
                  </a:cubicBezTo>
                  <a:cubicBezTo>
                    <a:pt x="68" y="32"/>
                    <a:pt x="68" y="33"/>
                    <a:pt x="68" y="33"/>
                  </a:cubicBezTo>
                  <a:cubicBezTo>
                    <a:pt x="68" y="34"/>
                    <a:pt x="69" y="35"/>
                    <a:pt x="69" y="35"/>
                  </a:cubicBezTo>
                  <a:cubicBezTo>
                    <a:pt x="69" y="36"/>
                    <a:pt x="70" y="36"/>
                    <a:pt x="71" y="36"/>
                  </a:cubicBezTo>
                  <a:cubicBezTo>
                    <a:pt x="71" y="37"/>
                    <a:pt x="72" y="37"/>
                    <a:pt x="73" y="37"/>
                  </a:cubicBezTo>
                  <a:cubicBezTo>
                    <a:pt x="75" y="37"/>
                    <a:pt x="76" y="36"/>
                    <a:pt x="77" y="36"/>
                  </a:cubicBezTo>
                  <a:cubicBezTo>
                    <a:pt x="77" y="35"/>
                    <a:pt x="78" y="34"/>
                    <a:pt x="78" y="33"/>
                  </a:cubicBezTo>
                  <a:cubicBezTo>
                    <a:pt x="78" y="33"/>
                    <a:pt x="78" y="32"/>
                    <a:pt x="77" y="31"/>
                  </a:cubicBezTo>
                  <a:close/>
                  <a:moveTo>
                    <a:pt x="38" y="23"/>
                  </a:moveTo>
                  <a:cubicBezTo>
                    <a:pt x="39" y="21"/>
                    <a:pt x="39" y="20"/>
                    <a:pt x="40" y="19"/>
                  </a:cubicBezTo>
                  <a:cubicBezTo>
                    <a:pt x="41" y="18"/>
                    <a:pt x="43" y="17"/>
                    <a:pt x="44" y="17"/>
                  </a:cubicBezTo>
                  <a:cubicBezTo>
                    <a:pt x="45" y="16"/>
                    <a:pt x="47" y="16"/>
                    <a:pt x="49" y="16"/>
                  </a:cubicBezTo>
                  <a:cubicBezTo>
                    <a:pt x="51" y="16"/>
                    <a:pt x="53" y="16"/>
                    <a:pt x="55" y="17"/>
                  </a:cubicBezTo>
                  <a:cubicBezTo>
                    <a:pt x="57" y="18"/>
                    <a:pt x="58" y="20"/>
                    <a:pt x="59" y="22"/>
                  </a:cubicBezTo>
                  <a:cubicBezTo>
                    <a:pt x="60" y="23"/>
                    <a:pt x="61" y="26"/>
                    <a:pt x="61" y="28"/>
                  </a:cubicBezTo>
                  <a:cubicBezTo>
                    <a:pt x="61" y="30"/>
                    <a:pt x="60" y="32"/>
                    <a:pt x="60" y="33"/>
                  </a:cubicBezTo>
                  <a:cubicBezTo>
                    <a:pt x="59" y="35"/>
                    <a:pt x="59" y="36"/>
                    <a:pt x="58" y="37"/>
                  </a:cubicBezTo>
                  <a:cubicBezTo>
                    <a:pt x="57" y="38"/>
                    <a:pt x="55" y="39"/>
                    <a:pt x="54" y="39"/>
                  </a:cubicBezTo>
                  <a:cubicBezTo>
                    <a:pt x="53" y="40"/>
                    <a:pt x="51" y="40"/>
                    <a:pt x="49" y="40"/>
                  </a:cubicBezTo>
                  <a:cubicBezTo>
                    <a:pt x="47" y="40"/>
                    <a:pt x="45" y="40"/>
                    <a:pt x="44" y="39"/>
                  </a:cubicBezTo>
                  <a:cubicBezTo>
                    <a:pt x="43" y="39"/>
                    <a:pt x="41" y="38"/>
                    <a:pt x="40" y="37"/>
                  </a:cubicBezTo>
                  <a:cubicBezTo>
                    <a:pt x="39" y="36"/>
                    <a:pt x="39" y="34"/>
                    <a:pt x="38" y="33"/>
                  </a:cubicBezTo>
                  <a:cubicBezTo>
                    <a:pt x="38" y="31"/>
                    <a:pt x="37" y="30"/>
                    <a:pt x="37" y="28"/>
                  </a:cubicBezTo>
                  <a:cubicBezTo>
                    <a:pt x="37" y="26"/>
                    <a:pt x="38" y="25"/>
                    <a:pt x="38" y="23"/>
                  </a:cubicBezTo>
                  <a:close/>
                  <a:moveTo>
                    <a:pt x="15" y="19"/>
                  </a:moveTo>
                  <a:cubicBezTo>
                    <a:pt x="15" y="18"/>
                    <a:pt x="15" y="17"/>
                    <a:pt x="15" y="17"/>
                  </a:cubicBezTo>
                  <a:cubicBezTo>
                    <a:pt x="16" y="16"/>
                    <a:pt x="17" y="16"/>
                    <a:pt x="18" y="16"/>
                  </a:cubicBezTo>
                  <a:cubicBezTo>
                    <a:pt x="25" y="16"/>
                    <a:pt x="25" y="16"/>
                    <a:pt x="25" y="16"/>
                  </a:cubicBezTo>
                  <a:cubicBezTo>
                    <a:pt x="26" y="16"/>
                    <a:pt x="27" y="16"/>
                    <a:pt x="28" y="16"/>
                  </a:cubicBezTo>
                  <a:cubicBezTo>
                    <a:pt x="29" y="17"/>
                    <a:pt x="30" y="17"/>
                    <a:pt x="30" y="17"/>
                  </a:cubicBezTo>
                  <a:cubicBezTo>
                    <a:pt x="31" y="18"/>
                    <a:pt x="31" y="18"/>
                    <a:pt x="32" y="19"/>
                  </a:cubicBezTo>
                  <a:cubicBezTo>
                    <a:pt x="32" y="19"/>
                    <a:pt x="33" y="20"/>
                    <a:pt x="33" y="20"/>
                  </a:cubicBezTo>
                  <a:cubicBezTo>
                    <a:pt x="33" y="21"/>
                    <a:pt x="33" y="21"/>
                    <a:pt x="33" y="22"/>
                  </a:cubicBezTo>
                  <a:cubicBezTo>
                    <a:pt x="33" y="25"/>
                    <a:pt x="32" y="26"/>
                    <a:pt x="30" y="27"/>
                  </a:cubicBezTo>
                  <a:cubicBezTo>
                    <a:pt x="33" y="28"/>
                    <a:pt x="34" y="30"/>
                    <a:pt x="34" y="33"/>
                  </a:cubicBezTo>
                  <a:cubicBezTo>
                    <a:pt x="34" y="34"/>
                    <a:pt x="34" y="36"/>
                    <a:pt x="33" y="37"/>
                  </a:cubicBezTo>
                  <a:cubicBezTo>
                    <a:pt x="33" y="38"/>
                    <a:pt x="32" y="39"/>
                    <a:pt x="31" y="39"/>
                  </a:cubicBezTo>
                  <a:cubicBezTo>
                    <a:pt x="30" y="39"/>
                    <a:pt x="29" y="40"/>
                    <a:pt x="28" y="40"/>
                  </a:cubicBezTo>
                  <a:cubicBezTo>
                    <a:pt x="27" y="40"/>
                    <a:pt x="26" y="40"/>
                    <a:pt x="25" y="40"/>
                  </a:cubicBezTo>
                  <a:cubicBezTo>
                    <a:pt x="18" y="40"/>
                    <a:pt x="18" y="40"/>
                    <a:pt x="18" y="40"/>
                  </a:cubicBezTo>
                  <a:cubicBezTo>
                    <a:pt x="17" y="40"/>
                    <a:pt x="16" y="40"/>
                    <a:pt x="15" y="39"/>
                  </a:cubicBezTo>
                  <a:cubicBezTo>
                    <a:pt x="15" y="39"/>
                    <a:pt x="15" y="38"/>
                    <a:pt x="15" y="37"/>
                  </a:cubicBezTo>
                  <a:lnTo>
                    <a:pt x="15"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20"/>
            <p:cNvSpPr/>
            <p:nvPr/>
          </p:nvSpPr>
          <p:spPr bwMode="auto">
            <a:xfrm>
              <a:off x="5758015" y="4486054"/>
              <a:ext cx="23802" cy="27409"/>
            </a:xfrm>
            <a:custGeom>
              <a:avLst/>
              <a:gdLst>
                <a:gd name="T0" fmla="*/ 2 w 14"/>
                <a:gd name="T1" fmla="*/ 14 h 16"/>
                <a:gd name="T2" fmla="*/ 4 w 14"/>
                <a:gd name="T3" fmla="*/ 16 h 16"/>
                <a:gd name="T4" fmla="*/ 7 w 14"/>
                <a:gd name="T5" fmla="*/ 16 h 16"/>
                <a:gd name="T6" fmla="*/ 10 w 14"/>
                <a:gd name="T7" fmla="*/ 16 h 16"/>
                <a:gd name="T8" fmla="*/ 13 w 14"/>
                <a:gd name="T9" fmla="*/ 13 h 16"/>
                <a:gd name="T10" fmla="*/ 14 w 14"/>
                <a:gd name="T11" fmla="*/ 8 h 16"/>
                <a:gd name="T12" fmla="*/ 13 w 14"/>
                <a:gd name="T13" fmla="*/ 4 h 16"/>
                <a:gd name="T14" fmla="*/ 10 w 14"/>
                <a:gd name="T15" fmla="*/ 1 h 16"/>
                <a:gd name="T16" fmla="*/ 7 w 14"/>
                <a:gd name="T17" fmla="*/ 0 h 16"/>
                <a:gd name="T18" fmla="*/ 4 w 14"/>
                <a:gd name="T19" fmla="*/ 0 h 16"/>
                <a:gd name="T20" fmla="*/ 2 w 14"/>
                <a:gd name="T21" fmla="*/ 2 h 16"/>
                <a:gd name="T22" fmla="*/ 1 w 14"/>
                <a:gd name="T23" fmla="*/ 4 h 16"/>
                <a:gd name="T24" fmla="*/ 0 w 14"/>
                <a:gd name="T25" fmla="*/ 8 h 16"/>
                <a:gd name="T26" fmla="*/ 1 w 14"/>
                <a:gd name="T27" fmla="*/ 12 h 16"/>
                <a:gd name="T28" fmla="*/ 2 w 14"/>
                <a:gd name="T2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2" y="14"/>
                  </a:moveTo>
                  <a:cubicBezTo>
                    <a:pt x="3" y="15"/>
                    <a:pt x="4" y="16"/>
                    <a:pt x="4" y="16"/>
                  </a:cubicBezTo>
                  <a:cubicBezTo>
                    <a:pt x="5" y="16"/>
                    <a:pt x="6" y="16"/>
                    <a:pt x="7" y="16"/>
                  </a:cubicBezTo>
                  <a:cubicBezTo>
                    <a:pt x="8" y="16"/>
                    <a:pt x="9" y="16"/>
                    <a:pt x="10" y="16"/>
                  </a:cubicBezTo>
                  <a:cubicBezTo>
                    <a:pt x="11" y="15"/>
                    <a:pt x="12" y="14"/>
                    <a:pt x="13" y="13"/>
                  </a:cubicBezTo>
                  <a:cubicBezTo>
                    <a:pt x="13" y="11"/>
                    <a:pt x="14" y="10"/>
                    <a:pt x="14" y="8"/>
                  </a:cubicBezTo>
                  <a:cubicBezTo>
                    <a:pt x="14" y="6"/>
                    <a:pt x="13" y="5"/>
                    <a:pt x="13" y="4"/>
                  </a:cubicBezTo>
                  <a:cubicBezTo>
                    <a:pt x="12" y="2"/>
                    <a:pt x="12" y="1"/>
                    <a:pt x="10" y="1"/>
                  </a:cubicBezTo>
                  <a:cubicBezTo>
                    <a:pt x="9" y="0"/>
                    <a:pt x="8" y="0"/>
                    <a:pt x="7" y="0"/>
                  </a:cubicBezTo>
                  <a:cubicBezTo>
                    <a:pt x="6" y="0"/>
                    <a:pt x="5" y="0"/>
                    <a:pt x="4" y="0"/>
                  </a:cubicBezTo>
                  <a:cubicBezTo>
                    <a:pt x="3" y="1"/>
                    <a:pt x="3" y="1"/>
                    <a:pt x="2" y="2"/>
                  </a:cubicBezTo>
                  <a:cubicBezTo>
                    <a:pt x="2" y="2"/>
                    <a:pt x="1" y="3"/>
                    <a:pt x="1" y="4"/>
                  </a:cubicBezTo>
                  <a:cubicBezTo>
                    <a:pt x="0" y="5"/>
                    <a:pt x="0" y="7"/>
                    <a:pt x="0" y="8"/>
                  </a:cubicBezTo>
                  <a:cubicBezTo>
                    <a:pt x="0" y="9"/>
                    <a:pt x="0" y="11"/>
                    <a:pt x="1" y="12"/>
                  </a:cubicBezTo>
                  <a:cubicBezTo>
                    <a:pt x="1" y="13"/>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Freeform 21"/>
            <p:cNvSpPr/>
            <p:nvPr/>
          </p:nvSpPr>
          <p:spPr bwMode="auto">
            <a:xfrm>
              <a:off x="5720509" y="4501923"/>
              <a:ext cx="17311" cy="11540"/>
            </a:xfrm>
            <a:custGeom>
              <a:avLst/>
              <a:gdLst>
                <a:gd name="T0" fmla="*/ 10 w 10"/>
                <a:gd name="T1" fmla="*/ 4 h 7"/>
                <a:gd name="T2" fmla="*/ 8 w 10"/>
                <a:gd name="T3" fmla="*/ 1 h 7"/>
                <a:gd name="T4" fmla="*/ 5 w 10"/>
                <a:gd name="T5" fmla="*/ 0 h 7"/>
                <a:gd name="T6" fmla="*/ 0 w 10"/>
                <a:gd name="T7" fmla="*/ 0 h 7"/>
                <a:gd name="T8" fmla="*/ 0 w 10"/>
                <a:gd name="T9" fmla="*/ 7 h 7"/>
                <a:gd name="T10" fmla="*/ 5 w 10"/>
                <a:gd name="T11" fmla="*/ 7 h 7"/>
                <a:gd name="T12" fmla="*/ 10 w 10"/>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10" y="4"/>
                  </a:moveTo>
                  <a:cubicBezTo>
                    <a:pt x="10" y="3"/>
                    <a:pt x="9" y="2"/>
                    <a:pt x="8" y="1"/>
                  </a:cubicBezTo>
                  <a:cubicBezTo>
                    <a:pt x="7" y="1"/>
                    <a:pt x="6" y="0"/>
                    <a:pt x="5" y="0"/>
                  </a:cubicBezTo>
                  <a:cubicBezTo>
                    <a:pt x="0" y="0"/>
                    <a:pt x="0" y="0"/>
                    <a:pt x="0" y="0"/>
                  </a:cubicBezTo>
                  <a:cubicBezTo>
                    <a:pt x="0" y="7"/>
                    <a:pt x="0" y="7"/>
                    <a:pt x="0" y="7"/>
                  </a:cubicBezTo>
                  <a:cubicBezTo>
                    <a:pt x="5" y="7"/>
                    <a:pt x="5" y="7"/>
                    <a:pt x="5" y="7"/>
                  </a:cubicBezTo>
                  <a:cubicBezTo>
                    <a:pt x="8" y="7"/>
                    <a:pt x="10" y="6"/>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Freeform 22"/>
            <p:cNvSpPr/>
            <p:nvPr/>
          </p:nvSpPr>
          <p:spPr bwMode="auto">
            <a:xfrm>
              <a:off x="5720509" y="4486054"/>
              <a:ext cx="15147" cy="10819"/>
            </a:xfrm>
            <a:custGeom>
              <a:avLst/>
              <a:gdLst>
                <a:gd name="T0" fmla="*/ 7 w 9"/>
                <a:gd name="T1" fmla="*/ 6 h 6"/>
                <a:gd name="T2" fmla="*/ 8 w 9"/>
                <a:gd name="T3" fmla="*/ 4 h 6"/>
                <a:gd name="T4" fmla="*/ 9 w 9"/>
                <a:gd name="T5" fmla="*/ 3 h 6"/>
                <a:gd name="T6" fmla="*/ 7 w 9"/>
                <a:gd name="T7" fmla="*/ 0 h 6"/>
                <a:gd name="T8" fmla="*/ 3 w 9"/>
                <a:gd name="T9" fmla="*/ 0 h 6"/>
                <a:gd name="T10" fmla="*/ 0 w 9"/>
                <a:gd name="T11" fmla="*/ 0 h 6"/>
                <a:gd name="T12" fmla="*/ 0 w 9"/>
                <a:gd name="T13" fmla="*/ 6 h 6"/>
                <a:gd name="T14" fmla="*/ 4 w 9"/>
                <a:gd name="T15" fmla="*/ 6 h 6"/>
                <a:gd name="T16" fmla="*/ 7 w 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7" y="6"/>
                  </a:moveTo>
                  <a:cubicBezTo>
                    <a:pt x="7" y="5"/>
                    <a:pt x="8" y="5"/>
                    <a:pt x="8" y="4"/>
                  </a:cubicBezTo>
                  <a:cubicBezTo>
                    <a:pt x="8" y="4"/>
                    <a:pt x="9" y="3"/>
                    <a:pt x="9" y="3"/>
                  </a:cubicBezTo>
                  <a:cubicBezTo>
                    <a:pt x="9" y="2"/>
                    <a:pt x="8" y="1"/>
                    <a:pt x="7" y="0"/>
                  </a:cubicBezTo>
                  <a:cubicBezTo>
                    <a:pt x="6" y="0"/>
                    <a:pt x="5" y="0"/>
                    <a:pt x="3" y="0"/>
                  </a:cubicBezTo>
                  <a:cubicBezTo>
                    <a:pt x="0" y="0"/>
                    <a:pt x="0" y="0"/>
                    <a:pt x="0" y="0"/>
                  </a:cubicBezTo>
                  <a:cubicBezTo>
                    <a:pt x="0" y="6"/>
                    <a:pt x="0" y="6"/>
                    <a:pt x="0" y="6"/>
                  </a:cubicBezTo>
                  <a:cubicBezTo>
                    <a:pt x="4" y="6"/>
                    <a:pt x="4" y="6"/>
                    <a:pt x="4" y="6"/>
                  </a:cubicBezTo>
                  <a:cubicBezTo>
                    <a:pt x="5" y="6"/>
                    <a:pt x="6"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Oval 23"/>
            <p:cNvSpPr>
              <a:spLocks noChangeArrowheads="1"/>
            </p:cNvSpPr>
            <p:nvPr/>
          </p:nvSpPr>
          <p:spPr bwMode="auto">
            <a:xfrm>
              <a:off x="5494027" y="4002076"/>
              <a:ext cx="158681" cy="1860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Freeform 24"/>
            <p:cNvSpPr/>
            <p:nvPr/>
          </p:nvSpPr>
          <p:spPr bwMode="auto">
            <a:xfrm>
              <a:off x="5408916" y="4204756"/>
              <a:ext cx="326740" cy="187533"/>
            </a:xfrm>
            <a:custGeom>
              <a:avLst/>
              <a:gdLst>
                <a:gd name="T0" fmla="*/ 99 w 192"/>
                <a:gd name="T1" fmla="*/ 110 h 110"/>
                <a:gd name="T2" fmla="*/ 103 w 192"/>
                <a:gd name="T3" fmla="*/ 110 h 110"/>
                <a:gd name="T4" fmla="*/ 192 w 192"/>
                <a:gd name="T5" fmla="*/ 110 h 110"/>
                <a:gd name="T6" fmla="*/ 192 w 192"/>
                <a:gd name="T7" fmla="*/ 55 h 110"/>
                <a:gd name="T8" fmla="*/ 140 w 192"/>
                <a:gd name="T9" fmla="*/ 0 h 110"/>
                <a:gd name="T10" fmla="*/ 99 w 192"/>
                <a:gd name="T11" fmla="*/ 15 h 110"/>
                <a:gd name="T12" fmla="*/ 118 w 192"/>
                <a:gd name="T13" fmla="*/ 69 h 110"/>
                <a:gd name="T14" fmla="*/ 99 w 192"/>
                <a:gd name="T15" fmla="*/ 98 h 110"/>
                <a:gd name="T16" fmla="*/ 80 w 192"/>
                <a:gd name="T17" fmla="*/ 69 h 110"/>
                <a:gd name="T18" fmla="*/ 99 w 192"/>
                <a:gd name="T19" fmla="*/ 15 h 110"/>
                <a:gd name="T20" fmla="*/ 52 w 192"/>
                <a:gd name="T21" fmla="*/ 0 h 110"/>
                <a:gd name="T22" fmla="*/ 0 w 192"/>
                <a:gd name="T23" fmla="*/ 55 h 110"/>
                <a:gd name="T24" fmla="*/ 0 w 192"/>
                <a:gd name="T25" fmla="*/ 110 h 110"/>
                <a:gd name="T26" fmla="*/ 89 w 192"/>
                <a:gd name="T27" fmla="*/ 110 h 110"/>
                <a:gd name="T28" fmla="*/ 99 w 192"/>
                <a:gd name="T2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10">
                  <a:moveTo>
                    <a:pt x="99" y="110"/>
                  </a:moveTo>
                  <a:cubicBezTo>
                    <a:pt x="103" y="110"/>
                    <a:pt x="103" y="110"/>
                    <a:pt x="103" y="110"/>
                  </a:cubicBezTo>
                  <a:cubicBezTo>
                    <a:pt x="192" y="110"/>
                    <a:pt x="192" y="110"/>
                    <a:pt x="192" y="110"/>
                  </a:cubicBezTo>
                  <a:cubicBezTo>
                    <a:pt x="192" y="110"/>
                    <a:pt x="192" y="110"/>
                    <a:pt x="192" y="55"/>
                  </a:cubicBezTo>
                  <a:cubicBezTo>
                    <a:pt x="192" y="23"/>
                    <a:pt x="164" y="8"/>
                    <a:pt x="140" y="0"/>
                  </a:cubicBezTo>
                  <a:cubicBezTo>
                    <a:pt x="99" y="15"/>
                    <a:pt x="99" y="15"/>
                    <a:pt x="99" y="15"/>
                  </a:cubicBezTo>
                  <a:cubicBezTo>
                    <a:pt x="118" y="69"/>
                    <a:pt x="118" y="69"/>
                    <a:pt x="118" y="69"/>
                  </a:cubicBezTo>
                  <a:cubicBezTo>
                    <a:pt x="99" y="98"/>
                    <a:pt x="99" y="98"/>
                    <a:pt x="99" y="98"/>
                  </a:cubicBezTo>
                  <a:cubicBezTo>
                    <a:pt x="80" y="69"/>
                    <a:pt x="80" y="69"/>
                    <a:pt x="80" y="69"/>
                  </a:cubicBezTo>
                  <a:cubicBezTo>
                    <a:pt x="99" y="15"/>
                    <a:pt x="99" y="15"/>
                    <a:pt x="99" y="15"/>
                  </a:cubicBezTo>
                  <a:cubicBezTo>
                    <a:pt x="52" y="0"/>
                    <a:pt x="52" y="0"/>
                    <a:pt x="52" y="0"/>
                  </a:cubicBezTo>
                  <a:cubicBezTo>
                    <a:pt x="28" y="8"/>
                    <a:pt x="0" y="23"/>
                    <a:pt x="0" y="55"/>
                  </a:cubicBezTo>
                  <a:cubicBezTo>
                    <a:pt x="0" y="110"/>
                    <a:pt x="0" y="110"/>
                    <a:pt x="0" y="110"/>
                  </a:cubicBezTo>
                  <a:cubicBezTo>
                    <a:pt x="89" y="110"/>
                    <a:pt x="89" y="110"/>
                    <a:pt x="89" y="110"/>
                  </a:cubicBezTo>
                  <a:lnTo>
                    <a:pt x="99"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7" name="组合 26"/>
          <p:cNvGrpSpPr/>
          <p:nvPr/>
        </p:nvGrpSpPr>
        <p:grpSpPr>
          <a:xfrm>
            <a:off x="6163385" y="4418749"/>
            <a:ext cx="750131" cy="649151"/>
            <a:chOff x="6269402" y="3968176"/>
            <a:chExt cx="750131" cy="649151"/>
          </a:xfrm>
          <a:solidFill>
            <a:schemeClr val="bg1"/>
          </a:solidFill>
        </p:grpSpPr>
        <p:sp>
          <p:nvSpPr>
            <p:cNvPr id="28" name="Freeform 25"/>
            <p:cNvSpPr>
              <a:spLocks noEditPoints="1"/>
            </p:cNvSpPr>
            <p:nvPr/>
          </p:nvSpPr>
          <p:spPr bwMode="auto">
            <a:xfrm>
              <a:off x="6269402" y="4116759"/>
              <a:ext cx="750131" cy="500568"/>
            </a:xfrm>
            <a:custGeom>
              <a:avLst/>
              <a:gdLst>
                <a:gd name="T0" fmla="*/ 405 w 440"/>
                <a:gd name="T1" fmla="*/ 0 h 294"/>
                <a:gd name="T2" fmla="*/ 267 w 440"/>
                <a:gd name="T3" fmla="*/ 0 h 294"/>
                <a:gd name="T4" fmla="*/ 220 w 440"/>
                <a:gd name="T5" fmla="*/ 0 h 294"/>
                <a:gd name="T6" fmla="*/ 172 w 440"/>
                <a:gd name="T7" fmla="*/ 0 h 294"/>
                <a:gd name="T8" fmla="*/ 34 w 440"/>
                <a:gd name="T9" fmla="*/ 0 h 294"/>
                <a:gd name="T10" fmla="*/ 0 w 440"/>
                <a:gd name="T11" fmla="*/ 34 h 294"/>
                <a:gd name="T12" fmla="*/ 0 w 440"/>
                <a:gd name="T13" fmla="*/ 259 h 294"/>
                <a:gd name="T14" fmla="*/ 34 w 440"/>
                <a:gd name="T15" fmla="*/ 294 h 294"/>
                <a:gd name="T16" fmla="*/ 405 w 440"/>
                <a:gd name="T17" fmla="*/ 294 h 294"/>
                <a:gd name="T18" fmla="*/ 440 w 440"/>
                <a:gd name="T19" fmla="*/ 259 h 294"/>
                <a:gd name="T20" fmla="*/ 440 w 440"/>
                <a:gd name="T21" fmla="*/ 34 h 294"/>
                <a:gd name="T22" fmla="*/ 405 w 440"/>
                <a:gd name="T23" fmla="*/ 0 h 294"/>
                <a:gd name="T24" fmla="*/ 419 w 440"/>
                <a:gd name="T25" fmla="*/ 243 h 294"/>
                <a:gd name="T26" fmla="*/ 388 w 440"/>
                <a:gd name="T27" fmla="*/ 273 h 294"/>
                <a:gd name="T28" fmla="*/ 51 w 440"/>
                <a:gd name="T29" fmla="*/ 273 h 294"/>
                <a:gd name="T30" fmla="*/ 20 w 440"/>
                <a:gd name="T31" fmla="*/ 243 h 294"/>
                <a:gd name="T32" fmla="*/ 20 w 440"/>
                <a:gd name="T33" fmla="*/ 50 h 294"/>
                <a:gd name="T34" fmla="*/ 51 w 440"/>
                <a:gd name="T35" fmla="*/ 20 h 294"/>
                <a:gd name="T36" fmla="*/ 163 w 440"/>
                <a:gd name="T37" fmla="*/ 20 h 294"/>
                <a:gd name="T38" fmla="*/ 163 w 440"/>
                <a:gd name="T39" fmla="*/ 35 h 294"/>
                <a:gd name="T40" fmla="*/ 276 w 440"/>
                <a:gd name="T41" fmla="*/ 35 h 294"/>
                <a:gd name="T42" fmla="*/ 276 w 440"/>
                <a:gd name="T43" fmla="*/ 20 h 294"/>
                <a:gd name="T44" fmla="*/ 388 w 440"/>
                <a:gd name="T45" fmla="*/ 20 h 294"/>
                <a:gd name="T46" fmla="*/ 419 w 440"/>
                <a:gd name="T47" fmla="*/ 50 h 294"/>
                <a:gd name="T48" fmla="*/ 419 w 440"/>
                <a:gd name="T49" fmla="*/ 24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0" h="294">
                  <a:moveTo>
                    <a:pt x="405" y="0"/>
                  </a:moveTo>
                  <a:cubicBezTo>
                    <a:pt x="267" y="0"/>
                    <a:pt x="267" y="0"/>
                    <a:pt x="267" y="0"/>
                  </a:cubicBezTo>
                  <a:cubicBezTo>
                    <a:pt x="220" y="0"/>
                    <a:pt x="220" y="0"/>
                    <a:pt x="220" y="0"/>
                  </a:cubicBezTo>
                  <a:cubicBezTo>
                    <a:pt x="172" y="0"/>
                    <a:pt x="172" y="0"/>
                    <a:pt x="172" y="0"/>
                  </a:cubicBezTo>
                  <a:cubicBezTo>
                    <a:pt x="34" y="0"/>
                    <a:pt x="34" y="0"/>
                    <a:pt x="34" y="0"/>
                  </a:cubicBezTo>
                  <a:cubicBezTo>
                    <a:pt x="15" y="0"/>
                    <a:pt x="0" y="15"/>
                    <a:pt x="0" y="34"/>
                  </a:cubicBezTo>
                  <a:cubicBezTo>
                    <a:pt x="0" y="259"/>
                    <a:pt x="0" y="259"/>
                    <a:pt x="0" y="259"/>
                  </a:cubicBezTo>
                  <a:cubicBezTo>
                    <a:pt x="0" y="278"/>
                    <a:pt x="15" y="294"/>
                    <a:pt x="34" y="294"/>
                  </a:cubicBezTo>
                  <a:cubicBezTo>
                    <a:pt x="405" y="294"/>
                    <a:pt x="405" y="294"/>
                    <a:pt x="405" y="294"/>
                  </a:cubicBezTo>
                  <a:cubicBezTo>
                    <a:pt x="424" y="294"/>
                    <a:pt x="440" y="278"/>
                    <a:pt x="440" y="259"/>
                  </a:cubicBezTo>
                  <a:cubicBezTo>
                    <a:pt x="440" y="34"/>
                    <a:pt x="440" y="34"/>
                    <a:pt x="440" y="34"/>
                  </a:cubicBezTo>
                  <a:cubicBezTo>
                    <a:pt x="440" y="15"/>
                    <a:pt x="424" y="0"/>
                    <a:pt x="405" y="0"/>
                  </a:cubicBezTo>
                  <a:close/>
                  <a:moveTo>
                    <a:pt x="419" y="243"/>
                  </a:moveTo>
                  <a:cubicBezTo>
                    <a:pt x="419" y="260"/>
                    <a:pt x="405" y="273"/>
                    <a:pt x="388" y="273"/>
                  </a:cubicBezTo>
                  <a:cubicBezTo>
                    <a:pt x="51" y="273"/>
                    <a:pt x="51" y="273"/>
                    <a:pt x="51" y="273"/>
                  </a:cubicBezTo>
                  <a:cubicBezTo>
                    <a:pt x="34" y="273"/>
                    <a:pt x="20" y="260"/>
                    <a:pt x="20" y="243"/>
                  </a:cubicBezTo>
                  <a:cubicBezTo>
                    <a:pt x="20" y="50"/>
                    <a:pt x="20" y="50"/>
                    <a:pt x="20" y="50"/>
                  </a:cubicBezTo>
                  <a:cubicBezTo>
                    <a:pt x="20" y="34"/>
                    <a:pt x="34" y="20"/>
                    <a:pt x="51" y="20"/>
                  </a:cubicBezTo>
                  <a:cubicBezTo>
                    <a:pt x="163" y="20"/>
                    <a:pt x="163" y="20"/>
                    <a:pt x="163" y="20"/>
                  </a:cubicBezTo>
                  <a:cubicBezTo>
                    <a:pt x="163" y="35"/>
                    <a:pt x="163" y="35"/>
                    <a:pt x="163" y="35"/>
                  </a:cubicBezTo>
                  <a:cubicBezTo>
                    <a:pt x="276" y="35"/>
                    <a:pt x="276" y="35"/>
                    <a:pt x="276" y="35"/>
                  </a:cubicBezTo>
                  <a:cubicBezTo>
                    <a:pt x="276" y="20"/>
                    <a:pt x="276" y="20"/>
                    <a:pt x="276" y="20"/>
                  </a:cubicBezTo>
                  <a:cubicBezTo>
                    <a:pt x="388" y="20"/>
                    <a:pt x="388" y="20"/>
                    <a:pt x="388" y="20"/>
                  </a:cubicBezTo>
                  <a:cubicBezTo>
                    <a:pt x="405" y="20"/>
                    <a:pt x="419" y="34"/>
                    <a:pt x="419" y="50"/>
                  </a:cubicBezTo>
                  <a:lnTo>
                    <a:pt x="419" y="2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6635812" y="4470908"/>
              <a:ext cx="258940" cy="209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6635812" y="4405993"/>
              <a:ext cx="258940" cy="187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Rectangle 28"/>
            <p:cNvSpPr>
              <a:spLocks noChangeArrowheads="1"/>
            </p:cNvSpPr>
            <p:nvPr/>
          </p:nvSpPr>
          <p:spPr bwMode="auto">
            <a:xfrm>
              <a:off x="6635812" y="4328095"/>
              <a:ext cx="258940" cy="201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Rectangle 29"/>
            <p:cNvSpPr>
              <a:spLocks noChangeArrowheads="1"/>
            </p:cNvSpPr>
            <p:nvPr/>
          </p:nvSpPr>
          <p:spPr bwMode="auto">
            <a:xfrm>
              <a:off x="6635812" y="4258130"/>
              <a:ext cx="258940" cy="201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Freeform 30"/>
            <p:cNvSpPr/>
            <p:nvPr/>
          </p:nvSpPr>
          <p:spPr bwMode="auto">
            <a:xfrm>
              <a:off x="6547095" y="3968176"/>
              <a:ext cx="192582" cy="122617"/>
            </a:xfrm>
            <a:custGeom>
              <a:avLst/>
              <a:gdLst>
                <a:gd name="T0" fmla="*/ 32 w 113"/>
                <a:gd name="T1" fmla="*/ 72 h 72"/>
                <a:gd name="T2" fmla="*/ 28 w 113"/>
                <a:gd name="T3" fmla="*/ 56 h 72"/>
                <a:gd name="T4" fmla="*/ 57 w 113"/>
                <a:gd name="T5" fmla="*/ 27 h 72"/>
                <a:gd name="T6" fmla="*/ 86 w 113"/>
                <a:gd name="T7" fmla="*/ 56 h 72"/>
                <a:gd name="T8" fmla="*/ 81 w 113"/>
                <a:gd name="T9" fmla="*/ 72 h 72"/>
                <a:gd name="T10" fmla="*/ 111 w 113"/>
                <a:gd name="T11" fmla="*/ 72 h 72"/>
                <a:gd name="T12" fmla="*/ 113 w 113"/>
                <a:gd name="T13" fmla="*/ 56 h 72"/>
                <a:gd name="T14" fmla="*/ 57 w 113"/>
                <a:gd name="T15" fmla="*/ 0 h 72"/>
                <a:gd name="T16" fmla="*/ 0 w 113"/>
                <a:gd name="T17" fmla="*/ 56 h 72"/>
                <a:gd name="T18" fmla="*/ 2 w 113"/>
                <a:gd name="T19" fmla="*/ 72 h 72"/>
                <a:gd name="T20" fmla="*/ 32 w 113"/>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72">
                  <a:moveTo>
                    <a:pt x="32" y="72"/>
                  </a:moveTo>
                  <a:cubicBezTo>
                    <a:pt x="29" y="67"/>
                    <a:pt x="28" y="62"/>
                    <a:pt x="28" y="56"/>
                  </a:cubicBezTo>
                  <a:cubicBezTo>
                    <a:pt x="28" y="40"/>
                    <a:pt x="41" y="27"/>
                    <a:pt x="57" y="27"/>
                  </a:cubicBezTo>
                  <a:cubicBezTo>
                    <a:pt x="73" y="27"/>
                    <a:pt x="86" y="40"/>
                    <a:pt x="86" y="56"/>
                  </a:cubicBezTo>
                  <a:cubicBezTo>
                    <a:pt x="86" y="62"/>
                    <a:pt x="84" y="67"/>
                    <a:pt x="81" y="72"/>
                  </a:cubicBezTo>
                  <a:cubicBezTo>
                    <a:pt x="111" y="72"/>
                    <a:pt x="111" y="72"/>
                    <a:pt x="111" y="72"/>
                  </a:cubicBezTo>
                  <a:cubicBezTo>
                    <a:pt x="112" y="67"/>
                    <a:pt x="113" y="62"/>
                    <a:pt x="113" y="56"/>
                  </a:cubicBezTo>
                  <a:cubicBezTo>
                    <a:pt x="113" y="25"/>
                    <a:pt x="88" y="0"/>
                    <a:pt x="57" y="0"/>
                  </a:cubicBezTo>
                  <a:cubicBezTo>
                    <a:pt x="25" y="0"/>
                    <a:pt x="0" y="25"/>
                    <a:pt x="0" y="56"/>
                  </a:cubicBezTo>
                  <a:cubicBezTo>
                    <a:pt x="0" y="62"/>
                    <a:pt x="1" y="67"/>
                    <a:pt x="2" y="72"/>
                  </a:cubicBezTo>
                  <a:lnTo>
                    <a:pt x="3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Freeform 31"/>
            <p:cNvSpPr>
              <a:spLocks noEditPoints="1"/>
            </p:cNvSpPr>
            <p:nvPr/>
          </p:nvSpPr>
          <p:spPr bwMode="auto">
            <a:xfrm>
              <a:off x="6526899" y="4473071"/>
              <a:ext cx="33900" cy="42556"/>
            </a:xfrm>
            <a:custGeom>
              <a:avLst/>
              <a:gdLst>
                <a:gd name="T0" fmla="*/ 19 w 20"/>
                <a:gd name="T1" fmla="*/ 16 h 25"/>
                <a:gd name="T2" fmla="*/ 17 w 20"/>
                <a:gd name="T3" fmla="*/ 16 h 25"/>
                <a:gd name="T4" fmla="*/ 16 w 20"/>
                <a:gd name="T5" fmla="*/ 16 h 25"/>
                <a:gd name="T6" fmla="*/ 16 w 20"/>
                <a:gd name="T7" fmla="*/ 3 h 25"/>
                <a:gd name="T8" fmla="*/ 13 w 20"/>
                <a:gd name="T9" fmla="*/ 0 h 25"/>
                <a:gd name="T10" fmla="*/ 12 w 20"/>
                <a:gd name="T11" fmla="*/ 1 h 25"/>
                <a:gd name="T12" fmla="*/ 11 w 20"/>
                <a:gd name="T13" fmla="*/ 2 h 25"/>
                <a:gd name="T14" fmla="*/ 2 w 20"/>
                <a:gd name="T15" fmla="*/ 14 h 25"/>
                <a:gd name="T16" fmla="*/ 1 w 20"/>
                <a:gd name="T17" fmla="*/ 15 h 25"/>
                <a:gd name="T18" fmla="*/ 1 w 20"/>
                <a:gd name="T19" fmla="*/ 16 h 25"/>
                <a:gd name="T20" fmla="*/ 0 w 20"/>
                <a:gd name="T21" fmla="*/ 16 h 25"/>
                <a:gd name="T22" fmla="*/ 0 w 20"/>
                <a:gd name="T23" fmla="*/ 17 h 25"/>
                <a:gd name="T24" fmla="*/ 1 w 20"/>
                <a:gd name="T25" fmla="*/ 19 h 25"/>
                <a:gd name="T26" fmla="*/ 3 w 20"/>
                <a:gd name="T27" fmla="*/ 20 h 25"/>
                <a:gd name="T28" fmla="*/ 12 w 20"/>
                <a:gd name="T29" fmla="*/ 20 h 25"/>
                <a:gd name="T30" fmla="*/ 12 w 20"/>
                <a:gd name="T31" fmla="*/ 23 h 25"/>
                <a:gd name="T32" fmla="*/ 12 w 20"/>
                <a:gd name="T33" fmla="*/ 25 h 25"/>
                <a:gd name="T34" fmla="*/ 14 w 20"/>
                <a:gd name="T35" fmla="*/ 25 h 25"/>
                <a:gd name="T36" fmla="*/ 15 w 20"/>
                <a:gd name="T37" fmla="*/ 25 h 25"/>
                <a:gd name="T38" fmla="*/ 16 w 20"/>
                <a:gd name="T39" fmla="*/ 23 h 25"/>
                <a:gd name="T40" fmla="*/ 16 w 20"/>
                <a:gd name="T41" fmla="*/ 20 h 25"/>
                <a:gd name="T42" fmla="*/ 17 w 20"/>
                <a:gd name="T43" fmla="*/ 20 h 25"/>
                <a:gd name="T44" fmla="*/ 19 w 20"/>
                <a:gd name="T45" fmla="*/ 19 h 25"/>
                <a:gd name="T46" fmla="*/ 20 w 20"/>
                <a:gd name="T47" fmla="*/ 18 h 25"/>
                <a:gd name="T48" fmla="*/ 19 w 20"/>
                <a:gd name="T49" fmla="*/ 16 h 25"/>
                <a:gd name="T50" fmla="*/ 12 w 20"/>
                <a:gd name="T51" fmla="*/ 16 h 25"/>
                <a:gd name="T52" fmla="*/ 5 w 20"/>
                <a:gd name="T53" fmla="*/ 16 h 25"/>
                <a:gd name="T54" fmla="*/ 12 w 20"/>
                <a:gd name="T55" fmla="*/ 6 h 25"/>
                <a:gd name="T56" fmla="*/ 12 w 20"/>
                <a:gd name="T5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5">
                  <a:moveTo>
                    <a:pt x="19" y="16"/>
                  </a:moveTo>
                  <a:cubicBezTo>
                    <a:pt x="18" y="16"/>
                    <a:pt x="18" y="16"/>
                    <a:pt x="17" y="16"/>
                  </a:cubicBezTo>
                  <a:cubicBezTo>
                    <a:pt x="16" y="16"/>
                    <a:pt x="16" y="16"/>
                    <a:pt x="16" y="16"/>
                  </a:cubicBezTo>
                  <a:cubicBezTo>
                    <a:pt x="16" y="3"/>
                    <a:pt x="16" y="3"/>
                    <a:pt x="16" y="3"/>
                  </a:cubicBezTo>
                  <a:cubicBezTo>
                    <a:pt x="16" y="1"/>
                    <a:pt x="15" y="0"/>
                    <a:pt x="13" y="0"/>
                  </a:cubicBezTo>
                  <a:cubicBezTo>
                    <a:pt x="13" y="0"/>
                    <a:pt x="12" y="0"/>
                    <a:pt x="12" y="1"/>
                  </a:cubicBezTo>
                  <a:cubicBezTo>
                    <a:pt x="12" y="1"/>
                    <a:pt x="11" y="2"/>
                    <a:pt x="11" y="2"/>
                  </a:cubicBezTo>
                  <a:cubicBezTo>
                    <a:pt x="2" y="14"/>
                    <a:pt x="2" y="14"/>
                    <a:pt x="2" y="14"/>
                  </a:cubicBezTo>
                  <a:cubicBezTo>
                    <a:pt x="2" y="15"/>
                    <a:pt x="1" y="15"/>
                    <a:pt x="1" y="15"/>
                  </a:cubicBezTo>
                  <a:cubicBezTo>
                    <a:pt x="1" y="15"/>
                    <a:pt x="1" y="16"/>
                    <a:pt x="1" y="16"/>
                  </a:cubicBezTo>
                  <a:cubicBezTo>
                    <a:pt x="0" y="16"/>
                    <a:pt x="0" y="16"/>
                    <a:pt x="0" y="16"/>
                  </a:cubicBezTo>
                  <a:cubicBezTo>
                    <a:pt x="0" y="17"/>
                    <a:pt x="0" y="17"/>
                    <a:pt x="0" y="17"/>
                  </a:cubicBezTo>
                  <a:cubicBezTo>
                    <a:pt x="0" y="18"/>
                    <a:pt x="0" y="19"/>
                    <a:pt x="1" y="19"/>
                  </a:cubicBezTo>
                  <a:cubicBezTo>
                    <a:pt x="2" y="20"/>
                    <a:pt x="2" y="20"/>
                    <a:pt x="3" y="20"/>
                  </a:cubicBezTo>
                  <a:cubicBezTo>
                    <a:pt x="12" y="20"/>
                    <a:pt x="12" y="20"/>
                    <a:pt x="12" y="20"/>
                  </a:cubicBezTo>
                  <a:cubicBezTo>
                    <a:pt x="12" y="23"/>
                    <a:pt x="12" y="23"/>
                    <a:pt x="12" y="23"/>
                  </a:cubicBezTo>
                  <a:cubicBezTo>
                    <a:pt x="12" y="24"/>
                    <a:pt x="12" y="24"/>
                    <a:pt x="12" y="25"/>
                  </a:cubicBezTo>
                  <a:cubicBezTo>
                    <a:pt x="13" y="25"/>
                    <a:pt x="13" y="25"/>
                    <a:pt x="14" y="25"/>
                  </a:cubicBezTo>
                  <a:cubicBezTo>
                    <a:pt x="15" y="25"/>
                    <a:pt x="15" y="25"/>
                    <a:pt x="15" y="25"/>
                  </a:cubicBezTo>
                  <a:cubicBezTo>
                    <a:pt x="16" y="24"/>
                    <a:pt x="16" y="24"/>
                    <a:pt x="16" y="23"/>
                  </a:cubicBezTo>
                  <a:cubicBezTo>
                    <a:pt x="16" y="20"/>
                    <a:pt x="16" y="20"/>
                    <a:pt x="16" y="20"/>
                  </a:cubicBezTo>
                  <a:cubicBezTo>
                    <a:pt x="17" y="20"/>
                    <a:pt x="17" y="20"/>
                    <a:pt x="17" y="20"/>
                  </a:cubicBezTo>
                  <a:cubicBezTo>
                    <a:pt x="18" y="20"/>
                    <a:pt x="19" y="20"/>
                    <a:pt x="19" y="19"/>
                  </a:cubicBezTo>
                  <a:cubicBezTo>
                    <a:pt x="19" y="19"/>
                    <a:pt x="20" y="19"/>
                    <a:pt x="20" y="18"/>
                  </a:cubicBezTo>
                  <a:cubicBezTo>
                    <a:pt x="20" y="17"/>
                    <a:pt x="19" y="17"/>
                    <a:pt x="19" y="16"/>
                  </a:cubicBezTo>
                  <a:close/>
                  <a:moveTo>
                    <a:pt x="12" y="16"/>
                  </a:moveTo>
                  <a:cubicBezTo>
                    <a:pt x="5" y="16"/>
                    <a:pt x="5" y="16"/>
                    <a:pt x="5" y="16"/>
                  </a:cubicBezTo>
                  <a:cubicBezTo>
                    <a:pt x="12" y="6"/>
                    <a:pt x="12" y="6"/>
                    <a:pt x="12" y="6"/>
                  </a:cubicBezTo>
                  <a:lnTo>
                    <a:pt x="1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32"/>
            <p:cNvSpPr/>
            <p:nvPr/>
          </p:nvSpPr>
          <p:spPr bwMode="auto">
            <a:xfrm>
              <a:off x="6494441" y="4473071"/>
              <a:ext cx="28851" cy="42556"/>
            </a:xfrm>
            <a:custGeom>
              <a:avLst/>
              <a:gdLst>
                <a:gd name="T0" fmla="*/ 15 w 17"/>
                <a:gd name="T1" fmla="*/ 13 h 25"/>
                <a:gd name="T2" fmla="*/ 13 w 17"/>
                <a:gd name="T3" fmla="*/ 12 h 25"/>
                <a:gd name="T4" fmla="*/ 15 w 17"/>
                <a:gd name="T5" fmla="*/ 9 h 25"/>
                <a:gd name="T6" fmla="*/ 16 w 17"/>
                <a:gd name="T7" fmla="*/ 6 h 25"/>
                <a:gd name="T8" fmla="*/ 15 w 17"/>
                <a:gd name="T9" fmla="*/ 4 h 25"/>
                <a:gd name="T10" fmla="*/ 14 w 17"/>
                <a:gd name="T11" fmla="*/ 2 h 25"/>
                <a:gd name="T12" fmla="*/ 12 w 17"/>
                <a:gd name="T13" fmla="*/ 1 h 25"/>
                <a:gd name="T14" fmla="*/ 9 w 17"/>
                <a:gd name="T15" fmla="*/ 0 h 25"/>
                <a:gd name="T16" fmla="*/ 5 w 17"/>
                <a:gd name="T17" fmla="*/ 1 h 25"/>
                <a:gd name="T18" fmla="*/ 3 w 17"/>
                <a:gd name="T19" fmla="*/ 2 h 25"/>
                <a:gd name="T20" fmla="*/ 1 w 17"/>
                <a:gd name="T21" fmla="*/ 4 h 25"/>
                <a:gd name="T22" fmla="*/ 1 w 17"/>
                <a:gd name="T23" fmla="*/ 6 h 25"/>
                <a:gd name="T24" fmla="*/ 1 w 17"/>
                <a:gd name="T25" fmla="*/ 7 h 25"/>
                <a:gd name="T26" fmla="*/ 2 w 17"/>
                <a:gd name="T27" fmla="*/ 8 h 25"/>
                <a:gd name="T28" fmla="*/ 3 w 17"/>
                <a:gd name="T29" fmla="*/ 8 h 25"/>
                <a:gd name="T30" fmla="*/ 4 w 17"/>
                <a:gd name="T31" fmla="*/ 7 h 25"/>
                <a:gd name="T32" fmla="*/ 5 w 17"/>
                <a:gd name="T33" fmla="*/ 6 h 25"/>
                <a:gd name="T34" fmla="*/ 5 w 17"/>
                <a:gd name="T35" fmla="*/ 4 h 25"/>
                <a:gd name="T36" fmla="*/ 7 w 17"/>
                <a:gd name="T37" fmla="*/ 4 h 25"/>
                <a:gd name="T38" fmla="*/ 8 w 17"/>
                <a:gd name="T39" fmla="*/ 3 h 25"/>
                <a:gd name="T40" fmla="*/ 11 w 17"/>
                <a:gd name="T41" fmla="*/ 4 h 25"/>
                <a:gd name="T42" fmla="*/ 12 w 17"/>
                <a:gd name="T43" fmla="*/ 7 h 25"/>
                <a:gd name="T44" fmla="*/ 10 w 17"/>
                <a:gd name="T45" fmla="*/ 9 h 25"/>
                <a:gd name="T46" fmla="*/ 8 w 17"/>
                <a:gd name="T47" fmla="*/ 10 h 25"/>
                <a:gd name="T48" fmla="*/ 7 w 17"/>
                <a:gd name="T49" fmla="*/ 10 h 25"/>
                <a:gd name="T50" fmla="*/ 5 w 17"/>
                <a:gd name="T51" fmla="*/ 11 h 25"/>
                <a:gd name="T52" fmla="*/ 5 w 17"/>
                <a:gd name="T53" fmla="*/ 12 h 25"/>
                <a:gd name="T54" fmla="*/ 5 w 17"/>
                <a:gd name="T55" fmla="*/ 13 h 25"/>
                <a:gd name="T56" fmla="*/ 7 w 17"/>
                <a:gd name="T57" fmla="*/ 14 h 25"/>
                <a:gd name="T58" fmla="*/ 7 w 17"/>
                <a:gd name="T59" fmla="*/ 14 h 25"/>
                <a:gd name="T60" fmla="*/ 8 w 17"/>
                <a:gd name="T61" fmla="*/ 14 h 25"/>
                <a:gd name="T62" fmla="*/ 12 w 17"/>
                <a:gd name="T63" fmla="*/ 15 h 25"/>
                <a:gd name="T64" fmla="*/ 13 w 17"/>
                <a:gd name="T65" fmla="*/ 18 h 25"/>
                <a:gd name="T66" fmla="*/ 12 w 17"/>
                <a:gd name="T67" fmla="*/ 20 h 25"/>
                <a:gd name="T68" fmla="*/ 10 w 17"/>
                <a:gd name="T69" fmla="*/ 22 h 25"/>
                <a:gd name="T70" fmla="*/ 8 w 17"/>
                <a:gd name="T71" fmla="*/ 22 h 25"/>
                <a:gd name="T72" fmla="*/ 6 w 17"/>
                <a:gd name="T73" fmla="*/ 21 h 25"/>
                <a:gd name="T74" fmla="*/ 4 w 17"/>
                <a:gd name="T75" fmla="*/ 18 h 25"/>
                <a:gd name="T76" fmla="*/ 3 w 17"/>
                <a:gd name="T77" fmla="*/ 17 h 25"/>
                <a:gd name="T78" fmla="*/ 2 w 17"/>
                <a:gd name="T79" fmla="*/ 17 h 25"/>
                <a:gd name="T80" fmla="*/ 1 w 17"/>
                <a:gd name="T81" fmla="*/ 17 h 25"/>
                <a:gd name="T82" fmla="*/ 0 w 17"/>
                <a:gd name="T83" fmla="*/ 19 h 25"/>
                <a:gd name="T84" fmla="*/ 0 w 17"/>
                <a:gd name="T85" fmla="*/ 21 h 25"/>
                <a:gd name="T86" fmla="*/ 2 w 17"/>
                <a:gd name="T87" fmla="*/ 23 h 25"/>
                <a:gd name="T88" fmla="*/ 5 w 17"/>
                <a:gd name="T89" fmla="*/ 25 h 25"/>
                <a:gd name="T90" fmla="*/ 8 w 17"/>
                <a:gd name="T91" fmla="*/ 25 h 25"/>
                <a:gd name="T92" fmla="*/ 12 w 17"/>
                <a:gd name="T93" fmla="*/ 25 h 25"/>
                <a:gd name="T94" fmla="*/ 15 w 17"/>
                <a:gd name="T95" fmla="*/ 23 h 25"/>
                <a:gd name="T96" fmla="*/ 17 w 17"/>
                <a:gd name="T97" fmla="*/ 21 h 25"/>
                <a:gd name="T98" fmla="*/ 17 w 17"/>
                <a:gd name="T99" fmla="*/ 18 h 25"/>
                <a:gd name="T100" fmla="*/ 17 w 17"/>
                <a:gd name="T101" fmla="*/ 15 h 25"/>
                <a:gd name="T102" fmla="*/ 15 w 17"/>
                <a:gd name="T10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25">
                  <a:moveTo>
                    <a:pt x="15" y="13"/>
                  </a:moveTo>
                  <a:cubicBezTo>
                    <a:pt x="15" y="13"/>
                    <a:pt x="14" y="12"/>
                    <a:pt x="13" y="12"/>
                  </a:cubicBezTo>
                  <a:cubicBezTo>
                    <a:pt x="14" y="11"/>
                    <a:pt x="15" y="10"/>
                    <a:pt x="15" y="9"/>
                  </a:cubicBezTo>
                  <a:cubicBezTo>
                    <a:pt x="16" y="8"/>
                    <a:pt x="16" y="7"/>
                    <a:pt x="16" y="6"/>
                  </a:cubicBezTo>
                  <a:cubicBezTo>
                    <a:pt x="16" y="5"/>
                    <a:pt x="16" y="5"/>
                    <a:pt x="15" y="4"/>
                  </a:cubicBezTo>
                  <a:cubicBezTo>
                    <a:pt x="15" y="3"/>
                    <a:pt x="15" y="3"/>
                    <a:pt x="14" y="2"/>
                  </a:cubicBezTo>
                  <a:cubicBezTo>
                    <a:pt x="13" y="1"/>
                    <a:pt x="13" y="1"/>
                    <a:pt x="12" y="1"/>
                  </a:cubicBezTo>
                  <a:cubicBezTo>
                    <a:pt x="11" y="0"/>
                    <a:pt x="10" y="0"/>
                    <a:pt x="9" y="0"/>
                  </a:cubicBezTo>
                  <a:cubicBezTo>
                    <a:pt x="7" y="0"/>
                    <a:pt x="6" y="0"/>
                    <a:pt x="5" y="1"/>
                  </a:cubicBezTo>
                  <a:cubicBezTo>
                    <a:pt x="4" y="1"/>
                    <a:pt x="3" y="2"/>
                    <a:pt x="3" y="2"/>
                  </a:cubicBezTo>
                  <a:cubicBezTo>
                    <a:pt x="2" y="3"/>
                    <a:pt x="2" y="3"/>
                    <a:pt x="1" y="4"/>
                  </a:cubicBezTo>
                  <a:cubicBezTo>
                    <a:pt x="1" y="5"/>
                    <a:pt x="1" y="5"/>
                    <a:pt x="1" y="6"/>
                  </a:cubicBezTo>
                  <a:cubicBezTo>
                    <a:pt x="1" y="6"/>
                    <a:pt x="1" y="7"/>
                    <a:pt x="1" y="7"/>
                  </a:cubicBezTo>
                  <a:cubicBezTo>
                    <a:pt x="2" y="8"/>
                    <a:pt x="2" y="8"/>
                    <a:pt x="2" y="8"/>
                  </a:cubicBezTo>
                  <a:cubicBezTo>
                    <a:pt x="3" y="8"/>
                    <a:pt x="3" y="8"/>
                    <a:pt x="3" y="8"/>
                  </a:cubicBezTo>
                  <a:cubicBezTo>
                    <a:pt x="4" y="8"/>
                    <a:pt x="4" y="7"/>
                    <a:pt x="4" y="7"/>
                  </a:cubicBezTo>
                  <a:cubicBezTo>
                    <a:pt x="4" y="7"/>
                    <a:pt x="4" y="6"/>
                    <a:pt x="5" y="6"/>
                  </a:cubicBezTo>
                  <a:cubicBezTo>
                    <a:pt x="5" y="5"/>
                    <a:pt x="5" y="5"/>
                    <a:pt x="5" y="4"/>
                  </a:cubicBezTo>
                  <a:cubicBezTo>
                    <a:pt x="6" y="4"/>
                    <a:pt x="6" y="4"/>
                    <a:pt x="7" y="4"/>
                  </a:cubicBezTo>
                  <a:cubicBezTo>
                    <a:pt x="7" y="4"/>
                    <a:pt x="8" y="3"/>
                    <a:pt x="8" y="3"/>
                  </a:cubicBezTo>
                  <a:cubicBezTo>
                    <a:pt x="9" y="3"/>
                    <a:pt x="10" y="4"/>
                    <a:pt x="11" y="4"/>
                  </a:cubicBezTo>
                  <a:cubicBezTo>
                    <a:pt x="11" y="5"/>
                    <a:pt x="12" y="6"/>
                    <a:pt x="12" y="7"/>
                  </a:cubicBezTo>
                  <a:cubicBezTo>
                    <a:pt x="12" y="8"/>
                    <a:pt x="11" y="9"/>
                    <a:pt x="10" y="9"/>
                  </a:cubicBezTo>
                  <a:cubicBezTo>
                    <a:pt x="10" y="10"/>
                    <a:pt x="9" y="10"/>
                    <a:pt x="8" y="10"/>
                  </a:cubicBezTo>
                  <a:cubicBezTo>
                    <a:pt x="7" y="10"/>
                    <a:pt x="7" y="10"/>
                    <a:pt x="7" y="10"/>
                  </a:cubicBezTo>
                  <a:cubicBezTo>
                    <a:pt x="6" y="10"/>
                    <a:pt x="6" y="10"/>
                    <a:pt x="5" y="11"/>
                  </a:cubicBezTo>
                  <a:cubicBezTo>
                    <a:pt x="5" y="11"/>
                    <a:pt x="5" y="11"/>
                    <a:pt x="5" y="12"/>
                  </a:cubicBezTo>
                  <a:cubicBezTo>
                    <a:pt x="5" y="13"/>
                    <a:pt x="5" y="13"/>
                    <a:pt x="5" y="13"/>
                  </a:cubicBezTo>
                  <a:cubicBezTo>
                    <a:pt x="5" y="14"/>
                    <a:pt x="6" y="14"/>
                    <a:pt x="7" y="14"/>
                  </a:cubicBezTo>
                  <a:cubicBezTo>
                    <a:pt x="7" y="14"/>
                    <a:pt x="7" y="14"/>
                    <a:pt x="7" y="14"/>
                  </a:cubicBezTo>
                  <a:cubicBezTo>
                    <a:pt x="8" y="14"/>
                    <a:pt x="8" y="14"/>
                    <a:pt x="8" y="14"/>
                  </a:cubicBezTo>
                  <a:cubicBezTo>
                    <a:pt x="10" y="14"/>
                    <a:pt x="11" y="14"/>
                    <a:pt x="12" y="15"/>
                  </a:cubicBezTo>
                  <a:cubicBezTo>
                    <a:pt x="12" y="15"/>
                    <a:pt x="13" y="16"/>
                    <a:pt x="13" y="18"/>
                  </a:cubicBezTo>
                  <a:cubicBezTo>
                    <a:pt x="13" y="19"/>
                    <a:pt x="12" y="19"/>
                    <a:pt x="12" y="20"/>
                  </a:cubicBezTo>
                  <a:cubicBezTo>
                    <a:pt x="12" y="21"/>
                    <a:pt x="11" y="21"/>
                    <a:pt x="10" y="22"/>
                  </a:cubicBezTo>
                  <a:cubicBezTo>
                    <a:pt x="10" y="22"/>
                    <a:pt x="9" y="22"/>
                    <a:pt x="8" y="22"/>
                  </a:cubicBezTo>
                  <a:cubicBezTo>
                    <a:pt x="7" y="22"/>
                    <a:pt x="6" y="22"/>
                    <a:pt x="6" y="21"/>
                  </a:cubicBezTo>
                  <a:cubicBezTo>
                    <a:pt x="5" y="20"/>
                    <a:pt x="4" y="19"/>
                    <a:pt x="4" y="18"/>
                  </a:cubicBezTo>
                  <a:cubicBezTo>
                    <a:pt x="4" y="17"/>
                    <a:pt x="3" y="17"/>
                    <a:pt x="3" y="17"/>
                  </a:cubicBezTo>
                  <a:cubicBezTo>
                    <a:pt x="3" y="17"/>
                    <a:pt x="2" y="17"/>
                    <a:pt x="2" y="17"/>
                  </a:cubicBezTo>
                  <a:cubicBezTo>
                    <a:pt x="2" y="17"/>
                    <a:pt x="1" y="17"/>
                    <a:pt x="1" y="17"/>
                  </a:cubicBezTo>
                  <a:cubicBezTo>
                    <a:pt x="0" y="18"/>
                    <a:pt x="0" y="18"/>
                    <a:pt x="0" y="19"/>
                  </a:cubicBezTo>
                  <a:cubicBezTo>
                    <a:pt x="0" y="19"/>
                    <a:pt x="0" y="20"/>
                    <a:pt x="0" y="21"/>
                  </a:cubicBezTo>
                  <a:cubicBezTo>
                    <a:pt x="1" y="21"/>
                    <a:pt x="1" y="22"/>
                    <a:pt x="2" y="23"/>
                  </a:cubicBezTo>
                  <a:cubicBezTo>
                    <a:pt x="3" y="24"/>
                    <a:pt x="4" y="24"/>
                    <a:pt x="5" y="25"/>
                  </a:cubicBezTo>
                  <a:cubicBezTo>
                    <a:pt x="6" y="25"/>
                    <a:pt x="7" y="25"/>
                    <a:pt x="8" y="25"/>
                  </a:cubicBezTo>
                  <a:cubicBezTo>
                    <a:pt x="10" y="25"/>
                    <a:pt x="11" y="25"/>
                    <a:pt x="12" y="25"/>
                  </a:cubicBezTo>
                  <a:cubicBezTo>
                    <a:pt x="13" y="24"/>
                    <a:pt x="14" y="24"/>
                    <a:pt x="15" y="23"/>
                  </a:cubicBezTo>
                  <a:cubicBezTo>
                    <a:pt x="16" y="22"/>
                    <a:pt x="16" y="22"/>
                    <a:pt x="17" y="21"/>
                  </a:cubicBezTo>
                  <a:cubicBezTo>
                    <a:pt x="17" y="20"/>
                    <a:pt x="17" y="19"/>
                    <a:pt x="17" y="18"/>
                  </a:cubicBezTo>
                  <a:cubicBezTo>
                    <a:pt x="17" y="17"/>
                    <a:pt x="17" y="16"/>
                    <a:pt x="17" y="15"/>
                  </a:cubicBezTo>
                  <a:cubicBezTo>
                    <a:pt x="16" y="14"/>
                    <a:pt x="16" y="14"/>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Oval 33"/>
            <p:cNvSpPr>
              <a:spLocks noChangeArrowheads="1"/>
            </p:cNvSpPr>
            <p:nvPr/>
          </p:nvSpPr>
          <p:spPr bwMode="auto">
            <a:xfrm>
              <a:off x="6410773" y="4213411"/>
              <a:ext cx="92324" cy="10747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34"/>
            <p:cNvSpPr/>
            <p:nvPr/>
          </p:nvSpPr>
          <p:spPr bwMode="auto">
            <a:xfrm>
              <a:off x="6460542" y="4474514"/>
              <a:ext cx="28851" cy="41113"/>
            </a:xfrm>
            <a:custGeom>
              <a:avLst/>
              <a:gdLst>
                <a:gd name="T0" fmla="*/ 15 w 17"/>
                <a:gd name="T1" fmla="*/ 10 h 24"/>
                <a:gd name="T2" fmla="*/ 12 w 17"/>
                <a:gd name="T3" fmla="*/ 8 h 24"/>
                <a:gd name="T4" fmla="*/ 9 w 17"/>
                <a:gd name="T5" fmla="*/ 8 h 24"/>
                <a:gd name="T6" fmla="*/ 5 w 17"/>
                <a:gd name="T7" fmla="*/ 9 h 24"/>
                <a:gd name="T8" fmla="*/ 6 w 17"/>
                <a:gd name="T9" fmla="*/ 4 h 24"/>
                <a:gd name="T10" fmla="*/ 14 w 17"/>
                <a:gd name="T11" fmla="*/ 4 h 24"/>
                <a:gd name="T12" fmla="*/ 16 w 17"/>
                <a:gd name="T13" fmla="*/ 3 h 24"/>
                <a:gd name="T14" fmla="*/ 16 w 17"/>
                <a:gd name="T15" fmla="*/ 2 h 24"/>
                <a:gd name="T16" fmla="*/ 14 w 17"/>
                <a:gd name="T17" fmla="*/ 0 h 24"/>
                <a:gd name="T18" fmla="*/ 5 w 17"/>
                <a:gd name="T19" fmla="*/ 0 h 24"/>
                <a:gd name="T20" fmla="*/ 3 w 17"/>
                <a:gd name="T21" fmla="*/ 0 h 24"/>
                <a:gd name="T22" fmla="*/ 2 w 17"/>
                <a:gd name="T23" fmla="*/ 2 h 24"/>
                <a:gd name="T24" fmla="*/ 0 w 17"/>
                <a:gd name="T25" fmla="*/ 10 h 24"/>
                <a:gd name="T26" fmla="*/ 0 w 17"/>
                <a:gd name="T27" fmla="*/ 12 h 24"/>
                <a:gd name="T28" fmla="*/ 1 w 17"/>
                <a:gd name="T29" fmla="*/ 13 h 24"/>
                <a:gd name="T30" fmla="*/ 2 w 17"/>
                <a:gd name="T31" fmla="*/ 13 h 24"/>
                <a:gd name="T32" fmla="*/ 4 w 17"/>
                <a:gd name="T33" fmla="*/ 13 h 24"/>
                <a:gd name="T34" fmla="*/ 6 w 17"/>
                <a:gd name="T35" fmla="*/ 11 h 24"/>
                <a:gd name="T36" fmla="*/ 8 w 17"/>
                <a:gd name="T37" fmla="*/ 11 h 24"/>
                <a:gd name="T38" fmla="*/ 10 w 17"/>
                <a:gd name="T39" fmla="*/ 12 h 24"/>
                <a:gd name="T40" fmla="*/ 12 w 17"/>
                <a:gd name="T41" fmla="*/ 13 h 24"/>
                <a:gd name="T42" fmla="*/ 12 w 17"/>
                <a:gd name="T43" fmla="*/ 16 h 24"/>
                <a:gd name="T44" fmla="*/ 12 w 17"/>
                <a:gd name="T45" fmla="*/ 19 h 24"/>
                <a:gd name="T46" fmla="*/ 10 w 17"/>
                <a:gd name="T47" fmla="*/ 21 h 24"/>
                <a:gd name="T48" fmla="*/ 8 w 17"/>
                <a:gd name="T49" fmla="*/ 21 h 24"/>
                <a:gd name="T50" fmla="*/ 5 w 17"/>
                <a:gd name="T51" fmla="*/ 20 h 24"/>
                <a:gd name="T52" fmla="*/ 4 w 17"/>
                <a:gd name="T53" fmla="*/ 18 h 24"/>
                <a:gd name="T54" fmla="*/ 2 w 17"/>
                <a:gd name="T55" fmla="*/ 16 h 24"/>
                <a:gd name="T56" fmla="*/ 0 w 17"/>
                <a:gd name="T57" fmla="*/ 17 h 24"/>
                <a:gd name="T58" fmla="*/ 0 w 17"/>
                <a:gd name="T59" fmla="*/ 18 h 24"/>
                <a:gd name="T60" fmla="*/ 0 w 17"/>
                <a:gd name="T61" fmla="*/ 21 h 24"/>
                <a:gd name="T62" fmla="*/ 3 w 17"/>
                <a:gd name="T63" fmla="*/ 23 h 24"/>
                <a:gd name="T64" fmla="*/ 8 w 17"/>
                <a:gd name="T65" fmla="*/ 24 h 24"/>
                <a:gd name="T66" fmla="*/ 13 w 17"/>
                <a:gd name="T67" fmla="*/ 23 h 24"/>
                <a:gd name="T68" fmla="*/ 16 w 17"/>
                <a:gd name="T69" fmla="*/ 20 h 24"/>
                <a:gd name="T70" fmla="*/ 17 w 17"/>
                <a:gd name="T71" fmla="*/ 16 h 24"/>
                <a:gd name="T72" fmla="*/ 16 w 17"/>
                <a:gd name="T73" fmla="*/ 12 h 24"/>
                <a:gd name="T74" fmla="*/ 15 w 17"/>
                <a:gd name="T7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4">
                  <a:moveTo>
                    <a:pt x="15" y="10"/>
                  </a:moveTo>
                  <a:cubicBezTo>
                    <a:pt x="14" y="9"/>
                    <a:pt x="13" y="9"/>
                    <a:pt x="12" y="8"/>
                  </a:cubicBezTo>
                  <a:cubicBezTo>
                    <a:pt x="11" y="8"/>
                    <a:pt x="10" y="8"/>
                    <a:pt x="9" y="8"/>
                  </a:cubicBezTo>
                  <a:cubicBezTo>
                    <a:pt x="8" y="8"/>
                    <a:pt x="6" y="8"/>
                    <a:pt x="5" y="9"/>
                  </a:cubicBezTo>
                  <a:cubicBezTo>
                    <a:pt x="6" y="4"/>
                    <a:pt x="6" y="4"/>
                    <a:pt x="6" y="4"/>
                  </a:cubicBezTo>
                  <a:cubicBezTo>
                    <a:pt x="14" y="4"/>
                    <a:pt x="14" y="4"/>
                    <a:pt x="14" y="4"/>
                  </a:cubicBezTo>
                  <a:cubicBezTo>
                    <a:pt x="15" y="4"/>
                    <a:pt x="15" y="3"/>
                    <a:pt x="16" y="3"/>
                  </a:cubicBezTo>
                  <a:cubicBezTo>
                    <a:pt x="16" y="3"/>
                    <a:pt x="16" y="2"/>
                    <a:pt x="16" y="2"/>
                  </a:cubicBezTo>
                  <a:cubicBezTo>
                    <a:pt x="16" y="0"/>
                    <a:pt x="15" y="0"/>
                    <a:pt x="14" y="0"/>
                  </a:cubicBezTo>
                  <a:cubicBezTo>
                    <a:pt x="5" y="0"/>
                    <a:pt x="5" y="0"/>
                    <a:pt x="5" y="0"/>
                  </a:cubicBezTo>
                  <a:cubicBezTo>
                    <a:pt x="4" y="0"/>
                    <a:pt x="3" y="0"/>
                    <a:pt x="3" y="0"/>
                  </a:cubicBezTo>
                  <a:cubicBezTo>
                    <a:pt x="2" y="1"/>
                    <a:pt x="2" y="1"/>
                    <a:pt x="2" y="2"/>
                  </a:cubicBezTo>
                  <a:cubicBezTo>
                    <a:pt x="0" y="10"/>
                    <a:pt x="0" y="10"/>
                    <a:pt x="0" y="10"/>
                  </a:cubicBezTo>
                  <a:cubicBezTo>
                    <a:pt x="0" y="11"/>
                    <a:pt x="0" y="12"/>
                    <a:pt x="0" y="12"/>
                  </a:cubicBezTo>
                  <a:cubicBezTo>
                    <a:pt x="0" y="12"/>
                    <a:pt x="0" y="12"/>
                    <a:pt x="1" y="13"/>
                  </a:cubicBezTo>
                  <a:cubicBezTo>
                    <a:pt x="1" y="13"/>
                    <a:pt x="2" y="13"/>
                    <a:pt x="2" y="13"/>
                  </a:cubicBezTo>
                  <a:cubicBezTo>
                    <a:pt x="3" y="13"/>
                    <a:pt x="3" y="13"/>
                    <a:pt x="4" y="13"/>
                  </a:cubicBezTo>
                  <a:cubicBezTo>
                    <a:pt x="5" y="12"/>
                    <a:pt x="6" y="12"/>
                    <a:pt x="6" y="11"/>
                  </a:cubicBezTo>
                  <a:cubicBezTo>
                    <a:pt x="6" y="11"/>
                    <a:pt x="7" y="11"/>
                    <a:pt x="8" y="11"/>
                  </a:cubicBezTo>
                  <a:cubicBezTo>
                    <a:pt x="9" y="11"/>
                    <a:pt x="10" y="11"/>
                    <a:pt x="10" y="12"/>
                  </a:cubicBezTo>
                  <a:cubicBezTo>
                    <a:pt x="11" y="12"/>
                    <a:pt x="11" y="12"/>
                    <a:pt x="12" y="13"/>
                  </a:cubicBezTo>
                  <a:cubicBezTo>
                    <a:pt x="12" y="14"/>
                    <a:pt x="12" y="15"/>
                    <a:pt x="12" y="16"/>
                  </a:cubicBezTo>
                  <a:cubicBezTo>
                    <a:pt x="12" y="17"/>
                    <a:pt x="12" y="18"/>
                    <a:pt x="12" y="19"/>
                  </a:cubicBezTo>
                  <a:cubicBezTo>
                    <a:pt x="11" y="20"/>
                    <a:pt x="11" y="20"/>
                    <a:pt x="10" y="21"/>
                  </a:cubicBezTo>
                  <a:cubicBezTo>
                    <a:pt x="10" y="21"/>
                    <a:pt x="9" y="21"/>
                    <a:pt x="8" y="21"/>
                  </a:cubicBezTo>
                  <a:cubicBezTo>
                    <a:pt x="7" y="21"/>
                    <a:pt x="6" y="21"/>
                    <a:pt x="5" y="20"/>
                  </a:cubicBezTo>
                  <a:cubicBezTo>
                    <a:pt x="5" y="20"/>
                    <a:pt x="4" y="19"/>
                    <a:pt x="4" y="18"/>
                  </a:cubicBezTo>
                  <a:cubicBezTo>
                    <a:pt x="3" y="17"/>
                    <a:pt x="2" y="16"/>
                    <a:pt x="2" y="16"/>
                  </a:cubicBezTo>
                  <a:cubicBezTo>
                    <a:pt x="1" y="16"/>
                    <a:pt x="0" y="17"/>
                    <a:pt x="0" y="17"/>
                  </a:cubicBezTo>
                  <a:cubicBezTo>
                    <a:pt x="0" y="17"/>
                    <a:pt x="0" y="18"/>
                    <a:pt x="0" y="18"/>
                  </a:cubicBezTo>
                  <a:cubicBezTo>
                    <a:pt x="0" y="19"/>
                    <a:pt x="0" y="20"/>
                    <a:pt x="0" y="21"/>
                  </a:cubicBezTo>
                  <a:cubicBezTo>
                    <a:pt x="1" y="22"/>
                    <a:pt x="2" y="23"/>
                    <a:pt x="3" y="23"/>
                  </a:cubicBezTo>
                  <a:cubicBezTo>
                    <a:pt x="4" y="24"/>
                    <a:pt x="6" y="24"/>
                    <a:pt x="8" y="24"/>
                  </a:cubicBezTo>
                  <a:cubicBezTo>
                    <a:pt x="10" y="24"/>
                    <a:pt x="11" y="24"/>
                    <a:pt x="13" y="23"/>
                  </a:cubicBezTo>
                  <a:cubicBezTo>
                    <a:pt x="14" y="22"/>
                    <a:pt x="15" y="21"/>
                    <a:pt x="16" y="20"/>
                  </a:cubicBezTo>
                  <a:cubicBezTo>
                    <a:pt x="17" y="19"/>
                    <a:pt x="17" y="17"/>
                    <a:pt x="17" y="16"/>
                  </a:cubicBezTo>
                  <a:cubicBezTo>
                    <a:pt x="17" y="15"/>
                    <a:pt x="17" y="13"/>
                    <a:pt x="16" y="12"/>
                  </a:cubicBezTo>
                  <a:cubicBezTo>
                    <a:pt x="16" y="12"/>
                    <a:pt x="15" y="11"/>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Freeform 35"/>
            <p:cNvSpPr/>
            <p:nvPr/>
          </p:nvSpPr>
          <p:spPr bwMode="auto">
            <a:xfrm>
              <a:off x="6363169" y="4330980"/>
              <a:ext cx="187533" cy="107471"/>
            </a:xfrm>
            <a:custGeom>
              <a:avLst/>
              <a:gdLst>
                <a:gd name="T0" fmla="*/ 57 w 110"/>
                <a:gd name="T1" fmla="*/ 63 h 63"/>
                <a:gd name="T2" fmla="*/ 59 w 110"/>
                <a:gd name="T3" fmla="*/ 63 h 63"/>
                <a:gd name="T4" fmla="*/ 110 w 110"/>
                <a:gd name="T5" fmla="*/ 63 h 63"/>
                <a:gd name="T6" fmla="*/ 110 w 110"/>
                <a:gd name="T7" fmla="*/ 31 h 63"/>
                <a:gd name="T8" fmla="*/ 80 w 110"/>
                <a:gd name="T9" fmla="*/ 0 h 63"/>
                <a:gd name="T10" fmla="*/ 57 w 110"/>
                <a:gd name="T11" fmla="*/ 8 h 63"/>
                <a:gd name="T12" fmla="*/ 67 w 110"/>
                <a:gd name="T13" fmla="*/ 39 h 63"/>
                <a:gd name="T14" fmla="*/ 57 w 110"/>
                <a:gd name="T15" fmla="*/ 56 h 63"/>
                <a:gd name="T16" fmla="*/ 45 w 110"/>
                <a:gd name="T17" fmla="*/ 39 h 63"/>
                <a:gd name="T18" fmla="*/ 57 w 110"/>
                <a:gd name="T19" fmla="*/ 8 h 63"/>
                <a:gd name="T20" fmla="*/ 30 w 110"/>
                <a:gd name="T21" fmla="*/ 0 h 63"/>
                <a:gd name="T22" fmla="*/ 0 w 110"/>
                <a:gd name="T23" fmla="*/ 31 h 63"/>
                <a:gd name="T24" fmla="*/ 0 w 110"/>
                <a:gd name="T25" fmla="*/ 63 h 63"/>
                <a:gd name="T26" fmla="*/ 51 w 110"/>
                <a:gd name="T27" fmla="*/ 63 h 63"/>
                <a:gd name="T28" fmla="*/ 57 w 110"/>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63">
                  <a:moveTo>
                    <a:pt x="57" y="63"/>
                  </a:moveTo>
                  <a:cubicBezTo>
                    <a:pt x="59" y="63"/>
                    <a:pt x="59" y="63"/>
                    <a:pt x="59" y="63"/>
                  </a:cubicBezTo>
                  <a:cubicBezTo>
                    <a:pt x="110" y="63"/>
                    <a:pt x="110" y="63"/>
                    <a:pt x="110" y="63"/>
                  </a:cubicBezTo>
                  <a:cubicBezTo>
                    <a:pt x="110" y="63"/>
                    <a:pt x="110" y="63"/>
                    <a:pt x="110" y="31"/>
                  </a:cubicBezTo>
                  <a:cubicBezTo>
                    <a:pt x="110" y="13"/>
                    <a:pt x="94" y="4"/>
                    <a:pt x="80" y="0"/>
                  </a:cubicBezTo>
                  <a:cubicBezTo>
                    <a:pt x="57" y="8"/>
                    <a:pt x="57" y="8"/>
                    <a:pt x="57" y="8"/>
                  </a:cubicBezTo>
                  <a:cubicBezTo>
                    <a:pt x="67" y="39"/>
                    <a:pt x="67" y="39"/>
                    <a:pt x="67" y="39"/>
                  </a:cubicBezTo>
                  <a:cubicBezTo>
                    <a:pt x="57" y="56"/>
                    <a:pt x="57" y="56"/>
                    <a:pt x="57" y="56"/>
                  </a:cubicBezTo>
                  <a:cubicBezTo>
                    <a:pt x="45" y="39"/>
                    <a:pt x="45" y="39"/>
                    <a:pt x="45" y="39"/>
                  </a:cubicBezTo>
                  <a:cubicBezTo>
                    <a:pt x="57" y="8"/>
                    <a:pt x="57" y="8"/>
                    <a:pt x="57" y="8"/>
                  </a:cubicBezTo>
                  <a:cubicBezTo>
                    <a:pt x="30" y="0"/>
                    <a:pt x="30" y="0"/>
                    <a:pt x="30" y="0"/>
                  </a:cubicBezTo>
                  <a:cubicBezTo>
                    <a:pt x="16" y="4"/>
                    <a:pt x="0" y="13"/>
                    <a:pt x="0" y="31"/>
                  </a:cubicBezTo>
                  <a:cubicBezTo>
                    <a:pt x="0" y="63"/>
                    <a:pt x="0" y="63"/>
                    <a:pt x="0" y="63"/>
                  </a:cubicBezTo>
                  <a:cubicBezTo>
                    <a:pt x="51" y="63"/>
                    <a:pt x="51" y="63"/>
                    <a:pt x="51" y="63"/>
                  </a:cubicBezTo>
                  <a:lnTo>
                    <a:pt x="57"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Freeform 36"/>
            <p:cNvSpPr/>
            <p:nvPr/>
          </p:nvSpPr>
          <p:spPr bwMode="auto">
            <a:xfrm>
              <a:off x="6424478" y="4473071"/>
              <a:ext cx="28851" cy="42556"/>
            </a:xfrm>
            <a:custGeom>
              <a:avLst/>
              <a:gdLst>
                <a:gd name="T0" fmla="*/ 15 w 17"/>
                <a:gd name="T1" fmla="*/ 21 h 25"/>
                <a:gd name="T2" fmla="*/ 6 w 17"/>
                <a:gd name="T3" fmla="*/ 21 h 25"/>
                <a:gd name="T4" fmla="*/ 7 w 17"/>
                <a:gd name="T5" fmla="*/ 20 h 25"/>
                <a:gd name="T6" fmla="*/ 10 w 17"/>
                <a:gd name="T7" fmla="*/ 17 h 25"/>
                <a:gd name="T8" fmla="*/ 14 w 17"/>
                <a:gd name="T9" fmla="*/ 14 h 25"/>
                <a:gd name="T10" fmla="*/ 16 w 17"/>
                <a:gd name="T11" fmla="*/ 11 h 25"/>
                <a:gd name="T12" fmla="*/ 17 w 17"/>
                <a:gd name="T13" fmla="*/ 7 h 25"/>
                <a:gd name="T14" fmla="*/ 17 w 17"/>
                <a:gd name="T15" fmla="*/ 5 h 25"/>
                <a:gd name="T16" fmla="*/ 15 w 17"/>
                <a:gd name="T17" fmla="*/ 3 h 25"/>
                <a:gd name="T18" fmla="*/ 13 w 17"/>
                <a:gd name="T19" fmla="*/ 1 h 25"/>
                <a:gd name="T20" fmla="*/ 9 w 17"/>
                <a:gd name="T21" fmla="*/ 0 h 25"/>
                <a:gd name="T22" fmla="*/ 5 w 17"/>
                <a:gd name="T23" fmla="*/ 1 h 25"/>
                <a:gd name="T24" fmla="*/ 2 w 17"/>
                <a:gd name="T25" fmla="*/ 3 h 25"/>
                <a:gd name="T26" fmla="*/ 1 w 17"/>
                <a:gd name="T27" fmla="*/ 5 h 25"/>
                <a:gd name="T28" fmla="*/ 0 w 17"/>
                <a:gd name="T29" fmla="*/ 7 h 25"/>
                <a:gd name="T30" fmla="*/ 1 w 17"/>
                <a:gd name="T31" fmla="*/ 9 h 25"/>
                <a:gd name="T32" fmla="*/ 2 w 17"/>
                <a:gd name="T33" fmla="*/ 9 h 25"/>
                <a:gd name="T34" fmla="*/ 4 w 17"/>
                <a:gd name="T35" fmla="*/ 9 h 25"/>
                <a:gd name="T36" fmla="*/ 5 w 17"/>
                <a:gd name="T37" fmla="*/ 7 h 25"/>
                <a:gd name="T38" fmla="*/ 5 w 17"/>
                <a:gd name="T39" fmla="*/ 6 h 25"/>
                <a:gd name="T40" fmla="*/ 9 w 17"/>
                <a:gd name="T41" fmla="*/ 4 h 25"/>
                <a:gd name="T42" fmla="*/ 11 w 17"/>
                <a:gd name="T43" fmla="*/ 4 h 25"/>
                <a:gd name="T44" fmla="*/ 12 w 17"/>
                <a:gd name="T45" fmla="*/ 5 h 25"/>
                <a:gd name="T46" fmla="*/ 12 w 17"/>
                <a:gd name="T47" fmla="*/ 7 h 25"/>
                <a:gd name="T48" fmla="*/ 12 w 17"/>
                <a:gd name="T49" fmla="*/ 9 h 25"/>
                <a:gd name="T50" fmla="*/ 11 w 17"/>
                <a:gd name="T51" fmla="*/ 11 h 25"/>
                <a:gd name="T52" fmla="*/ 8 w 17"/>
                <a:gd name="T53" fmla="*/ 13 h 25"/>
                <a:gd name="T54" fmla="*/ 6 w 17"/>
                <a:gd name="T55" fmla="*/ 16 h 25"/>
                <a:gd name="T56" fmla="*/ 2 w 17"/>
                <a:gd name="T57" fmla="*/ 20 h 25"/>
                <a:gd name="T58" fmla="*/ 1 w 17"/>
                <a:gd name="T59" fmla="*/ 21 h 25"/>
                <a:gd name="T60" fmla="*/ 0 w 17"/>
                <a:gd name="T61" fmla="*/ 23 h 25"/>
                <a:gd name="T62" fmla="*/ 1 w 17"/>
                <a:gd name="T63" fmla="*/ 24 h 25"/>
                <a:gd name="T64" fmla="*/ 3 w 17"/>
                <a:gd name="T65" fmla="*/ 25 h 25"/>
                <a:gd name="T66" fmla="*/ 15 w 17"/>
                <a:gd name="T67" fmla="*/ 25 h 25"/>
                <a:gd name="T68" fmla="*/ 17 w 17"/>
                <a:gd name="T69" fmla="*/ 24 h 25"/>
                <a:gd name="T70" fmla="*/ 17 w 17"/>
                <a:gd name="T71" fmla="*/ 23 h 25"/>
                <a:gd name="T72" fmla="*/ 17 w 17"/>
                <a:gd name="T73" fmla="*/ 22 h 25"/>
                <a:gd name="T74" fmla="*/ 15 w 17"/>
                <a:gd name="T75"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5">
                  <a:moveTo>
                    <a:pt x="15" y="21"/>
                  </a:moveTo>
                  <a:cubicBezTo>
                    <a:pt x="6" y="21"/>
                    <a:pt x="6" y="21"/>
                    <a:pt x="6" y="21"/>
                  </a:cubicBezTo>
                  <a:cubicBezTo>
                    <a:pt x="6" y="21"/>
                    <a:pt x="7" y="20"/>
                    <a:pt x="7" y="20"/>
                  </a:cubicBezTo>
                  <a:cubicBezTo>
                    <a:pt x="7" y="19"/>
                    <a:pt x="9" y="18"/>
                    <a:pt x="10" y="17"/>
                  </a:cubicBezTo>
                  <a:cubicBezTo>
                    <a:pt x="12" y="15"/>
                    <a:pt x="13" y="14"/>
                    <a:pt x="14" y="14"/>
                  </a:cubicBezTo>
                  <a:cubicBezTo>
                    <a:pt x="15" y="13"/>
                    <a:pt x="15" y="12"/>
                    <a:pt x="16" y="11"/>
                  </a:cubicBezTo>
                  <a:cubicBezTo>
                    <a:pt x="17" y="10"/>
                    <a:pt x="17" y="9"/>
                    <a:pt x="17" y="7"/>
                  </a:cubicBezTo>
                  <a:cubicBezTo>
                    <a:pt x="17" y="6"/>
                    <a:pt x="17" y="6"/>
                    <a:pt x="17" y="5"/>
                  </a:cubicBezTo>
                  <a:cubicBezTo>
                    <a:pt x="16" y="4"/>
                    <a:pt x="16" y="3"/>
                    <a:pt x="15" y="3"/>
                  </a:cubicBezTo>
                  <a:cubicBezTo>
                    <a:pt x="15" y="2"/>
                    <a:pt x="14" y="1"/>
                    <a:pt x="13" y="1"/>
                  </a:cubicBezTo>
                  <a:cubicBezTo>
                    <a:pt x="12" y="0"/>
                    <a:pt x="10" y="0"/>
                    <a:pt x="9" y="0"/>
                  </a:cubicBezTo>
                  <a:cubicBezTo>
                    <a:pt x="7" y="0"/>
                    <a:pt x="6" y="0"/>
                    <a:pt x="5" y="1"/>
                  </a:cubicBezTo>
                  <a:cubicBezTo>
                    <a:pt x="4" y="1"/>
                    <a:pt x="3" y="2"/>
                    <a:pt x="2" y="3"/>
                  </a:cubicBezTo>
                  <a:cubicBezTo>
                    <a:pt x="2" y="3"/>
                    <a:pt x="1" y="4"/>
                    <a:pt x="1" y="5"/>
                  </a:cubicBezTo>
                  <a:cubicBezTo>
                    <a:pt x="0" y="6"/>
                    <a:pt x="0" y="6"/>
                    <a:pt x="0" y="7"/>
                  </a:cubicBezTo>
                  <a:cubicBezTo>
                    <a:pt x="0" y="8"/>
                    <a:pt x="0" y="8"/>
                    <a:pt x="1" y="9"/>
                  </a:cubicBezTo>
                  <a:cubicBezTo>
                    <a:pt x="1" y="9"/>
                    <a:pt x="2" y="9"/>
                    <a:pt x="2" y="9"/>
                  </a:cubicBezTo>
                  <a:cubicBezTo>
                    <a:pt x="3" y="9"/>
                    <a:pt x="3" y="9"/>
                    <a:pt x="4" y="9"/>
                  </a:cubicBezTo>
                  <a:cubicBezTo>
                    <a:pt x="4" y="8"/>
                    <a:pt x="4" y="8"/>
                    <a:pt x="5" y="7"/>
                  </a:cubicBezTo>
                  <a:cubicBezTo>
                    <a:pt x="5" y="6"/>
                    <a:pt x="5" y="6"/>
                    <a:pt x="5" y="6"/>
                  </a:cubicBezTo>
                  <a:cubicBezTo>
                    <a:pt x="6" y="4"/>
                    <a:pt x="7" y="4"/>
                    <a:pt x="9" y="4"/>
                  </a:cubicBezTo>
                  <a:cubicBezTo>
                    <a:pt x="9" y="4"/>
                    <a:pt x="10" y="4"/>
                    <a:pt x="11" y="4"/>
                  </a:cubicBezTo>
                  <a:cubicBezTo>
                    <a:pt x="11" y="4"/>
                    <a:pt x="12" y="5"/>
                    <a:pt x="12" y="5"/>
                  </a:cubicBezTo>
                  <a:cubicBezTo>
                    <a:pt x="12" y="6"/>
                    <a:pt x="12" y="7"/>
                    <a:pt x="12" y="7"/>
                  </a:cubicBezTo>
                  <a:cubicBezTo>
                    <a:pt x="12" y="8"/>
                    <a:pt x="12" y="9"/>
                    <a:pt x="12" y="9"/>
                  </a:cubicBezTo>
                  <a:cubicBezTo>
                    <a:pt x="12" y="10"/>
                    <a:pt x="11" y="11"/>
                    <a:pt x="11" y="11"/>
                  </a:cubicBezTo>
                  <a:cubicBezTo>
                    <a:pt x="10" y="12"/>
                    <a:pt x="9" y="13"/>
                    <a:pt x="8" y="13"/>
                  </a:cubicBezTo>
                  <a:cubicBezTo>
                    <a:pt x="8" y="14"/>
                    <a:pt x="7" y="14"/>
                    <a:pt x="6" y="16"/>
                  </a:cubicBezTo>
                  <a:cubicBezTo>
                    <a:pt x="4" y="17"/>
                    <a:pt x="3" y="18"/>
                    <a:pt x="2" y="20"/>
                  </a:cubicBezTo>
                  <a:cubicBezTo>
                    <a:pt x="1" y="20"/>
                    <a:pt x="1" y="20"/>
                    <a:pt x="1" y="21"/>
                  </a:cubicBezTo>
                  <a:cubicBezTo>
                    <a:pt x="0" y="22"/>
                    <a:pt x="0" y="22"/>
                    <a:pt x="0" y="23"/>
                  </a:cubicBezTo>
                  <a:cubicBezTo>
                    <a:pt x="0" y="23"/>
                    <a:pt x="0" y="24"/>
                    <a:pt x="1" y="24"/>
                  </a:cubicBezTo>
                  <a:cubicBezTo>
                    <a:pt x="1" y="25"/>
                    <a:pt x="2" y="25"/>
                    <a:pt x="3" y="25"/>
                  </a:cubicBezTo>
                  <a:cubicBezTo>
                    <a:pt x="15" y="25"/>
                    <a:pt x="15" y="25"/>
                    <a:pt x="15" y="25"/>
                  </a:cubicBezTo>
                  <a:cubicBezTo>
                    <a:pt x="16" y="25"/>
                    <a:pt x="17" y="25"/>
                    <a:pt x="17" y="24"/>
                  </a:cubicBezTo>
                  <a:cubicBezTo>
                    <a:pt x="17" y="24"/>
                    <a:pt x="17" y="24"/>
                    <a:pt x="17" y="23"/>
                  </a:cubicBezTo>
                  <a:cubicBezTo>
                    <a:pt x="17" y="22"/>
                    <a:pt x="17" y="22"/>
                    <a:pt x="17" y="22"/>
                  </a:cubicBezTo>
                  <a:cubicBezTo>
                    <a:pt x="16" y="21"/>
                    <a:pt x="16" y="21"/>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Freeform 37"/>
            <p:cNvSpPr>
              <a:spLocks noEditPoints="1"/>
            </p:cNvSpPr>
            <p:nvPr/>
          </p:nvSpPr>
          <p:spPr bwMode="auto">
            <a:xfrm>
              <a:off x="6386971" y="4473071"/>
              <a:ext cx="33900" cy="42556"/>
            </a:xfrm>
            <a:custGeom>
              <a:avLst/>
              <a:gdLst>
                <a:gd name="T0" fmla="*/ 19 w 20"/>
                <a:gd name="T1" fmla="*/ 16 h 25"/>
                <a:gd name="T2" fmla="*/ 17 w 20"/>
                <a:gd name="T3" fmla="*/ 16 h 25"/>
                <a:gd name="T4" fmla="*/ 16 w 20"/>
                <a:gd name="T5" fmla="*/ 16 h 25"/>
                <a:gd name="T6" fmla="*/ 16 w 20"/>
                <a:gd name="T7" fmla="*/ 3 h 25"/>
                <a:gd name="T8" fmla="*/ 14 w 20"/>
                <a:gd name="T9" fmla="*/ 0 h 25"/>
                <a:gd name="T10" fmla="*/ 12 w 20"/>
                <a:gd name="T11" fmla="*/ 1 h 25"/>
                <a:gd name="T12" fmla="*/ 11 w 20"/>
                <a:gd name="T13" fmla="*/ 2 h 25"/>
                <a:gd name="T14" fmla="*/ 2 w 20"/>
                <a:gd name="T15" fmla="*/ 14 h 25"/>
                <a:gd name="T16" fmla="*/ 1 w 20"/>
                <a:gd name="T17" fmla="*/ 15 h 25"/>
                <a:gd name="T18" fmla="*/ 1 w 20"/>
                <a:gd name="T19" fmla="*/ 16 h 25"/>
                <a:gd name="T20" fmla="*/ 0 w 20"/>
                <a:gd name="T21" fmla="*/ 16 h 25"/>
                <a:gd name="T22" fmla="*/ 0 w 20"/>
                <a:gd name="T23" fmla="*/ 17 h 25"/>
                <a:gd name="T24" fmla="*/ 1 w 20"/>
                <a:gd name="T25" fmla="*/ 19 h 25"/>
                <a:gd name="T26" fmla="*/ 3 w 20"/>
                <a:gd name="T27" fmla="*/ 20 h 25"/>
                <a:gd name="T28" fmla="*/ 12 w 20"/>
                <a:gd name="T29" fmla="*/ 20 h 25"/>
                <a:gd name="T30" fmla="*/ 12 w 20"/>
                <a:gd name="T31" fmla="*/ 23 h 25"/>
                <a:gd name="T32" fmla="*/ 12 w 20"/>
                <a:gd name="T33" fmla="*/ 25 h 25"/>
                <a:gd name="T34" fmla="*/ 14 w 20"/>
                <a:gd name="T35" fmla="*/ 25 h 25"/>
                <a:gd name="T36" fmla="*/ 16 w 20"/>
                <a:gd name="T37" fmla="*/ 25 h 25"/>
                <a:gd name="T38" fmla="*/ 16 w 20"/>
                <a:gd name="T39" fmla="*/ 23 h 25"/>
                <a:gd name="T40" fmla="*/ 16 w 20"/>
                <a:gd name="T41" fmla="*/ 20 h 25"/>
                <a:gd name="T42" fmla="*/ 17 w 20"/>
                <a:gd name="T43" fmla="*/ 20 h 25"/>
                <a:gd name="T44" fmla="*/ 19 w 20"/>
                <a:gd name="T45" fmla="*/ 19 h 25"/>
                <a:gd name="T46" fmla="*/ 20 w 20"/>
                <a:gd name="T47" fmla="*/ 18 h 25"/>
                <a:gd name="T48" fmla="*/ 19 w 20"/>
                <a:gd name="T49" fmla="*/ 16 h 25"/>
                <a:gd name="T50" fmla="*/ 12 w 20"/>
                <a:gd name="T51" fmla="*/ 16 h 25"/>
                <a:gd name="T52" fmla="*/ 5 w 20"/>
                <a:gd name="T53" fmla="*/ 16 h 25"/>
                <a:gd name="T54" fmla="*/ 12 w 20"/>
                <a:gd name="T55" fmla="*/ 6 h 25"/>
                <a:gd name="T56" fmla="*/ 12 w 20"/>
                <a:gd name="T5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5">
                  <a:moveTo>
                    <a:pt x="19" y="16"/>
                  </a:moveTo>
                  <a:cubicBezTo>
                    <a:pt x="18" y="16"/>
                    <a:pt x="18" y="16"/>
                    <a:pt x="17" y="16"/>
                  </a:cubicBezTo>
                  <a:cubicBezTo>
                    <a:pt x="16" y="16"/>
                    <a:pt x="16" y="16"/>
                    <a:pt x="16" y="16"/>
                  </a:cubicBezTo>
                  <a:cubicBezTo>
                    <a:pt x="16" y="3"/>
                    <a:pt x="16" y="3"/>
                    <a:pt x="16" y="3"/>
                  </a:cubicBezTo>
                  <a:cubicBezTo>
                    <a:pt x="16" y="1"/>
                    <a:pt x="15" y="0"/>
                    <a:pt x="14" y="0"/>
                  </a:cubicBezTo>
                  <a:cubicBezTo>
                    <a:pt x="13" y="0"/>
                    <a:pt x="13" y="0"/>
                    <a:pt x="12" y="1"/>
                  </a:cubicBezTo>
                  <a:cubicBezTo>
                    <a:pt x="12" y="1"/>
                    <a:pt x="11" y="2"/>
                    <a:pt x="11" y="2"/>
                  </a:cubicBezTo>
                  <a:cubicBezTo>
                    <a:pt x="2" y="14"/>
                    <a:pt x="2" y="14"/>
                    <a:pt x="2" y="14"/>
                  </a:cubicBezTo>
                  <a:cubicBezTo>
                    <a:pt x="2" y="15"/>
                    <a:pt x="1" y="15"/>
                    <a:pt x="1" y="15"/>
                  </a:cubicBezTo>
                  <a:cubicBezTo>
                    <a:pt x="1" y="15"/>
                    <a:pt x="1" y="16"/>
                    <a:pt x="1" y="16"/>
                  </a:cubicBezTo>
                  <a:cubicBezTo>
                    <a:pt x="1" y="16"/>
                    <a:pt x="0" y="16"/>
                    <a:pt x="0" y="16"/>
                  </a:cubicBezTo>
                  <a:cubicBezTo>
                    <a:pt x="0" y="17"/>
                    <a:pt x="0" y="17"/>
                    <a:pt x="0" y="17"/>
                  </a:cubicBezTo>
                  <a:cubicBezTo>
                    <a:pt x="0" y="18"/>
                    <a:pt x="0" y="19"/>
                    <a:pt x="1" y="19"/>
                  </a:cubicBezTo>
                  <a:cubicBezTo>
                    <a:pt x="2" y="20"/>
                    <a:pt x="2" y="20"/>
                    <a:pt x="3" y="20"/>
                  </a:cubicBezTo>
                  <a:cubicBezTo>
                    <a:pt x="12" y="20"/>
                    <a:pt x="12" y="20"/>
                    <a:pt x="12" y="20"/>
                  </a:cubicBezTo>
                  <a:cubicBezTo>
                    <a:pt x="12" y="23"/>
                    <a:pt x="12" y="23"/>
                    <a:pt x="12" y="23"/>
                  </a:cubicBezTo>
                  <a:cubicBezTo>
                    <a:pt x="12" y="24"/>
                    <a:pt x="12" y="24"/>
                    <a:pt x="12" y="25"/>
                  </a:cubicBezTo>
                  <a:cubicBezTo>
                    <a:pt x="13" y="25"/>
                    <a:pt x="13" y="25"/>
                    <a:pt x="14" y="25"/>
                  </a:cubicBezTo>
                  <a:cubicBezTo>
                    <a:pt x="15" y="25"/>
                    <a:pt x="15" y="25"/>
                    <a:pt x="16" y="25"/>
                  </a:cubicBezTo>
                  <a:cubicBezTo>
                    <a:pt x="16" y="24"/>
                    <a:pt x="16" y="24"/>
                    <a:pt x="16" y="23"/>
                  </a:cubicBezTo>
                  <a:cubicBezTo>
                    <a:pt x="16" y="20"/>
                    <a:pt x="16" y="20"/>
                    <a:pt x="16" y="20"/>
                  </a:cubicBezTo>
                  <a:cubicBezTo>
                    <a:pt x="17" y="20"/>
                    <a:pt x="17" y="20"/>
                    <a:pt x="17" y="20"/>
                  </a:cubicBezTo>
                  <a:cubicBezTo>
                    <a:pt x="18" y="20"/>
                    <a:pt x="19" y="20"/>
                    <a:pt x="19" y="19"/>
                  </a:cubicBezTo>
                  <a:cubicBezTo>
                    <a:pt x="19" y="19"/>
                    <a:pt x="20" y="19"/>
                    <a:pt x="20" y="18"/>
                  </a:cubicBezTo>
                  <a:cubicBezTo>
                    <a:pt x="20" y="17"/>
                    <a:pt x="19" y="17"/>
                    <a:pt x="19" y="16"/>
                  </a:cubicBezTo>
                  <a:close/>
                  <a:moveTo>
                    <a:pt x="12" y="16"/>
                  </a:moveTo>
                  <a:cubicBezTo>
                    <a:pt x="5" y="16"/>
                    <a:pt x="5" y="16"/>
                    <a:pt x="5" y="16"/>
                  </a:cubicBezTo>
                  <a:cubicBezTo>
                    <a:pt x="12" y="6"/>
                    <a:pt x="12" y="6"/>
                    <a:pt x="12" y="6"/>
                  </a:cubicBezTo>
                  <a:lnTo>
                    <a:pt x="1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Freeform 38"/>
            <p:cNvSpPr/>
            <p:nvPr/>
          </p:nvSpPr>
          <p:spPr bwMode="auto">
            <a:xfrm>
              <a:off x="6354513" y="4473071"/>
              <a:ext cx="28851" cy="42556"/>
            </a:xfrm>
            <a:custGeom>
              <a:avLst/>
              <a:gdLst>
                <a:gd name="T0" fmla="*/ 15 w 17"/>
                <a:gd name="T1" fmla="*/ 21 h 25"/>
                <a:gd name="T2" fmla="*/ 6 w 17"/>
                <a:gd name="T3" fmla="*/ 21 h 25"/>
                <a:gd name="T4" fmla="*/ 7 w 17"/>
                <a:gd name="T5" fmla="*/ 20 h 25"/>
                <a:gd name="T6" fmla="*/ 10 w 17"/>
                <a:gd name="T7" fmla="*/ 17 h 25"/>
                <a:gd name="T8" fmla="*/ 14 w 17"/>
                <a:gd name="T9" fmla="*/ 14 h 25"/>
                <a:gd name="T10" fmla="*/ 16 w 17"/>
                <a:gd name="T11" fmla="*/ 11 h 25"/>
                <a:gd name="T12" fmla="*/ 17 w 17"/>
                <a:gd name="T13" fmla="*/ 7 h 25"/>
                <a:gd name="T14" fmla="*/ 17 w 17"/>
                <a:gd name="T15" fmla="*/ 5 h 25"/>
                <a:gd name="T16" fmla="*/ 15 w 17"/>
                <a:gd name="T17" fmla="*/ 3 h 25"/>
                <a:gd name="T18" fmla="*/ 13 w 17"/>
                <a:gd name="T19" fmla="*/ 1 h 25"/>
                <a:gd name="T20" fmla="*/ 9 w 17"/>
                <a:gd name="T21" fmla="*/ 0 h 25"/>
                <a:gd name="T22" fmla="*/ 5 w 17"/>
                <a:gd name="T23" fmla="*/ 1 h 25"/>
                <a:gd name="T24" fmla="*/ 2 w 17"/>
                <a:gd name="T25" fmla="*/ 3 h 25"/>
                <a:gd name="T26" fmla="*/ 1 w 17"/>
                <a:gd name="T27" fmla="*/ 5 h 25"/>
                <a:gd name="T28" fmla="*/ 0 w 17"/>
                <a:gd name="T29" fmla="*/ 7 h 25"/>
                <a:gd name="T30" fmla="*/ 1 w 17"/>
                <a:gd name="T31" fmla="*/ 9 h 25"/>
                <a:gd name="T32" fmla="*/ 2 w 17"/>
                <a:gd name="T33" fmla="*/ 9 h 25"/>
                <a:gd name="T34" fmla="*/ 4 w 17"/>
                <a:gd name="T35" fmla="*/ 9 h 25"/>
                <a:gd name="T36" fmla="*/ 5 w 17"/>
                <a:gd name="T37" fmla="*/ 7 h 25"/>
                <a:gd name="T38" fmla="*/ 5 w 17"/>
                <a:gd name="T39" fmla="*/ 6 h 25"/>
                <a:gd name="T40" fmla="*/ 9 w 17"/>
                <a:gd name="T41" fmla="*/ 4 h 25"/>
                <a:gd name="T42" fmla="*/ 11 w 17"/>
                <a:gd name="T43" fmla="*/ 4 h 25"/>
                <a:gd name="T44" fmla="*/ 12 w 17"/>
                <a:gd name="T45" fmla="*/ 5 h 25"/>
                <a:gd name="T46" fmla="*/ 12 w 17"/>
                <a:gd name="T47" fmla="*/ 7 h 25"/>
                <a:gd name="T48" fmla="*/ 12 w 17"/>
                <a:gd name="T49" fmla="*/ 9 h 25"/>
                <a:gd name="T50" fmla="*/ 11 w 17"/>
                <a:gd name="T51" fmla="*/ 11 h 25"/>
                <a:gd name="T52" fmla="*/ 8 w 17"/>
                <a:gd name="T53" fmla="*/ 13 h 25"/>
                <a:gd name="T54" fmla="*/ 6 w 17"/>
                <a:gd name="T55" fmla="*/ 16 h 25"/>
                <a:gd name="T56" fmla="*/ 2 w 17"/>
                <a:gd name="T57" fmla="*/ 20 h 25"/>
                <a:gd name="T58" fmla="*/ 1 w 17"/>
                <a:gd name="T59" fmla="*/ 21 h 25"/>
                <a:gd name="T60" fmla="*/ 0 w 17"/>
                <a:gd name="T61" fmla="*/ 23 h 25"/>
                <a:gd name="T62" fmla="*/ 1 w 17"/>
                <a:gd name="T63" fmla="*/ 24 h 25"/>
                <a:gd name="T64" fmla="*/ 3 w 17"/>
                <a:gd name="T65" fmla="*/ 25 h 25"/>
                <a:gd name="T66" fmla="*/ 15 w 17"/>
                <a:gd name="T67" fmla="*/ 25 h 25"/>
                <a:gd name="T68" fmla="*/ 17 w 17"/>
                <a:gd name="T69" fmla="*/ 24 h 25"/>
                <a:gd name="T70" fmla="*/ 17 w 17"/>
                <a:gd name="T71" fmla="*/ 23 h 25"/>
                <a:gd name="T72" fmla="*/ 17 w 17"/>
                <a:gd name="T73" fmla="*/ 22 h 25"/>
                <a:gd name="T74" fmla="*/ 15 w 17"/>
                <a:gd name="T75"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5">
                  <a:moveTo>
                    <a:pt x="15" y="21"/>
                  </a:moveTo>
                  <a:cubicBezTo>
                    <a:pt x="6" y="21"/>
                    <a:pt x="6" y="21"/>
                    <a:pt x="6" y="21"/>
                  </a:cubicBezTo>
                  <a:cubicBezTo>
                    <a:pt x="6" y="21"/>
                    <a:pt x="7" y="20"/>
                    <a:pt x="7" y="20"/>
                  </a:cubicBezTo>
                  <a:cubicBezTo>
                    <a:pt x="7" y="19"/>
                    <a:pt x="9" y="18"/>
                    <a:pt x="10" y="17"/>
                  </a:cubicBezTo>
                  <a:cubicBezTo>
                    <a:pt x="12" y="15"/>
                    <a:pt x="13" y="14"/>
                    <a:pt x="14" y="14"/>
                  </a:cubicBezTo>
                  <a:cubicBezTo>
                    <a:pt x="15" y="13"/>
                    <a:pt x="15" y="12"/>
                    <a:pt x="16" y="11"/>
                  </a:cubicBezTo>
                  <a:cubicBezTo>
                    <a:pt x="17" y="10"/>
                    <a:pt x="17" y="9"/>
                    <a:pt x="17" y="7"/>
                  </a:cubicBezTo>
                  <a:cubicBezTo>
                    <a:pt x="17" y="6"/>
                    <a:pt x="17" y="6"/>
                    <a:pt x="17" y="5"/>
                  </a:cubicBezTo>
                  <a:cubicBezTo>
                    <a:pt x="16" y="4"/>
                    <a:pt x="16" y="3"/>
                    <a:pt x="15" y="3"/>
                  </a:cubicBezTo>
                  <a:cubicBezTo>
                    <a:pt x="15" y="2"/>
                    <a:pt x="14" y="1"/>
                    <a:pt x="13" y="1"/>
                  </a:cubicBezTo>
                  <a:cubicBezTo>
                    <a:pt x="12" y="0"/>
                    <a:pt x="10" y="0"/>
                    <a:pt x="9" y="0"/>
                  </a:cubicBezTo>
                  <a:cubicBezTo>
                    <a:pt x="7" y="0"/>
                    <a:pt x="6" y="0"/>
                    <a:pt x="5" y="1"/>
                  </a:cubicBezTo>
                  <a:cubicBezTo>
                    <a:pt x="4" y="1"/>
                    <a:pt x="3" y="2"/>
                    <a:pt x="2" y="3"/>
                  </a:cubicBezTo>
                  <a:cubicBezTo>
                    <a:pt x="2" y="3"/>
                    <a:pt x="1" y="4"/>
                    <a:pt x="1" y="5"/>
                  </a:cubicBezTo>
                  <a:cubicBezTo>
                    <a:pt x="0" y="6"/>
                    <a:pt x="0" y="6"/>
                    <a:pt x="0" y="7"/>
                  </a:cubicBezTo>
                  <a:cubicBezTo>
                    <a:pt x="0" y="8"/>
                    <a:pt x="0" y="8"/>
                    <a:pt x="1" y="9"/>
                  </a:cubicBezTo>
                  <a:cubicBezTo>
                    <a:pt x="1" y="9"/>
                    <a:pt x="2" y="9"/>
                    <a:pt x="2" y="9"/>
                  </a:cubicBezTo>
                  <a:cubicBezTo>
                    <a:pt x="3" y="9"/>
                    <a:pt x="3" y="9"/>
                    <a:pt x="4" y="9"/>
                  </a:cubicBezTo>
                  <a:cubicBezTo>
                    <a:pt x="4" y="8"/>
                    <a:pt x="4" y="8"/>
                    <a:pt x="5" y="7"/>
                  </a:cubicBezTo>
                  <a:cubicBezTo>
                    <a:pt x="5" y="6"/>
                    <a:pt x="5" y="6"/>
                    <a:pt x="5" y="6"/>
                  </a:cubicBezTo>
                  <a:cubicBezTo>
                    <a:pt x="6" y="4"/>
                    <a:pt x="7" y="4"/>
                    <a:pt x="9" y="4"/>
                  </a:cubicBezTo>
                  <a:cubicBezTo>
                    <a:pt x="9" y="4"/>
                    <a:pt x="10" y="4"/>
                    <a:pt x="11" y="4"/>
                  </a:cubicBezTo>
                  <a:cubicBezTo>
                    <a:pt x="11" y="4"/>
                    <a:pt x="12" y="5"/>
                    <a:pt x="12" y="5"/>
                  </a:cubicBezTo>
                  <a:cubicBezTo>
                    <a:pt x="12" y="6"/>
                    <a:pt x="12" y="7"/>
                    <a:pt x="12" y="7"/>
                  </a:cubicBezTo>
                  <a:cubicBezTo>
                    <a:pt x="12" y="8"/>
                    <a:pt x="12" y="9"/>
                    <a:pt x="12" y="9"/>
                  </a:cubicBezTo>
                  <a:cubicBezTo>
                    <a:pt x="12" y="10"/>
                    <a:pt x="11" y="11"/>
                    <a:pt x="11" y="11"/>
                  </a:cubicBezTo>
                  <a:cubicBezTo>
                    <a:pt x="10" y="12"/>
                    <a:pt x="9" y="13"/>
                    <a:pt x="8" y="13"/>
                  </a:cubicBezTo>
                  <a:cubicBezTo>
                    <a:pt x="8" y="14"/>
                    <a:pt x="7" y="14"/>
                    <a:pt x="6" y="16"/>
                  </a:cubicBezTo>
                  <a:cubicBezTo>
                    <a:pt x="4" y="17"/>
                    <a:pt x="3" y="18"/>
                    <a:pt x="2" y="20"/>
                  </a:cubicBezTo>
                  <a:cubicBezTo>
                    <a:pt x="1" y="20"/>
                    <a:pt x="1" y="20"/>
                    <a:pt x="1" y="21"/>
                  </a:cubicBezTo>
                  <a:cubicBezTo>
                    <a:pt x="0" y="22"/>
                    <a:pt x="0" y="22"/>
                    <a:pt x="0" y="23"/>
                  </a:cubicBezTo>
                  <a:cubicBezTo>
                    <a:pt x="0" y="23"/>
                    <a:pt x="0" y="24"/>
                    <a:pt x="1" y="24"/>
                  </a:cubicBezTo>
                  <a:cubicBezTo>
                    <a:pt x="1" y="25"/>
                    <a:pt x="2" y="25"/>
                    <a:pt x="3" y="25"/>
                  </a:cubicBezTo>
                  <a:cubicBezTo>
                    <a:pt x="15" y="25"/>
                    <a:pt x="15" y="25"/>
                    <a:pt x="15" y="25"/>
                  </a:cubicBezTo>
                  <a:cubicBezTo>
                    <a:pt x="16" y="25"/>
                    <a:pt x="17" y="25"/>
                    <a:pt x="17" y="24"/>
                  </a:cubicBezTo>
                  <a:cubicBezTo>
                    <a:pt x="17" y="24"/>
                    <a:pt x="17" y="24"/>
                    <a:pt x="17" y="23"/>
                  </a:cubicBezTo>
                  <a:cubicBezTo>
                    <a:pt x="17" y="22"/>
                    <a:pt x="17" y="22"/>
                    <a:pt x="17" y="22"/>
                  </a:cubicBezTo>
                  <a:cubicBezTo>
                    <a:pt x="16" y="21"/>
                    <a:pt x="16" y="21"/>
                    <a:pt x="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2" name="组合 41"/>
          <p:cNvGrpSpPr/>
          <p:nvPr/>
        </p:nvGrpSpPr>
        <p:grpSpPr>
          <a:xfrm>
            <a:off x="7365037" y="4413700"/>
            <a:ext cx="406081" cy="675118"/>
            <a:chOff x="7365037" y="4413700"/>
            <a:chExt cx="406081" cy="675118"/>
          </a:xfrm>
        </p:grpSpPr>
        <p:sp>
          <p:nvSpPr>
            <p:cNvPr id="43" name="Oval 39"/>
            <p:cNvSpPr>
              <a:spLocks noChangeArrowheads="1"/>
            </p:cNvSpPr>
            <p:nvPr/>
          </p:nvSpPr>
          <p:spPr bwMode="auto">
            <a:xfrm>
              <a:off x="7522276" y="4413700"/>
              <a:ext cx="231531" cy="269037"/>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Freeform 40"/>
            <p:cNvSpPr/>
            <p:nvPr/>
          </p:nvSpPr>
          <p:spPr bwMode="auto">
            <a:xfrm>
              <a:off x="7494867" y="4621429"/>
              <a:ext cx="43998" cy="87275"/>
            </a:xfrm>
            <a:custGeom>
              <a:avLst/>
              <a:gdLst>
                <a:gd name="T0" fmla="*/ 1 w 26"/>
                <a:gd name="T1" fmla="*/ 11 h 51"/>
                <a:gd name="T2" fmla="*/ 8 w 26"/>
                <a:gd name="T3" fmla="*/ 43 h 51"/>
                <a:gd name="T4" fmla="*/ 16 w 26"/>
                <a:gd name="T5" fmla="*/ 51 h 51"/>
                <a:gd name="T6" fmla="*/ 18 w 26"/>
                <a:gd name="T7" fmla="*/ 50 h 51"/>
                <a:gd name="T8" fmla="*/ 25 w 26"/>
                <a:gd name="T9" fmla="*/ 40 h 51"/>
                <a:gd name="T10" fmla="*/ 18 w 26"/>
                <a:gd name="T11" fmla="*/ 7 h 51"/>
                <a:gd name="T12" fmla="*/ 9 w 26"/>
                <a:gd name="T13" fmla="*/ 0 h 51"/>
                <a:gd name="T14" fmla="*/ 8 w 26"/>
                <a:gd name="T15" fmla="*/ 0 h 51"/>
                <a:gd name="T16" fmla="*/ 1 w 26"/>
                <a:gd name="T1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1">
                  <a:moveTo>
                    <a:pt x="1" y="11"/>
                  </a:moveTo>
                  <a:cubicBezTo>
                    <a:pt x="8" y="43"/>
                    <a:pt x="8" y="43"/>
                    <a:pt x="8" y="43"/>
                  </a:cubicBezTo>
                  <a:cubicBezTo>
                    <a:pt x="8" y="48"/>
                    <a:pt x="12" y="51"/>
                    <a:pt x="16" y="51"/>
                  </a:cubicBezTo>
                  <a:cubicBezTo>
                    <a:pt x="17" y="51"/>
                    <a:pt x="17" y="51"/>
                    <a:pt x="18" y="50"/>
                  </a:cubicBezTo>
                  <a:cubicBezTo>
                    <a:pt x="23" y="49"/>
                    <a:pt x="26" y="45"/>
                    <a:pt x="25" y="40"/>
                  </a:cubicBezTo>
                  <a:cubicBezTo>
                    <a:pt x="18" y="7"/>
                    <a:pt x="18" y="7"/>
                    <a:pt x="18" y="7"/>
                  </a:cubicBezTo>
                  <a:cubicBezTo>
                    <a:pt x="17" y="3"/>
                    <a:pt x="14" y="0"/>
                    <a:pt x="9" y="0"/>
                  </a:cubicBezTo>
                  <a:cubicBezTo>
                    <a:pt x="9" y="0"/>
                    <a:pt x="8" y="0"/>
                    <a:pt x="8" y="0"/>
                  </a:cubicBezTo>
                  <a:cubicBezTo>
                    <a:pt x="3" y="1"/>
                    <a:pt x="0" y="6"/>
                    <a:pt x="1" y="11"/>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Freeform 41"/>
            <p:cNvSpPr/>
            <p:nvPr/>
          </p:nvSpPr>
          <p:spPr bwMode="auto">
            <a:xfrm>
              <a:off x="7476114" y="4689950"/>
              <a:ext cx="295004" cy="398868"/>
            </a:xfrm>
            <a:custGeom>
              <a:avLst/>
              <a:gdLst>
                <a:gd name="T0" fmla="*/ 86 w 173"/>
                <a:gd name="T1" fmla="*/ 4 h 234"/>
                <a:gd name="T2" fmla="*/ 69 w 173"/>
                <a:gd name="T3" fmla="*/ 119 h 234"/>
                <a:gd name="T4" fmla="*/ 18 w 173"/>
                <a:gd name="T5" fmla="*/ 151 h 234"/>
                <a:gd name="T6" fmla="*/ 18 w 173"/>
                <a:gd name="T7" fmla="*/ 104 h 234"/>
                <a:gd name="T8" fmla="*/ 86 w 173"/>
                <a:gd name="T9" fmla="*/ 4 h 234"/>
                <a:gd name="T10" fmla="*/ 0 w 173"/>
                <a:gd name="T11" fmla="*/ 119 h 234"/>
                <a:gd name="T12" fmla="*/ 0 w 173"/>
                <a:gd name="T13" fmla="*/ 184 h 234"/>
                <a:gd name="T14" fmla="*/ 86 w 173"/>
                <a:gd name="T15" fmla="*/ 234 h 234"/>
                <a:gd name="T16" fmla="*/ 173 w 173"/>
                <a:gd name="T17" fmla="*/ 200 h 234"/>
                <a:gd name="T18" fmla="*/ 173 w 173"/>
                <a:gd name="T19" fmla="*/ 60 h 234"/>
                <a:gd name="T20" fmla="*/ 86 w 173"/>
                <a:gd name="T21" fmla="*/ 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234">
                  <a:moveTo>
                    <a:pt x="86" y="4"/>
                  </a:moveTo>
                  <a:cubicBezTo>
                    <a:pt x="69" y="119"/>
                    <a:pt x="69" y="119"/>
                    <a:pt x="69" y="119"/>
                  </a:cubicBezTo>
                  <a:cubicBezTo>
                    <a:pt x="18" y="151"/>
                    <a:pt x="18" y="151"/>
                    <a:pt x="18" y="151"/>
                  </a:cubicBezTo>
                  <a:cubicBezTo>
                    <a:pt x="18" y="104"/>
                    <a:pt x="18" y="104"/>
                    <a:pt x="18" y="104"/>
                  </a:cubicBezTo>
                  <a:cubicBezTo>
                    <a:pt x="86" y="4"/>
                    <a:pt x="86" y="4"/>
                    <a:pt x="86" y="4"/>
                  </a:cubicBezTo>
                  <a:cubicBezTo>
                    <a:pt x="19" y="4"/>
                    <a:pt x="0" y="119"/>
                    <a:pt x="0" y="119"/>
                  </a:cubicBezTo>
                  <a:cubicBezTo>
                    <a:pt x="0" y="119"/>
                    <a:pt x="0" y="156"/>
                    <a:pt x="0" y="184"/>
                  </a:cubicBezTo>
                  <a:cubicBezTo>
                    <a:pt x="0" y="212"/>
                    <a:pt x="9" y="234"/>
                    <a:pt x="86" y="234"/>
                  </a:cubicBezTo>
                  <a:cubicBezTo>
                    <a:pt x="163" y="234"/>
                    <a:pt x="173" y="200"/>
                    <a:pt x="173" y="200"/>
                  </a:cubicBezTo>
                  <a:cubicBezTo>
                    <a:pt x="173" y="200"/>
                    <a:pt x="173" y="120"/>
                    <a:pt x="173" y="60"/>
                  </a:cubicBezTo>
                  <a:cubicBezTo>
                    <a:pt x="173" y="0"/>
                    <a:pt x="86" y="4"/>
                    <a:pt x="86" y="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42"/>
            <p:cNvSpPr/>
            <p:nvPr/>
          </p:nvSpPr>
          <p:spPr bwMode="auto">
            <a:xfrm>
              <a:off x="7365037" y="4464911"/>
              <a:ext cx="129830" cy="250284"/>
            </a:xfrm>
            <a:custGeom>
              <a:avLst/>
              <a:gdLst>
                <a:gd name="T0" fmla="*/ 69 w 76"/>
                <a:gd name="T1" fmla="*/ 106 h 147"/>
                <a:gd name="T2" fmla="*/ 45 w 76"/>
                <a:gd name="T3" fmla="*/ 111 h 147"/>
                <a:gd name="T4" fmla="*/ 33 w 76"/>
                <a:gd name="T5" fmla="*/ 50 h 147"/>
                <a:gd name="T6" fmla="*/ 57 w 76"/>
                <a:gd name="T7" fmla="*/ 45 h 147"/>
                <a:gd name="T8" fmla="*/ 48 w 76"/>
                <a:gd name="T9" fmla="*/ 0 h 147"/>
                <a:gd name="T10" fmla="*/ 27 w 76"/>
                <a:gd name="T11" fmla="*/ 4 h 147"/>
                <a:gd name="T12" fmla="*/ 6 w 76"/>
                <a:gd name="T13" fmla="*/ 41 h 147"/>
                <a:gd name="T14" fmla="*/ 22 w 76"/>
                <a:gd name="T15" fmla="*/ 122 h 147"/>
                <a:gd name="T16" fmla="*/ 51 w 76"/>
                <a:gd name="T17" fmla="*/ 142 h 147"/>
                <a:gd name="T18" fmla="*/ 76 w 76"/>
                <a:gd name="T19" fmla="*/ 137 h 147"/>
                <a:gd name="T20" fmla="*/ 69 w 76"/>
                <a:gd name="T21" fmla="*/ 10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47">
                  <a:moveTo>
                    <a:pt x="69" y="106"/>
                  </a:moveTo>
                  <a:cubicBezTo>
                    <a:pt x="45" y="111"/>
                    <a:pt x="45" y="111"/>
                    <a:pt x="45" y="111"/>
                  </a:cubicBezTo>
                  <a:cubicBezTo>
                    <a:pt x="33" y="50"/>
                    <a:pt x="33" y="50"/>
                    <a:pt x="33" y="50"/>
                  </a:cubicBezTo>
                  <a:cubicBezTo>
                    <a:pt x="57" y="45"/>
                    <a:pt x="57" y="45"/>
                    <a:pt x="57" y="45"/>
                  </a:cubicBezTo>
                  <a:cubicBezTo>
                    <a:pt x="48" y="0"/>
                    <a:pt x="48" y="0"/>
                    <a:pt x="48" y="0"/>
                  </a:cubicBezTo>
                  <a:cubicBezTo>
                    <a:pt x="27" y="4"/>
                    <a:pt x="27" y="4"/>
                    <a:pt x="27" y="4"/>
                  </a:cubicBezTo>
                  <a:cubicBezTo>
                    <a:pt x="27" y="4"/>
                    <a:pt x="0" y="13"/>
                    <a:pt x="6" y="41"/>
                  </a:cubicBezTo>
                  <a:cubicBezTo>
                    <a:pt x="11" y="69"/>
                    <a:pt x="22" y="122"/>
                    <a:pt x="22" y="122"/>
                  </a:cubicBezTo>
                  <a:cubicBezTo>
                    <a:pt x="22" y="122"/>
                    <a:pt x="31" y="147"/>
                    <a:pt x="51" y="142"/>
                  </a:cubicBezTo>
                  <a:cubicBezTo>
                    <a:pt x="72" y="138"/>
                    <a:pt x="76" y="137"/>
                    <a:pt x="76" y="137"/>
                  </a:cubicBezTo>
                  <a:lnTo>
                    <a:pt x="69" y="10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Freeform 43"/>
            <p:cNvSpPr/>
            <p:nvPr/>
          </p:nvSpPr>
          <p:spPr bwMode="auto">
            <a:xfrm>
              <a:off x="7460967" y="4454813"/>
              <a:ext cx="43998" cy="86554"/>
            </a:xfrm>
            <a:custGeom>
              <a:avLst/>
              <a:gdLst>
                <a:gd name="T0" fmla="*/ 8 w 26"/>
                <a:gd name="T1" fmla="*/ 43 h 51"/>
                <a:gd name="T2" fmla="*/ 16 w 26"/>
                <a:gd name="T3" fmla="*/ 51 h 51"/>
                <a:gd name="T4" fmla="*/ 18 w 26"/>
                <a:gd name="T5" fmla="*/ 50 h 51"/>
                <a:gd name="T6" fmla="*/ 25 w 26"/>
                <a:gd name="T7" fmla="*/ 40 h 51"/>
                <a:gd name="T8" fmla="*/ 18 w 26"/>
                <a:gd name="T9" fmla="*/ 7 h 51"/>
                <a:gd name="T10" fmla="*/ 10 w 26"/>
                <a:gd name="T11" fmla="*/ 0 h 51"/>
                <a:gd name="T12" fmla="*/ 8 w 26"/>
                <a:gd name="T13" fmla="*/ 0 h 51"/>
                <a:gd name="T14" fmla="*/ 1 w 26"/>
                <a:gd name="T15" fmla="*/ 11 h 51"/>
                <a:gd name="T16" fmla="*/ 8 w 26"/>
                <a:gd name="T17"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1">
                  <a:moveTo>
                    <a:pt x="8" y="43"/>
                  </a:moveTo>
                  <a:cubicBezTo>
                    <a:pt x="8" y="48"/>
                    <a:pt x="12" y="51"/>
                    <a:pt x="16" y="51"/>
                  </a:cubicBezTo>
                  <a:cubicBezTo>
                    <a:pt x="17" y="51"/>
                    <a:pt x="17" y="50"/>
                    <a:pt x="18" y="50"/>
                  </a:cubicBezTo>
                  <a:cubicBezTo>
                    <a:pt x="23" y="49"/>
                    <a:pt x="26" y="45"/>
                    <a:pt x="25" y="40"/>
                  </a:cubicBezTo>
                  <a:cubicBezTo>
                    <a:pt x="18" y="7"/>
                    <a:pt x="18" y="7"/>
                    <a:pt x="18" y="7"/>
                  </a:cubicBezTo>
                  <a:cubicBezTo>
                    <a:pt x="17" y="3"/>
                    <a:pt x="14" y="0"/>
                    <a:pt x="10" y="0"/>
                  </a:cubicBezTo>
                  <a:cubicBezTo>
                    <a:pt x="9" y="0"/>
                    <a:pt x="8" y="0"/>
                    <a:pt x="8" y="0"/>
                  </a:cubicBezTo>
                  <a:cubicBezTo>
                    <a:pt x="3" y="1"/>
                    <a:pt x="0" y="6"/>
                    <a:pt x="1" y="11"/>
                  </a:cubicBezTo>
                  <a:lnTo>
                    <a:pt x="8" y="4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8" name="组合 47"/>
          <p:cNvGrpSpPr/>
          <p:nvPr/>
        </p:nvGrpSpPr>
        <p:grpSpPr>
          <a:xfrm>
            <a:off x="8268800" y="4427404"/>
            <a:ext cx="719115" cy="661413"/>
            <a:chOff x="8268800" y="4427404"/>
            <a:chExt cx="719115" cy="661413"/>
          </a:xfrm>
        </p:grpSpPr>
        <p:sp>
          <p:nvSpPr>
            <p:cNvPr id="49" name="Freeform 44"/>
            <p:cNvSpPr/>
            <p:nvPr/>
          </p:nvSpPr>
          <p:spPr bwMode="auto">
            <a:xfrm>
              <a:off x="8912902" y="4522613"/>
              <a:ext cx="75013" cy="68522"/>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Freeform 45"/>
            <p:cNvSpPr/>
            <p:nvPr/>
          </p:nvSpPr>
          <p:spPr bwMode="auto">
            <a:xfrm>
              <a:off x="8725370" y="4567332"/>
              <a:ext cx="230088" cy="284184"/>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Freeform 46"/>
            <p:cNvSpPr/>
            <p:nvPr/>
          </p:nvSpPr>
          <p:spPr bwMode="auto">
            <a:xfrm>
              <a:off x="8268800" y="4427404"/>
              <a:ext cx="569090" cy="661413"/>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Freeform 47"/>
            <p:cNvSpPr/>
            <p:nvPr/>
          </p:nvSpPr>
          <p:spPr bwMode="auto">
            <a:xfrm>
              <a:off x="8700125" y="4827715"/>
              <a:ext cx="67800" cy="77177"/>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Rectangle 48"/>
            <p:cNvSpPr>
              <a:spLocks noChangeArrowheads="1"/>
            </p:cNvSpPr>
            <p:nvPr/>
          </p:nvSpPr>
          <p:spPr bwMode="auto">
            <a:xfrm>
              <a:off x="8353911" y="4955381"/>
              <a:ext cx="228646" cy="3462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Rectangle 49"/>
            <p:cNvSpPr>
              <a:spLocks noChangeArrowheads="1"/>
            </p:cNvSpPr>
            <p:nvPr/>
          </p:nvSpPr>
          <p:spPr bwMode="auto">
            <a:xfrm>
              <a:off x="8353911" y="4878925"/>
              <a:ext cx="228646" cy="33900"/>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Rectangle 50"/>
            <p:cNvSpPr>
              <a:spLocks noChangeArrowheads="1"/>
            </p:cNvSpPr>
            <p:nvPr/>
          </p:nvSpPr>
          <p:spPr bwMode="auto">
            <a:xfrm>
              <a:off x="8353911" y="4805355"/>
              <a:ext cx="228646" cy="32458"/>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51"/>
            <p:cNvSpPr>
              <a:spLocks noChangeArrowheads="1"/>
            </p:cNvSpPr>
            <p:nvPr/>
          </p:nvSpPr>
          <p:spPr bwMode="auto">
            <a:xfrm>
              <a:off x="8353911" y="4728899"/>
              <a:ext cx="228646" cy="32458"/>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Rectangle 52"/>
            <p:cNvSpPr>
              <a:spLocks noChangeArrowheads="1"/>
            </p:cNvSpPr>
            <p:nvPr/>
          </p:nvSpPr>
          <p:spPr bwMode="auto">
            <a:xfrm>
              <a:off x="8353911" y="4652443"/>
              <a:ext cx="228646" cy="33900"/>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Rectangle 53"/>
            <p:cNvSpPr>
              <a:spLocks noChangeArrowheads="1"/>
            </p:cNvSpPr>
            <p:nvPr/>
          </p:nvSpPr>
          <p:spPr bwMode="auto">
            <a:xfrm>
              <a:off x="8353911" y="4575267"/>
              <a:ext cx="228646" cy="3462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9" name="组合 58"/>
          <p:cNvGrpSpPr/>
          <p:nvPr/>
        </p:nvGrpSpPr>
        <p:grpSpPr>
          <a:xfrm>
            <a:off x="9391832" y="4418749"/>
            <a:ext cx="618858" cy="685215"/>
            <a:chOff x="9391832" y="4418749"/>
            <a:chExt cx="618858" cy="685215"/>
          </a:xfrm>
        </p:grpSpPr>
        <p:sp>
          <p:nvSpPr>
            <p:cNvPr id="60" name="Freeform 54"/>
            <p:cNvSpPr/>
            <p:nvPr/>
          </p:nvSpPr>
          <p:spPr bwMode="auto">
            <a:xfrm>
              <a:off x="9765455" y="4653886"/>
              <a:ext cx="182484" cy="157239"/>
            </a:xfrm>
            <a:custGeom>
              <a:avLst/>
              <a:gdLst>
                <a:gd name="T0" fmla="*/ 81 w 107"/>
                <a:gd name="T1" fmla="*/ 0 h 92"/>
                <a:gd name="T2" fmla="*/ 27 w 107"/>
                <a:gd name="T3" fmla="*/ 0 h 92"/>
                <a:gd name="T4" fmla="*/ 0 w 107"/>
                <a:gd name="T5" fmla="*/ 27 h 92"/>
                <a:gd name="T6" fmla="*/ 0 w 107"/>
                <a:gd name="T7" fmla="*/ 65 h 92"/>
                <a:gd name="T8" fmla="*/ 27 w 107"/>
                <a:gd name="T9" fmla="*/ 92 h 92"/>
                <a:gd name="T10" fmla="*/ 81 w 107"/>
                <a:gd name="T11" fmla="*/ 92 h 92"/>
                <a:gd name="T12" fmla="*/ 107 w 107"/>
                <a:gd name="T13" fmla="*/ 65 h 92"/>
                <a:gd name="T14" fmla="*/ 107 w 107"/>
                <a:gd name="T15" fmla="*/ 27 h 92"/>
                <a:gd name="T16" fmla="*/ 81 w 107"/>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2">
                  <a:moveTo>
                    <a:pt x="81" y="0"/>
                  </a:moveTo>
                  <a:cubicBezTo>
                    <a:pt x="27" y="0"/>
                    <a:pt x="27" y="0"/>
                    <a:pt x="27" y="0"/>
                  </a:cubicBezTo>
                  <a:cubicBezTo>
                    <a:pt x="12" y="0"/>
                    <a:pt x="0" y="12"/>
                    <a:pt x="0" y="27"/>
                  </a:cubicBezTo>
                  <a:cubicBezTo>
                    <a:pt x="0" y="65"/>
                    <a:pt x="0" y="65"/>
                    <a:pt x="0" y="65"/>
                  </a:cubicBezTo>
                  <a:cubicBezTo>
                    <a:pt x="0" y="80"/>
                    <a:pt x="12" y="92"/>
                    <a:pt x="27" y="92"/>
                  </a:cubicBezTo>
                  <a:cubicBezTo>
                    <a:pt x="81" y="92"/>
                    <a:pt x="81" y="92"/>
                    <a:pt x="81" y="92"/>
                  </a:cubicBezTo>
                  <a:cubicBezTo>
                    <a:pt x="95" y="92"/>
                    <a:pt x="107" y="80"/>
                    <a:pt x="107" y="65"/>
                  </a:cubicBezTo>
                  <a:cubicBezTo>
                    <a:pt x="107" y="27"/>
                    <a:pt x="107" y="27"/>
                    <a:pt x="107" y="27"/>
                  </a:cubicBezTo>
                  <a:cubicBezTo>
                    <a:pt x="107" y="12"/>
                    <a:pt x="95" y="0"/>
                    <a:pt x="8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Rectangle 55"/>
            <p:cNvSpPr>
              <a:spLocks noChangeArrowheads="1"/>
            </p:cNvSpPr>
            <p:nvPr/>
          </p:nvSpPr>
          <p:spPr bwMode="auto">
            <a:xfrm>
              <a:off x="9780602" y="5010198"/>
              <a:ext cx="152190"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Rectangle 56"/>
            <p:cNvSpPr>
              <a:spLocks noChangeArrowheads="1"/>
            </p:cNvSpPr>
            <p:nvPr/>
          </p:nvSpPr>
          <p:spPr bwMode="auto">
            <a:xfrm>
              <a:off x="9780602" y="4979904"/>
              <a:ext cx="152190" cy="12983"/>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Rectangle 57"/>
            <p:cNvSpPr>
              <a:spLocks noChangeArrowheads="1"/>
            </p:cNvSpPr>
            <p:nvPr/>
          </p:nvSpPr>
          <p:spPr bwMode="auto">
            <a:xfrm>
              <a:off x="9780602" y="4947447"/>
              <a:ext cx="152190"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Rectangle 58"/>
            <p:cNvSpPr>
              <a:spLocks noChangeArrowheads="1"/>
            </p:cNvSpPr>
            <p:nvPr/>
          </p:nvSpPr>
          <p:spPr bwMode="auto">
            <a:xfrm>
              <a:off x="9780602" y="4909940"/>
              <a:ext cx="152190"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Rectangle 59"/>
            <p:cNvSpPr>
              <a:spLocks noChangeArrowheads="1"/>
            </p:cNvSpPr>
            <p:nvPr/>
          </p:nvSpPr>
          <p:spPr bwMode="auto">
            <a:xfrm>
              <a:off x="9780602" y="4877483"/>
              <a:ext cx="152190"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Rectangle 60"/>
            <p:cNvSpPr>
              <a:spLocks noChangeArrowheads="1"/>
            </p:cNvSpPr>
            <p:nvPr/>
          </p:nvSpPr>
          <p:spPr bwMode="auto">
            <a:xfrm>
              <a:off x="9780602" y="4846468"/>
              <a:ext cx="152190" cy="1370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Freeform 61"/>
            <p:cNvSpPr/>
            <p:nvPr/>
          </p:nvSpPr>
          <p:spPr bwMode="auto">
            <a:xfrm>
              <a:off x="9809453" y="4478615"/>
              <a:ext cx="69964" cy="67800"/>
            </a:xfrm>
            <a:custGeom>
              <a:avLst/>
              <a:gdLst>
                <a:gd name="T0" fmla="*/ 35 w 41"/>
                <a:gd name="T1" fmla="*/ 19 h 40"/>
                <a:gd name="T2" fmla="*/ 29 w 41"/>
                <a:gd name="T3" fmla="*/ 17 h 40"/>
                <a:gd name="T4" fmla="*/ 22 w 41"/>
                <a:gd name="T5" fmla="*/ 15 h 40"/>
                <a:gd name="T6" fmla="*/ 17 w 41"/>
                <a:gd name="T7" fmla="*/ 14 h 40"/>
                <a:gd name="T8" fmla="*/ 14 w 41"/>
                <a:gd name="T9" fmla="*/ 13 h 40"/>
                <a:gd name="T10" fmla="*/ 11 w 41"/>
                <a:gd name="T11" fmla="*/ 12 h 40"/>
                <a:gd name="T12" fmla="*/ 11 w 41"/>
                <a:gd name="T13" fmla="*/ 10 h 40"/>
                <a:gd name="T14" fmla="*/ 13 w 41"/>
                <a:gd name="T15" fmla="*/ 7 h 40"/>
                <a:gd name="T16" fmla="*/ 19 w 41"/>
                <a:gd name="T17" fmla="*/ 5 h 40"/>
                <a:gd name="T18" fmla="*/ 26 w 41"/>
                <a:gd name="T19" fmla="*/ 6 h 40"/>
                <a:gd name="T20" fmla="*/ 29 w 41"/>
                <a:gd name="T21" fmla="*/ 10 h 40"/>
                <a:gd name="T22" fmla="*/ 31 w 41"/>
                <a:gd name="T23" fmla="*/ 12 h 40"/>
                <a:gd name="T24" fmla="*/ 34 w 41"/>
                <a:gd name="T25" fmla="*/ 13 h 40"/>
                <a:gd name="T26" fmla="*/ 37 w 41"/>
                <a:gd name="T27" fmla="*/ 12 h 40"/>
                <a:gd name="T28" fmla="*/ 38 w 41"/>
                <a:gd name="T29" fmla="*/ 9 h 40"/>
                <a:gd name="T30" fmla="*/ 37 w 41"/>
                <a:gd name="T31" fmla="*/ 6 h 40"/>
                <a:gd name="T32" fmla="*/ 34 w 41"/>
                <a:gd name="T33" fmla="*/ 3 h 40"/>
                <a:gd name="T34" fmla="*/ 28 w 41"/>
                <a:gd name="T35" fmla="*/ 1 h 40"/>
                <a:gd name="T36" fmla="*/ 20 w 41"/>
                <a:gd name="T37" fmla="*/ 0 h 40"/>
                <a:gd name="T38" fmla="*/ 10 w 41"/>
                <a:gd name="T39" fmla="*/ 1 h 40"/>
                <a:gd name="T40" fmla="*/ 3 w 41"/>
                <a:gd name="T41" fmla="*/ 5 h 40"/>
                <a:gd name="T42" fmla="*/ 1 w 41"/>
                <a:gd name="T43" fmla="*/ 10 h 40"/>
                <a:gd name="T44" fmla="*/ 3 w 41"/>
                <a:gd name="T45" fmla="*/ 16 h 40"/>
                <a:gd name="T46" fmla="*/ 9 w 41"/>
                <a:gd name="T47" fmla="*/ 20 h 40"/>
                <a:gd name="T48" fmla="*/ 18 w 41"/>
                <a:gd name="T49" fmla="*/ 22 h 40"/>
                <a:gd name="T50" fmla="*/ 25 w 41"/>
                <a:gd name="T51" fmla="*/ 23 h 40"/>
                <a:gd name="T52" fmla="*/ 29 w 41"/>
                <a:gd name="T53" fmla="*/ 25 h 40"/>
                <a:gd name="T54" fmla="*/ 30 w 41"/>
                <a:gd name="T55" fmla="*/ 28 h 40"/>
                <a:gd name="T56" fmla="*/ 28 w 41"/>
                <a:gd name="T57" fmla="*/ 32 h 40"/>
                <a:gd name="T58" fmla="*/ 20 w 41"/>
                <a:gd name="T59" fmla="*/ 34 h 40"/>
                <a:gd name="T60" fmla="*/ 15 w 41"/>
                <a:gd name="T61" fmla="*/ 33 h 40"/>
                <a:gd name="T62" fmla="*/ 11 w 41"/>
                <a:gd name="T63" fmla="*/ 31 h 40"/>
                <a:gd name="T64" fmla="*/ 9 w 41"/>
                <a:gd name="T65" fmla="*/ 28 h 40"/>
                <a:gd name="T66" fmla="*/ 7 w 41"/>
                <a:gd name="T67" fmla="*/ 26 h 40"/>
                <a:gd name="T68" fmla="*/ 5 w 41"/>
                <a:gd name="T69" fmla="*/ 25 h 40"/>
                <a:gd name="T70" fmla="*/ 1 w 41"/>
                <a:gd name="T71" fmla="*/ 26 h 40"/>
                <a:gd name="T72" fmla="*/ 0 w 41"/>
                <a:gd name="T73" fmla="*/ 28 h 40"/>
                <a:gd name="T74" fmla="*/ 2 w 41"/>
                <a:gd name="T75" fmla="*/ 33 h 40"/>
                <a:gd name="T76" fmla="*/ 8 w 41"/>
                <a:gd name="T77" fmla="*/ 38 h 40"/>
                <a:gd name="T78" fmla="*/ 20 w 41"/>
                <a:gd name="T79" fmla="*/ 40 h 40"/>
                <a:gd name="T80" fmla="*/ 31 w 41"/>
                <a:gd name="T81" fmla="*/ 38 h 40"/>
                <a:gd name="T82" fmla="*/ 38 w 41"/>
                <a:gd name="T83" fmla="*/ 34 h 40"/>
                <a:gd name="T84" fmla="*/ 41 w 41"/>
                <a:gd name="T85" fmla="*/ 27 h 40"/>
                <a:gd name="T86" fmla="*/ 39 w 41"/>
                <a:gd name="T87" fmla="*/ 22 h 40"/>
                <a:gd name="T88" fmla="*/ 35 w 41"/>
                <a:gd name="T8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40">
                  <a:moveTo>
                    <a:pt x="35" y="19"/>
                  </a:moveTo>
                  <a:cubicBezTo>
                    <a:pt x="34" y="18"/>
                    <a:pt x="32" y="17"/>
                    <a:pt x="29" y="17"/>
                  </a:cubicBezTo>
                  <a:cubicBezTo>
                    <a:pt x="27" y="16"/>
                    <a:pt x="25" y="16"/>
                    <a:pt x="22" y="15"/>
                  </a:cubicBezTo>
                  <a:cubicBezTo>
                    <a:pt x="19" y="15"/>
                    <a:pt x="18" y="14"/>
                    <a:pt x="17" y="14"/>
                  </a:cubicBezTo>
                  <a:cubicBezTo>
                    <a:pt x="16" y="14"/>
                    <a:pt x="15" y="14"/>
                    <a:pt x="14" y="13"/>
                  </a:cubicBezTo>
                  <a:cubicBezTo>
                    <a:pt x="13" y="13"/>
                    <a:pt x="12" y="12"/>
                    <a:pt x="11" y="12"/>
                  </a:cubicBezTo>
                  <a:cubicBezTo>
                    <a:pt x="11" y="11"/>
                    <a:pt x="11" y="11"/>
                    <a:pt x="11" y="10"/>
                  </a:cubicBezTo>
                  <a:cubicBezTo>
                    <a:pt x="11" y="8"/>
                    <a:pt x="11" y="7"/>
                    <a:pt x="13" y="7"/>
                  </a:cubicBezTo>
                  <a:cubicBezTo>
                    <a:pt x="15" y="6"/>
                    <a:pt x="17" y="5"/>
                    <a:pt x="19" y="5"/>
                  </a:cubicBezTo>
                  <a:cubicBezTo>
                    <a:pt x="22" y="5"/>
                    <a:pt x="24" y="6"/>
                    <a:pt x="26" y="6"/>
                  </a:cubicBezTo>
                  <a:cubicBezTo>
                    <a:pt x="27" y="7"/>
                    <a:pt x="28" y="8"/>
                    <a:pt x="29" y="10"/>
                  </a:cubicBezTo>
                  <a:cubicBezTo>
                    <a:pt x="30" y="11"/>
                    <a:pt x="31" y="12"/>
                    <a:pt x="31" y="12"/>
                  </a:cubicBezTo>
                  <a:cubicBezTo>
                    <a:pt x="32" y="13"/>
                    <a:pt x="33" y="13"/>
                    <a:pt x="34" y="13"/>
                  </a:cubicBezTo>
                  <a:cubicBezTo>
                    <a:pt x="35" y="13"/>
                    <a:pt x="36" y="12"/>
                    <a:pt x="37" y="12"/>
                  </a:cubicBezTo>
                  <a:cubicBezTo>
                    <a:pt x="38" y="11"/>
                    <a:pt x="38" y="10"/>
                    <a:pt x="38" y="9"/>
                  </a:cubicBezTo>
                  <a:cubicBezTo>
                    <a:pt x="38" y="8"/>
                    <a:pt x="38" y="7"/>
                    <a:pt x="37" y="6"/>
                  </a:cubicBezTo>
                  <a:cubicBezTo>
                    <a:pt x="37" y="5"/>
                    <a:pt x="36" y="4"/>
                    <a:pt x="34" y="3"/>
                  </a:cubicBezTo>
                  <a:cubicBezTo>
                    <a:pt x="33" y="2"/>
                    <a:pt x="31" y="1"/>
                    <a:pt x="28" y="1"/>
                  </a:cubicBezTo>
                  <a:cubicBezTo>
                    <a:pt x="26" y="0"/>
                    <a:pt x="23" y="0"/>
                    <a:pt x="20" y="0"/>
                  </a:cubicBezTo>
                  <a:cubicBezTo>
                    <a:pt x="16" y="0"/>
                    <a:pt x="13" y="0"/>
                    <a:pt x="10" y="1"/>
                  </a:cubicBezTo>
                  <a:cubicBezTo>
                    <a:pt x="7" y="2"/>
                    <a:pt x="5" y="3"/>
                    <a:pt x="3" y="5"/>
                  </a:cubicBezTo>
                  <a:cubicBezTo>
                    <a:pt x="2" y="6"/>
                    <a:pt x="1" y="8"/>
                    <a:pt x="1" y="10"/>
                  </a:cubicBezTo>
                  <a:cubicBezTo>
                    <a:pt x="1" y="13"/>
                    <a:pt x="2" y="15"/>
                    <a:pt x="3" y="16"/>
                  </a:cubicBezTo>
                  <a:cubicBezTo>
                    <a:pt x="5" y="18"/>
                    <a:pt x="7" y="19"/>
                    <a:pt x="9" y="20"/>
                  </a:cubicBezTo>
                  <a:cubicBezTo>
                    <a:pt x="11" y="21"/>
                    <a:pt x="15" y="21"/>
                    <a:pt x="18" y="22"/>
                  </a:cubicBezTo>
                  <a:cubicBezTo>
                    <a:pt x="21" y="22"/>
                    <a:pt x="23" y="23"/>
                    <a:pt x="25" y="23"/>
                  </a:cubicBezTo>
                  <a:cubicBezTo>
                    <a:pt x="27" y="24"/>
                    <a:pt x="28" y="24"/>
                    <a:pt x="29" y="25"/>
                  </a:cubicBezTo>
                  <a:cubicBezTo>
                    <a:pt x="30" y="26"/>
                    <a:pt x="30" y="27"/>
                    <a:pt x="30" y="28"/>
                  </a:cubicBezTo>
                  <a:cubicBezTo>
                    <a:pt x="30" y="30"/>
                    <a:pt x="29" y="31"/>
                    <a:pt x="28" y="32"/>
                  </a:cubicBezTo>
                  <a:cubicBezTo>
                    <a:pt x="26" y="33"/>
                    <a:pt x="23" y="34"/>
                    <a:pt x="20" y="34"/>
                  </a:cubicBezTo>
                  <a:cubicBezTo>
                    <a:pt x="18" y="34"/>
                    <a:pt x="16" y="34"/>
                    <a:pt x="15" y="33"/>
                  </a:cubicBezTo>
                  <a:cubicBezTo>
                    <a:pt x="13" y="33"/>
                    <a:pt x="12" y="32"/>
                    <a:pt x="11" y="31"/>
                  </a:cubicBezTo>
                  <a:cubicBezTo>
                    <a:pt x="11" y="30"/>
                    <a:pt x="10" y="29"/>
                    <a:pt x="9" y="28"/>
                  </a:cubicBezTo>
                  <a:cubicBezTo>
                    <a:pt x="9" y="27"/>
                    <a:pt x="8" y="26"/>
                    <a:pt x="7" y="26"/>
                  </a:cubicBezTo>
                  <a:cubicBezTo>
                    <a:pt x="7" y="25"/>
                    <a:pt x="6" y="25"/>
                    <a:pt x="5" y="25"/>
                  </a:cubicBezTo>
                  <a:cubicBezTo>
                    <a:pt x="3" y="25"/>
                    <a:pt x="2" y="25"/>
                    <a:pt x="1" y="26"/>
                  </a:cubicBezTo>
                  <a:cubicBezTo>
                    <a:pt x="0" y="27"/>
                    <a:pt x="0" y="27"/>
                    <a:pt x="0" y="28"/>
                  </a:cubicBezTo>
                  <a:cubicBezTo>
                    <a:pt x="0" y="30"/>
                    <a:pt x="1" y="32"/>
                    <a:pt x="2" y="33"/>
                  </a:cubicBezTo>
                  <a:cubicBezTo>
                    <a:pt x="4" y="35"/>
                    <a:pt x="5" y="37"/>
                    <a:pt x="8" y="38"/>
                  </a:cubicBezTo>
                  <a:cubicBezTo>
                    <a:pt x="11" y="39"/>
                    <a:pt x="15" y="40"/>
                    <a:pt x="20" y="40"/>
                  </a:cubicBezTo>
                  <a:cubicBezTo>
                    <a:pt x="25" y="40"/>
                    <a:pt x="28" y="39"/>
                    <a:pt x="31" y="38"/>
                  </a:cubicBezTo>
                  <a:cubicBezTo>
                    <a:pt x="34" y="37"/>
                    <a:pt x="37" y="36"/>
                    <a:pt x="38" y="34"/>
                  </a:cubicBezTo>
                  <a:cubicBezTo>
                    <a:pt x="40" y="32"/>
                    <a:pt x="41" y="30"/>
                    <a:pt x="41" y="27"/>
                  </a:cubicBezTo>
                  <a:cubicBezTo>
                    <a:pt x="41" y="26"/>
                    <a:pt x="40" y="24"/>
                    <a:pt x="39" y="22"/>
                  </a:cubicBezTo>
                  <a:cubicBezTo>
                    <a:pt x="38" y="21"/>
                    <a:pt x="37" y="20"/>
                    <a:pt x="35" y="1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Rectangle 62"/>
            <p:cNvSpPr>
              <a:spLocks noChangeArrowheads="1"/>
            </p:cNvSpPr>
            <p:nvPr/>
          </p:nvSpPr>
          <p:spPr bwMode="auto">
            <a:xfrm>
              <a:off x="9485598" y="4780110"/>
              <a:ext cx="222154" cy="3101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Rectangle 63"/>
            <p:cNvSpPr>
              <a:spLocks noChangeArrowheads="1"/>
            </p:cNvSpPr>
            <p:nvPr/>
          </p:nvSpPr>
          <p:spPr bwMode="auto">
            <a:xfrm>
              <a:off x="9485598" y="4717359"/>
              <a:ext cx="222154" cy="30294"/>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Rectangle 64"/>
            <p:cNvSpPr>
              <a:spLocks noChangeArrowheads="1"/>
            </p:cNvSpPr>
            <p:nvPr/>
          </p:nvSpPr>
          <p:spPr bwMode="auto">
            <a:xfrm>
              <a:off x="9485598" y="4653886"/>
              <a:ext cx="222154" cy="2885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Freeform 65"/>
            <p:cNvSpPr/>
            <p:nvPr/>
          </p:nvSpPr>
          <p:spPr bwMode="auto">
            <a:xfrm>
              <a:off x="9690442" y="4478615"/>
              <a:ext cx="111077" cy="67800"/>
            </a:xfrm>
            <a:custGeom>
              <a:avLst/>
              <a:gdLst>
                <a:gd name="T0" fmla="*/ 60 w 65"/>
                <a:gd name="T1" fmla="*/ 0 h 40"/>
                <a:gd name="T2" fmla="*/ 57 w 65"/>
                <a:gd name="T3" fmla="*/ 0 h 40"/>
                <a:gd name="T4" fmla="*/ 55 w 65"/>
                <a:gd name="T5" fmla="*/ 2 h 40"/>
                <a:gd name="T6" fmla="*/ 54 w 65"/>
                <a:gd name="T7" fmla="*/ 5 h 40"/>
                <a:gd name="T8" fmla="*/ 48 w 65"/>
                <a:gd name="T9" fmla="*/ 28 h 40"/>
                <a:gd name="T10" fmla="*/ 40 w 65"/>
                <a:gd name="T11" fmla="*/ 6 h 40"/>
                <a:gd name="T12" fmla="*/ 39 w 65"/>
                <a:gd name="T13" fmla="*/ 3 h 40"/>
                <a:gd name="T14" fmla="*/ 37 w 65"/>
                <a:gd name="T15" fmla="*/ 1 h 40"/>
                <a:gd name="T16" fmla="*/ 33 w 65"/>
                <a:gd name="T17" fmla="*/ 0 h 40"/>
                <a:gd name="T18" fmla="*/ 28 w 65"/>
                <a:gd name="T19" fmla="*/ 1 h 40"/>
                <a:gd name="T20" fmla="*/ 26 w 65"/>
                <a:gd name="T21" fmla="*/ 3 h 40"/>
                <a:gd name="T22" fmla="*/ 25 w 65"/>
                <a:gd name="T23" fmla="*/ 6 h 40"/>
                <a:gd name="T24" fmla="*/ 17 w 65"/>
                <a:gd name="T25" fmla="*/ 28 h 40"/>
                <a:gd name="T26" fmla="*/ 10 w 65"/>
                <a:gd name="T27" fmla="*/ 5 h 40"/>
                <a:gd name="T28" fmla="*/ 9 w 65"/>
                <a:gd name="T29" fmla="*/ 1 h 40"/>
                <a:gd name="T30" fmla="*/ 5 w 65"/>
                <a:gd name="T31" fmla="*/ 0 h 40"/>
                <a:gd name="T32" fmla="*/ 1 w 65"/>
                <a:gd name="T33" fmla="*/ 1 h 40"/>
                <a:gd name="T34" fmla="*/ 0 w 65"/>
                <a:gd name="T35" fmla="*/ 3 h 40"/>
                <a:gd name="T36" fmla="*/ 1 w 65"/>
                <a:gd name="T37" fmla="*/ 7 h 40"/>
                <a:gd name="T38" fmla="*/ 9 w 65"/>
                <a:gd name="T39" fmla="*/ 33 h 40"/>
                <a:gd name="T40" fmla="*/ 10 w 65"/>
                <a:gd name="T41" fmla="*/ 35 h 40"/>
                <a:gd name="T42" fmla="*/ 12 w 65"/>
                <a:gd name="T43" fmla="*/ 38 h 40"/>
                <a:gd name="T44" fmla="*/ 14 w 65"/>
                <a:gd name="T45" fmla="*/ 39 h 40"/>
                <a:gd name="T46" fmla="*/ 17 w 65"/>
                <a:gd name="T47" fmla="*/ 40 h 40"/>
                <a:gd name="T48" fmla="*/ 21 w 65"/>
                <a:gd name="T49" fmla="*/ 39 h 40"/>
                <a:gd name="T50" fmla="*/ 23 w 65"/>
                <a:gd name="T51" fmla="*/ 37 h 40"/>
                <a:gd name="T52" fmla="*/ 24 w 65"/>
                <a:gd name="T53" fmla="*/ 33 h 40"/>
                <a:gd name="T54" fmla="*/ 33 w 65"/>
                <a:gd name="T55" fmla="*/ 10 h 40"/>
                <a:gd name="T56" fmla="*/ 41 w 65"/>
                <a:gd name="T57" fmla="*/ 33 h 40"/>
                <a:gd name="T58" fmla="*/ 42 w 65"/>
                <a:gd name="T59" fmla="*/ 37 h 40"/>
                <a:gd name="T60" fmla="*/ 44 w 65"/>
                <a:gd name="T61" fmla="*/ 39 h 40"/>
                <a:gd name="T62" fmla="*/ 48 w 65"/>
                <a:gd name="T63" fmla="*/ 40 h 40"/>
                <a:gd name="T64" fmla="*/ 52 w 65"/>
                <a:gd name="T65" fmla="*/ 39 h 40"/>
                <a:gd name="T66" fmla="*/ 54 w 65"/>
                <a:gd name="T67" fmla="*/ 37 h 40"/>
                <a:gd name="T68" fmla="*/ 56 w 65"/>
                <a:gd name="T69" fmla="*/ 33 h 40"/>
                <a:gd name="T70" fmla="*/ 64 w 65"/>
                <a:gd name="T71" fmla="*/ 7 h 40"/>
                <a:gd name="T72" fmla="*/ 65 w 65"/>
                <a:gd name="T73" fmla="*/ 3 h 40"/>
                <a:gd name="T74" fmla="*/ 63 w 65"/>
                <a:gd name="T75" fmla="*/ 1 h 40"/>
                <a:gd name="T76" fmla="*/ 60 w 65"/>
                <a:gd name="T7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40">
                  <a:moveTo>
                    <a:pt x="60" y="0"/>
                  </a:moveTo>
                  <a:cubicBezTo>
                    <a:pt x="59" y="0"/>
                    <a:pt x="58" y="0"/>
                    <a:pt x="57" y="0"/>
                  </a:cubicBezTo>
                  <a:cubicBezTo>
                    <a:pt x="56" y="1"/>
                    <a:pt x="56" y="2"/>
                    <a:pt x="55" y="2"/>
                  </a:cubicBezTo>
                  <a:cubicBezTo>
                    <a:pt x="55" y="3"/>
                    <a:pt x="55" y="4"/>
                    <a:pt x="54" y="5"/>
                  </a:cubicBezTo>
                  <a:cubicBezTo>
                    <a:pt x="48" y="28"/>
                    <a:pt x="48" y="28"/>
                    <a:pt x="48" y="28"/>
                  </a:cubicBezTo>
                  <a:cubicBezTo>
                    <a:pt x="40" y="6"/>
                    <a:pt x="40" y="6"/>
                    <a:pt x="40" y="6"/>
                  </a:cubicBezTo>
                  <a:cubicBezTo>
                    <a:pt x="39" y="5"/>
                    <a:pt x="39" y="3"/>
                    <a:pt x="39" y="3"/>
                  </a:cubicBezTo>
                  <a:cubicBezTo>
                    <a:pt x="38" y="2"/>
                    <a:pt x="38" y="1"/>
                    <a:pt x="37" y="1"/>
                  </a:cubicBezTo>
                  <a:cubicBezTo>
                    <a:pt x="36" y="0"/>
                    <a:pt x="34" y="0"/>
                    <a:pt x="33" y="0"/>
                  </a:cubicBezTo>
                  <a:cubicBezTo>
                    <a:pt x="31" y="0"/>
                    <a:pt x="29" y="0"/>
                    <a:pt x="28" y="1"/>
                  </a:cubicBezTo>
                  <a:cubicBezTo>
                    <a:pt x="27" y="1"/>
                    <a:pt x="27" y="2"/>
                    <a:pt x="26" y="3"/>
                  </a:cubicBezTo>
                  <a:cubicBezTo>
                    <a:pt x="26" y="4"/>
                    <a:pt x="25" y="5"/>
                    <a:pt x="25" y="6"/>
                  </a:cubicBezTo>
                  <a:cubicBezTo>
                    <a:pt x="17" y="28"/>
                    <a:pt x="17" y="28"/>
                    <a:pt x="17" y="28"/>
                  </a:cubicBezTo>
                  <a:cubicBezTo>
                    <a:pt x="10" y="5"/>
                    <a:pt x="10" y="5"/>
                    <a:pt x="10" y="5"/>
                  </a:cubicBezTo>
                  <a:cubicBezTo>
                    <a:pt x="10" y="3"/>
                    <a:pt x="9" y="2"/>
                    <a:pt x="9" y="1"/>
                  </a:cubicBezTo>
                  <a:cubicBezTo>
                    <a:pt x="8" y="0"/>
                    <a:pt x="7" y="0"/>
                    <a:pt x="5" y="0"/>
                  </a:cubicBezTo>
                  <a:cubicBezTo>
                    <a:pt x="4" y="0"/>
                    <a:pt x="2" y="0"/>
                    <a:pt x="1" y="1"/>
                  </a:cubicBezTo>
                  <a:cubicBezTo>
                    <a:pt x="1" y="1"/>
                    <a:pt x="0" y="2"/>
                    <a:pt x="0" y="3"/>
                  </a:cubicBezTo>
                  <a:cubicBezTo>
                    <a:pt x="0" y="4"/>
                    <a:pt x="0" y="5"/>
                    <a:pt x="1" y="7"/>
                  </a:cubicBezTo>
                  <a:cubicBezTo>
                    <a:pt x="9" y="33"/>
                    <a:pt x="9" y="33"/>
                    <a:pt x="9" y="33"/>
                  </a:cubicBezTo>
                  <a:cubicBezTo>
                    <a:pt x="10" y="34"/>
                    <a:pt x="10" y="34"/>
                    <a:pt x="10" y="35"/>
                  </a:cubicBezTo>
                  <a:cubicBezTo>
                    <a:pt x="11" y="36"/>
                    <a:pt x="11" y="37"/>
                    <a:pt x="12" y="38"/>
                  </a:cubicBezTo>
                  <a:cubicBezTo>
                    <a:pt x="12" y="38"/>
                    <a:pt x="13" y="39"/>
                    <a:pt x="14" y="39"/>
                  </a:cubicBezTo>
                  <a:cubicBezTo>
                    <a:pt x="14" y="40"/>
                    <a:pt x="15" y="40"/>
                    <a:pt x="17" y="40"/>
                  </a:cubicBezTo>
                  <a:cubicBezTo>
                    <a:pt x="18" y="40"/>
                    <a:pt x="20" y="39"/>
                    <a:pt x="21" y="39"/>
                  </a:cubicBezTo>
                  <a:cubicBezTo>
                    <a:pt x="22" y="38"/>
                    <a:pt x="22" y="38"/>
                    <a:pt x="23" y="37"/>
                  </a:cubicBezTo>
                  <a:cubicBezTo>
                    <a:pt x="23" y="36"/>
                    <a:pt x="23" y="35"/>
                    <a:pt x="24" y="33"/>
                  </a:cubicBezTo>
                  <a:cubicBezTo>
                    <a:pt x="33" y="10"/>
                    <a:pt x="33" y="10"/>
                    <a:pt x="33" y="10"/>
                  </a:cubicBezTo>
                  <a:cubicBezTo>
                    <a:pt x="41" y="33"/>
                    <a:pt x="41" y="33"/>
                    <a:pt x="41" y="33"/>
                  </a:cubicBezTo>
                  <a:cubicBezTo>
                    <a:pt x="42" y="35"/>
                    <a:pt x="42" y="36"/>
                    <a:pt x="42" y="37"/>
                  </a:cubicBezTo>
                  <a:cubicBezTo>
                    <a:pt x="43" y="38"/>
                    <a:pt x="43" y="38"/>
                    <a:pt x="44" y="39"/>
                  </a:cubicBezTo>
                  <a:cubicBezTo>
                    <a:pt x="45" y="39"/>
                    <a:pt x="47" y="40"/>
                    <a:pt x="48" y="40"/>
                  </a:cubicBezTo>
                  <a:cubicBezTo>
                    <a:pt x="50" y="40"/>
                    <a:pt x="51" y="39"/>
                    <a:pt x="52" y="39"/>
                  </a:cubicBezTo>
                  <a:cubicBezTo>
                    <a:pt x="53" y="38"/>
                    <a:pt x="54" y="38"/>
                    <a:pt x="54" y="37"/>
                  </a:cubicBezTo>
                  <a:cubicBezTo>
                    <a:pt x="54" y="36"/>
                    <a:pt x="55" y="35"/>
                    <a:pt x="56" y="33"/>
                  </a:cubicBezTo>
                  <a:cubicBezTo>
                    <a:pt x="64" y="7"/>
                    <a:pt x="64" y="7"/>
                    <a:pt x="64" y="7"/>
                  </a:cubicBezTo>
                  <a:cubicBezTo>
                    <a:pt x="65" y="5"/>
                    <a:pt x="65" y="4"/>
                    <a:pt x="65" y="3"/>
                  </a:cubicBezTo>
                  <a:cubicBezTo>
                    <a:pt x="65" y="2"/>
                    <a:pt x="64" y="1"/>
                    <a:pt x="63" y="1"/>
                  </a:cubicBezTo>
                  <a:cubicBezTo>
                    <a:pt x="62" y="0"/>
                    <a:pt x="61" y="0"/>
                    <a:pt x="6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66"/>
            <p:cNvSpPr/>
            <p:nvPr/>
          </p:nvSpPr>
          <p:spPr bwMode="auto">
            <a:xfrm>
              <a:off x="9485598" y="4846468"/>
              <a:ext cx="203401" cy="181041"/>
            </a:xfrm>
            <a:custGeom>
              <a:avLst/>
              <a:gdLst>
                <a:gd name="T0" fmla="*/ 93 w 119"/>
                <a:gd name="T1" fmla="*/ 0 h 106"/>
                <a:gd name="T2" fmla="*/ 27 w 119"/>
                <a:gd name="T3" fmla="*/ 0 h 106"/>
                <a:gd name="T4" fmla="*/ 0 w 119"/>
                <a:gd name="T5" fmla="*/ 27 h 106"/>
                <a:gd name="T6" fmla="*/ 0 w 119"/>
                <a:gd name="T7" fmla="*/ 79 h 106"/>
                <a:gd name="T8" fmla="*/ 27 w 119"/>
                <a:gd name="T9" fmla="*/ 106 h 106"/>
                <a:gd name="T10" fmla="*/ 93 w 119"/>
                <a:gd name="T11" fmla="*/ 106 h 106"/>
                <a:gd name="T12" fmla="*/ 119 w 119"/>
                <a:gd name="T13" fmla="*/ 79 h 106"/>
                <a:gd name="T14" fmla="*/ 119 w 119"/>
                <a:gd name="T15" fmla="*/ 27 h 106"/>
                <a:gd name="T16" fmla="*/ 93 w 119"/>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06">
                  <a:moveTo>
                    <a:pt x="93" y="0"/>
                  </a:moveTo>
                  <a:cubicBezTo>
                    <a:pt x="27" y="0"/>
                    <a:pt x="27" y="0"/>
                    <a:pt x="27" y="0"/>
                  </a:cubicBezTo>
                  <a:cubicBezTo>
                    <a:pt x="12" y="0"/>
                    <a:pt x="0" y="12"/>
                    <a:pt x="0" y="27"/>
                  </a:cubicBezTo>
                  <a:cubicBezTo>
                    <a:pt x="0" y="79"/>
                    <a:pt x="0" y="79"/>
                    <a:pt x="0" y="79"/>
                  </a:cubicBezTo>
                  <a:cubicBezTo>
                    <a:pt x="0" y="94"/>
                    <a:pt x="12" y="106"/>
                    <a:pt x="27" y="106"/>
                  </a:cubicBezTo>
                  <a:cubicBezTo>
                    <a:pt x="93" y="106"/>
                    <a:pt x="93" y="106"/>
                    <a:pt x="93" y="106"/>
                  </a:cubicBezTo>
                  <a:cubicBezTo>
                    <a:pt x="107" y="106"/>
                    <a:pt x="119" y="94"/>
                    <a:pt x="119" y="79"/>
                  </a:cubicBezTo>
                  <a:cubicBezTo>
                    <a:pt x="119" y="27"/>
                    <a:pt x="119" y="27"/>
                    <a:pt x="119" y="27"/>
                  </a:cubicBezTo>
                  <a:cubicBezTo>
                    <a:pt x="119" y="12"/>
                    <a:pt x="107" y="0"/>
                    <a:pt x="93"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Freeform 67"/>
            <p:cNvSpPr/>
            <p:nvPr/>
          </p:nvSpPr>
          <p:spPr bwMode="auto">
            <a:xfrm>
              <a:off x="9616871" y="4478615"/>
              <a:ext cx="66358" cy="66358"/>
            </a:xfrm>
            <a:custGeom>
              <a:avLst/>
              <a:gdLst>
                <a:gd name="T0" fmla="*/ 34 w 39"/>
                <a:gd name="T1" fmla="*/ 33 h 39"/>
                <a:gd name="T2" fmla="*/ 10 w 39"/>
                <a:gd name="T3" fmla="*/ 33 h 39"/>
                <a:gd name="T4" fmla="*/ 10 w 39"/>
                <a:gd name="T5" fmla="*/ 22 h 39"/>
                <a:gd name="T6" fmla="*/ 32 w 39"/>
                <a:gd name="T7" fmla="*/ 22 h 39"/>
                <a:gd name="T8" fmla="*/ 35 w 39"/>
                <a:gd name="T9" fmla="*/ 21 h 39"/>
                <a:gd name="T10" fmla="*/ 36 w 39"/>
                <a:gd name="T11" fmla="*/ 19 h 39"/>
                <a:gd name="T12" fmla="*/ 35 w 39"/>
                <a:gd name="T13" fmla="*/ 17 h 39"/>
                <a:gd name="T14" fmla="*/ 32 w 39"/>
                <a:gd name="T15" fmla="*/ 16 h 39"/>
                <a:gd name="T16" fmla="*/ 10 w 39"/>
                <a:gd name="T17" fmla="*/ 16 h 39"/>
                <a:gd name="T18" fmla="*/ 10 w 39"/>
                <a:gd name="T19" fmla="*/ 6 h 39"/>
                <a:gd name="T20" fmla="*/ 34 w 39"/>
                <a:gd name="T21" fmla="*/ 6 h 39"/>
                <a:gd name="T22" fmla="*/ 37 w 39"/>
                <a:gd name="T23" fmla="*/ 6 h 39"/>
                <a:gd name="T24" fmla="*/ 38 w 39"/>
                <a:gd name="T25" fmla="*/ 3 h 39"/>
                <a:gd name="T26" fmla="*/ 37 w 39"/>
                <a:gd name="T27" fmla="*/ 1 h 39"/>
                <a:gd name="T28" fmla="*/ 34 w 39"/>
                <a:gd name="T29" fmla="*/ 0 h 39"/>
                <a:gd name="T30" fmla="*/ 6 w 39"/>
                <a:gd name="T31" fmla="*/ 0 h 39"/>
                <a:gd name="T32" fmla="*/ 2 w 39"/>
                <a:gd name="T33" fmla="*/ 1 h 39"/>
                <a:gd name="T34" fmla="*/ 0 w 39"/>
                <a:gd name="T35" fmla="*/ 2 h 39"/>
                <a:gd name="T36" fmla="*/ 0 w 39"/>
                <a:gd name="T37" fmla="*/ 5 h 39"/>
                <a:gd name="T38" fmla="*/ 0 w 39"/>
                <a:gd name="T39" fmla="*/ 34 h 39"/>
                <a:gd name="T40" fmla="*/ 1 w 39"/>
                <a:gd name="T41" fmla="*/ 38 h 39"/>
                <a:gd name="T42" fmla="*/ 6 w 39"/>
                <a:gd name="T43" fmla="*/ 39 h 39"/>
                <a:gd name="T44" fmla="*/ 34 w 39"/>
                <a:gd name="T45" fmla="*/ 39 h 39"/>
                <a:gd name="T46" fmla="*/ 38 w 39"/>
                <a:gd name="T47" fmla="*/ 38 h 39"/>
                <a:gd name="T48" fmla="*/ 39 w 39"/>
                <a:gd name="T49" fmla="*/ 36 h 39"/>
                <a:gd name="T50" fmla="*/ 38 w 39"/>
                <a:gd name="T51" fmla="*/ 34 h 39"/>
                <a:gd name="T52" fmla="*/ 34 w 39"/>
                <a:gd name="T53"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39">
                  <a:moveTo>
                    <a:pt x="34" y="33"/>
                  </a:moveTo>
                  <a:cubicBezTo>
                    <a:pt x="10" y="33"/>
                    <a:pt x="10" y="33"/>
                    <a:pt x="10" y="33"/>
                  </a:cubicBezTo>
                  <a:cubicBezTo>
                    <a:pt x="10" y="22"/>
                    <a:pt x="10" y="22"/>
                    <a:pt x="10" y="22"/>
                  </a:cubicBezTo>
                  <a:cubicBezTo>
                    <a:pt x="32" y="22"/>
                    <a:pt x="32" y="22"/>
                    <a:pt x="32" y="22"/>
                  </a:cubicBezTo>
                  <a:cubicBezTo>
                    <a:pt x="33" y="22"/>
                    <a:pt x="34" y="22"/>
                    <a:pt x="35" y="21"/>
                  </a:cubicBezTo>
                  <a:cubicBezTo>
                    <a:pt x="36" y="20"/>
                    <a:pt x="36" y="20"/>
                    <a:pt x="36" y="19"/>
                  </a:cubicBezTo>
                  <a:cubicBezTo>
                    <a:pt x="36" y="18"/>
                    <a:pt x="36" y="17"/>
                    <a:pt x="35" y="17"/>
                  </a:cubicBezTo>
                  <a:cubicBezTo>
                    <a:pt x="34" y="16"/>
                    <a:pt x="33" y="16"/>
                    <a:pt x="32" y="16"/>
                  </a:cubicBezTo>
                  <a:cubicBezTo>
                    <a:pt x="10" y="16"/>
                    <a:pt x="10" y="16"/>
                    <a:pt x="10" y="16"/>
                  </a:cubicBezTo>
                  <a:cubicBezTo>
                    <a:pt x="10" y="6"/>
                    <a:pt x="10" y="6"/>
                    <a:pt x="10" y="6"/>
                  </a:cubicBezTo>
                  <a:cubicBezTo>
                    <a:pt x="34" y="6"/>
                    <a:pt x="34" y="6"/>
                    <a:pt x="34" y="6"/>
                  </a:cubicBezTo>
                  <a:cubicBezTo>
                    <a:pt x="35" y="6"/>
                    <a:pt x="36" y="6"/>
                    <a:pt x="37" y="6"/>
                  </a:cubicBezTo>
                  <a:cubicBezTo>
                    <a:pt x="38" y="5"/>
                    <a:pt x="38" y="4"/>
                    <a:pt x="38" y="3"/>
                  </a:cubicBezTo>
                  <a:cubicBezTo>
                    <a:pt x="38" y="2"/>
                    <a:pt x="38" y="2"/>
                    <a:pt x="37" y="1"/>
                  </a:cubicBezTo>
                  <a:cubicBezTo>
                    <a:pt x="36" y="1"/>
                    <a:pt x="35" y="0"/>
                    <a:pt x="34" y="0"/>
                  </a:cubicBezTo>
                  <a:cubicBezTo>
                    <a:pt x="6" y="0"/>
                    <a:pt x="6" y="0"/>
                    <a:pt x="6" y="0"/>
                  </a:cubicBezTo>
                  <a:cubicBezTo>
                    <a:pt x="5" y="0"/>
                    <a:pt x="3" y="0"/>
                    <a:pt x="2" y="1"/>
                  </a:cubicBezTo>
                  <a:cubicBezTo>
                    <a:pt x="1" y="1"/>
                    <a:pt x="1" y="2"/>
                    <a:pt x="0" y="2"/>
                  </a:cubicBezTo>
                  <a:cubicBezTo>
                    <a:pt x="0" y="3"/>
                    <a:pt x="0" y="4"/>
                    <a:pt x="0" y="5"/>
                  </a:cubicBezTo>
                  <a:cubicBezTo>
                    <a:pt x="0" y="34"/>
                    <a:pt x="0" y="34"/>
                    <a:pt x="0" y="34"/>
                  </a:cubicBezTo>
                  <a:cubicBezTo>
                    <a:pt x="0" y="36"/>
                    <a:pt x="0" y="37"/>
                    <a:pt x="1" y="38"/>
                  </a:cubicBezTo>
                  <a:cubicBezTo>
                    <a:pt x="2" y="39"/>
                    <a:pt x="4" y="39"/>
                    <a:pt x="6" y="39"/>
                  </a:cubicBezTo>
                  <a:cubicBezTo>
                    <a:pt x="34" y="39"/>
                    <a:pt x="34" y="39"/>
                    <a:pt x="34" y="39"/>
                  </a:cubicBezTo>
                  <a:cubicBezTo>
                    <a:pt x="36" y="39"/>
                    <a:pt x="37" y="39"/>
                    <a:pt x="38" y="38"/>
                  </a:cubicBezTo>
                  <a:cubicBezTo>
                    <a:pt x="39" y="38"/>
                    <a:pt x="39" y="37"/>
                    <a:pt x="39" y="36"/>
                  </a:cubicBezTo>
                  <a:cubicBezTo>
                    <a:pt x="39" y="35"/>
                    <a:pt x="39" y="34"/>
                    <a:pt x="38" y="34"/>
                  </a:cubicBezTo>
                  <a:cubicBezTo>
                    <a:pt x="37" y="33"/>
                    <a:pt x="36" y="33"/>
                    <a:pt x="34" y="3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Freeform 68"/>
            <p:cNvSpPr/>
            <p:nvPr/>
          </p:nvSpPr>
          <p:spPr bwMode="auto">
            <a:xfrm>
              <a:off x="9523105" y="4478615"/>
              <a:ext cx="73570" cy="67800"/>
            </a:xfrm>
            <a:custGeom>
              <a:avLst/>
              <a:gdLst>
                <a:gd name="T0" fmla="*/ 38 w 43"/>
                <a:gd name="T1" fmla="*/ 0 h 40"/>
                <a:gd name="T2" fmla="*/ 35 w 43"/>
                <a:gd name="T3" fmla="*/ 1 h 40"/>
                <a:gd name="T4" fmla="*/ 34 w 43"/>
                <a:gd name="T5" fmla="*/ 4 h 40"/>
                <a:gd name="T6" fmla="*/ 34 w 43"/>
                <a:gd name="T7" fmla="*/ 27 h 40"/>
                <a:gd name="T8" fmla="*/ 14 w 43"/>
                <a:gd name="T9" fmla="*/ 4 h 40"/>
                <a:gd name="T10" fmla="*/ 12 w 43"/>
                <a:gd name="T11" fmla="*/ 2 h 40"/>
                <a:gd name="T12" fmla="*/ 11 w 43"/>
                <a:gd name="T13" fmla="*/ 1 h 40"/>
                <a:gd name="T14" fmla="*/ 9 w 43"/>
                <a:gd name="T15" fmla="*/ 0 h 40"/>
                <a:gd name="T16" fmla="*/ 6 w 43"/>
                <a:gd name="T17" fmla="*/ 0 h 40"/>
                <a:gd name="T18" fmla="*/ 3 w 43"/>
                <a:gd name="T19" fmla="*/ 0 h 40"/>
                <a:gd name="T20" fmla="*/ 1 w 43"/>
                <a:gd name="T21" fmla="*/ 2 h 40"/>
                <a:gd name="T22" fmla="*/ 0 w 43"/>
                <a:gd name="T23" fmla="*/ 5 h 40"/>
                <a:gd name="T24" fmla="*/ 0 w 43"/>
                <a:gd name="T25" fmla="*/ 35 h 40"/>
                <a:gd name="T26" fmla="*/ 2 w 43"/>
                <a:gd name="T27" fmla="*/ 39 h 40"/>
                <a:gd name="T28" fmla="*/ 5 w 43"/>
                <a:gd name="T29" fmla="*/ 40 h 40"/>
                <a:gd name="T30" fmla="*/ 9 w 43"/>
                <a:gd name="T31" fmla="*/ 39 h 40"/>
                <a:gd name="T32" fmla="*/ 10 w 43"/>
                <a:gd name="T33" fmla="*/ 35 h 40"/>
                <a:gd name="T34" fmla="*/ 10 w 43"/>
                <a:gd name="T35" fmla="*/ 13 h 40"/>
                <a:gd name="T36" fmla="*/ 30 w 43"/>
                <a:gd name="T37" fmla="*/ 35 h 40"/>
                <a:gd name="T38" fmla="*/ 31 w 43"/>
                <a:gd name="T39" fmla="*/ 37 h 40"/>
                <a:gd name="T40" fmla="*/ 33 w 43"/>
                <a:gd name="T41" fmla="*/ 39 h 40"/>
                <a:gd name="T42" fmla="*/ 35 w 43"/>
                <a:gd name="T43" fmla="*/ 39 h 40"/>
                <a:gd name="T44" fmla="*/ 38 w 43"/>
                <a:gd name="T45" fmla="*/ 40 h 40"/>
                <a:gd name="T46" fmla="*/ 43 w 43"/>
                <a:gd name="T47" fmla="*/ 35 h 40"/>
                <a:gd name="T48" fmla="*/ 43 w 43"/>
                <a:gd name="T49" fmla="*/ 4 h 40"/>
                <a:gd name="T50" fmla="*/ 42 w 43"/>
                <a:gd name="T51" fmla="*/ 1 h 40"/>
                <a:gd name="T52" fmla="*/ 38 w 43"/>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0">
                  <a:moveTo>
                    <a:pt x="38" y="0"/>
                  </a:moveTo>
                  <a:cubicBezTo>
                    <a:pt x="37" y="0"/>
                    <a:pt x="36" y="0"/>
                    <a:pt x="35" y="1"/>
                  </a:cubicBezTo>
                  <a:cubicBezTo>
                    <a:pt x="34" y="1"/>
                    <a:pt x="34" y="3"/>
                    <a:pt x="34" y="4"/>
                  </a:cubicBezTo>
                  <a:cubicBezTo>
                    <a:pt x="34" y="27"/>
                    <a:pt x="34" y="27"/>
                    <a:pt x="34" y="27"/>
                  </a:cubicBezTo>
                  <a:cubicBezTo>
                    <a:pt x="14" y="4"/>
                    <a:pt x="14" y="4"/>
                    <a:pt x="14" y="4"/>
                  </a:cubicBezTo>
                  <a:cubicBezTo>
                    <a:pt x="13" y="4"/>
                    <a:pt x="13" y="3"/>
                    <a:pt x="12" y="2"/>
                  </a:cubicBezTo>
                  <a:cubicBezTo>
                    <a:pt x="12" y="2"/>
                    <a:pt x="11" y="1"/>
                    <a:pt x="11" y="1"/>
                  </a:cubicBezTo>
                  <a:cubicBezTo>
                    <a:pt x="10" y="1"/>
                    <a:pt x="10" y="0"/>
                    <a:pt x="9" y="0"/>
                  </a:cubicBezTo>
                  <a:cubicBezTo>
                    <a:pt x="8" y="0"/>
                    <a:pt x="7" y="0"/>
                    <a:pt x="6" y="0"/>
                  </a:cubicBezTo>
                  <a:cubicBezTo>
                    <a:pt x="5" y="0"/>
                    <a:pt x="4" y="0"/>
                    <a:pt x="3" y="0"/>
                  </a:cubicBezTo>
                  <a:cubicBezTo>
                    <a:pt x="2" y="1"/>
                    <a:pt x="1" y="2"/>
                    <a:pt x="1" y="2"/>
                  </a:cubicBezTo>
                  <a:cubicBezTo>
                    <a:pt x="1" y="3"/>
                    <a:pt x="0" y="4"/>
                    <a:pt x="0" y="5"/>
                  </a:cubicBezTo>
                  <a:cubicBezTo>
                    <a:pt x="0" y="35"/>
                    <a:pt x="0" y="35"/>
                    <a:pt x="0" y="35"/>
                  </a:cubicBezTo>
                  <a:cubicBezTo>
                    <a:pt x="0" y="37"/>
                    <a:pt x="1" y="38"/>
                    <a:pt x="2" y="39"/>
                  </a:cubicBezTo>
                  <a:cubicBezTo>
                    <a:pt x="3" y="39"/>
                    <a:pt x="4" y="40"/>
                    <a:pt x="5" y="40"/>
                  </a:cubicBezTo>
                  <a:cubicBezTo>
                    <a:pt x="7" y="40"/>
                    <a:pt x="8" y="39"/>
                    <a:pt x="9" y="39"/>
                  </a:cubicBezTo>
                  <a:cubicBezTo>
                    <a:pt x="10" y="38"/>
                    <a:pt x="10" y="37"/>
                    <a:pt x="10" y="35"/>
                  </a:cubicBezTo>
                  <a:cubicBezTo>
                    <a:pt x="10" y="13"/>
                    <a:pt x="10" y="13"/>
                    <a:pt x="10" y="13"/>
                  </a:cubicBezTo>
                  <a:cubicBezTo>
                    <a:pt x="30" y="35"/>
                    <a:pt x="30" y="35"/>
                    <a:pt x="30" y="35"/>
                  </a:cubicBezTo>
                  <a:cubicBezTo>
                    <a:pt x="30" y="36"/>
                    <a:pt x="31" y="36"/>
                    <a:pt x="31" y="37"/>
                  </a:cubicBezTo>
                  <a:cubicBezTo>
                    <a:pt x="32" y="38"/>
                    <a:pt x="32" y="38"/>
                    <a:pt x="33" y="39"/>
                  </a:cubicBezTo>
                  <a:cubicBezTo>
                    <a:pt x="34" y="39"/>
                    <a:pt x="34" y="39"/>
                    <a:pt x="35" y="39"/>
                  </a:cubicBezTo>
                  <a:cubicBezTo>
                    <a:pt x="36" y="40"/>
                    <a:pt x="37" y="40"/>
                    <a:pt x="38" y="40"/>
                  </a:cubicBezTo>
                  <a:cubicBezTo>
                    <a:pt x="41" y="40"/>
                    <a:pt x="43" y="38"/>
                    <a:pt x="43" y="35"/>
                  </a:cubicBezTo>
                  <a:cubicBezTo>
                    <a:pt x="43" y="4"/>
                    <a:pt x="43" y="4"/>
                    <a:pt x="43" y="4"/>
                  </a:cubicBezTo>
                  <a:cubicBezTo>
                    <a:pt x="43" y="3"/>
                    <a:pt x="43" y="1"/>
                    <a:pt x="42" y="1"/>
                  </a:cubicBezTo>
                  <a:cubicBezTo>
                    <a:pt x="41" y="0"/>
                    <a:pt x="40" y="0"/>
                    <a:pt x="38"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Freeform 69"/>
            <p:cNvSpPr>
              <a:spLocks noEditPoints="1"/>
            </p:cNvSpPr>
            <p:nvPr/>
          </p:nvSpPr>
          <p:spPr bwMode="auto">
            <a:xfrm>
              <a:off x="9391832" y="4418749"/>
              <a:ext cx="618858" cy="685215"/>
            </a:xfrm>
            <a:custGeom>
              <a:avLst/>
              <a:gdLst>
                <a:gd name="T0" fmla="*/ 337 w 363"/>
                <a:gd name="T1" fmla="*/ 0 h 402"/>
                <a:gd name="T2" fmla="*/ 27 w 363"/>
                <a:gd name="T3" fmla="*/ 0 h 402"/>
                <a:gd name="T4" fmla="*/ 0 w 363"/>
                <a:gd name="T5" fmla="*/ 27 h 402"/>
                <a:gd name="T6" fmla="*/ 0 w 363"/>
                <a:gd name="T7" fmla="*/ 103 h 402"/>
                <a:gd name="T8" fmla="*/ 0 w 363"/>
                <a:gd name="T9" fmla="*/ 376 h 402"/>
                <a:gd name="T10" fmla="*/ 27 w 363"/>
                <a:gd name="T11" fmla="*/ 402 h 402"/>
                <a:gd name="T12" fmla="*/ 337 w 363"/>
                <a:gd name="T13" fmla="*/ 402 h 402"/>
                <a:gd name="T14" fmla="*/ 363 w 363"/>
                <a:gd name="T15" fmla="*/ 376 h 402"/>
                <a:gd name="T16" fmla="*/ 363 w 363"/>
                <a:gd name="T17" fmla="*/ 103 h 402"/>
                <a:gd name="T18" fmla="*/ 363 w 363"/>
                <a:gd name="T19" fmla="*/ 27 h 402"/>
                <a:gd name="T20" fmla="*/ 337 w 363"/>
                <a:gd name="T21" fmla="*/ 0 h 402"/>
                <a:gd name="T22" fmla="*/ 19 w 363"/>
                <a:gd name="T23" fmla="*/ 43 h 402"/>
                <a:gd name="T24" fmla="*/ 43 w 363"/>
                <a:gd name="T25" fmla="*/ 19 h 402"/>
                <a:gd name="T26" fmla="*/ 322 w 363"/>
                <a:gd name="T27" fmla="*/ 19 h 402"/>
                <a:gd name="T28" fmla="*/ 346 w 363"/>
                <a:gd name="T29" fmla="*/ 43 h 402"/>
                <a:gd name="T30" fmla="*/ 346 w 363"/>
                <a:gd name="T31" fmla="*/ 94 h 402"/>
                <a:gd name="T32" fmla="*/ 343 w 363"/>
                <a:gd name="T33" fmla="*/ 93 h 402"/>
                <a:gd name="T34" fmla="*/ 19 w 363"/>
                <a:gd name="T35" fmla="*/ 93 h 402"/>
                <a:gd name="T36" fmla="*/ 19 w 363"/>
                <a:gd name="T37" fmla="*/ 43 h 402"/>
                <a:gd name="T38" fmla="*/ 346 w 363"/>
                <a:gd name="T39" fmla="*/ 360 h 402"/>
                <a:gd name="T40" fmla="*/ 322 w 363"/>
                <a:gd name="T41" fmla="*/ 384 h 402"/>
                <a:gd name="T42" fmla="*/ 43 w 363"/>
                <a:gd name="T43" fmla="*/ 384 h 402"/>
                <a:gd name="T44" fmla="*/ 19 w 363"/>
                <a:gd name="T45" fmla="*/ 360 h 402"/>
                <a:gd name="T46" fmla="*/ 19 w 363"/>
                <a:gd name="T47" fmla="*/ 113 h 402"/>
                <a:gd name="T48" fmla="*/ 343 w 363"/>
                <a:gd name="T49" fmla="*/ 113 h 402"/>
                <a:gd name="T50" fmla="*/ 346 w 363"/>
                <a:gd name="T51" fmla="*/ 113 h 402"/>
                <a:gd name="T52" fmla="*/ 346 w 363"/>
                <a:gd name="T53" fmla="*/ 36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3" h="402">
                  <a:moveTo>
                    <a:pt x="337" y="0"/>
                  </a:moveTo>
                  <a:cubicBezTo>
                    <a:pt x="27" y="0"/>
                    <a:pt x="27" y="0"/>
                    <a:pt x="27" y="0"/>
                  </a:cubicBezTo>
                  <a:cubicBezTo>
                    <a:pt x="12" y="0"/>
                    <a:pt x="0" y="12"/>
                    <a:pt x="0" y="27"/>
                  </a:cubicBezTo>
                  <a:cubicBezTo>
                    <a:pt x="0" y="103"/>
                    <a:pt x="0" y="103"/>
                    <a:pt x="0" y="103"/>
                  </a:cubicBezTo>
                  <a:cubicBezTo>
                    <a:pt x="0" y="376"/>
                    <a:pt x="0" y="376"/>
                    <a:pt x="0" y="376"/>
                  </a:cubicBezTo>
                  <a:cubicBezTo>
                    <a:pt x="0" y="391"/>
                    <a:pt x="12" y="402"/>
                    <a:pt x="27" y="402"/>
                  </a:cubicBezTo>
                  <a:cubicBezTo>
                    <a:pt x="337" y="402"/>
                    <a:pt x="337" y="402"/>
                    <a:pt x="337" y="402"/>
                  </a:cubicBezTo>
                  <a:cubicBezTo>
                    <a:pt x="352" y="402"/>
                    <a:pt x="363" y="391"/>
                    <a:pt x="363" y="376"/>
                  </a:cubicBezTo>
                  <a:cubicBezTo>
                    <a:pt x="363" y="103"/>
                    <a:pt x="363" y="103"/>
                    <a:pt x="363" y="103"/>
                  </a:cubicBezTo>
                  <a:cubicBezTo>
                    <a:pt x="363" y="27"/>
                    <a:pt x="363" y="27"/>
                    <a:pt x="363" y="27"/>
                  </a:cubicBezTo>
                  <a:cubicBezTo>
                    <a:pt x="363" y="12"/>
                    <a:pt x="352" y="0"/>
                    <a:pt x="337" y="0"/>
                  </a:cubicBezTo>
                  <a:close/>
                  <a:moveTo>
                    <a:pt x="19" y="43"/>
                  </a:moveTo>
                  <a:cubicBezTo>
                    <a:pt x="19" y="30"/>
                    <a:pt x="30" y="19"/>
                    <a:pt x="43" y="19"/>
                  </a:cubicBezTo>
                  <a:cubicBezTo>
                    <a:pt x="322" y="19"/>
                    <a:pt x="322" y="19"/>
                    <a:pt x="322" y="19"/>
                  </a:cubicBezTo>
                  <a:cubicBezTo>
                    <a:pt x="335" y="19"/>
                    <a:pt x="346" y="30"/>
                    <a:pt x="346" y="43"/>
                  </a:cubicBezTo>
                  <a:cubicBezTo>
                    <a:pt x="346" y="94"/>
                    <a:pt x="346" y="94"/>
                    <a:pt x="346" y="94"/>
                  </a:cubicBezTo>
                  <a:cubicBezTo>
                    <a:pt x="345" y="94"/>
                    <a:pt x="344" y="93"/>
                    <a:pt x="343" y="93"/>
                  </a:cubicBezTo>
                  <a:cubicBezTo>
                    <a:pt x="19" y="93"/>
                    <a:pt x="19" y="93"/>
                    <a:pt x="19" y="93"/>
                  </a:cubicBezTo>
                  <a:lnTo>
                    <a:pt x="19" y="43"/>
                  </a:lnTo>
                  <a:close/>
                  <a:moveTo>
                    <a:pt x="346" y="360"/>
                  </a:moveTo>
                  <a:cubicBezTo>
                    <a:pt x="346" y="373"/>
                    <a:pt x="335" y="384"/>
                    <a:pt x="322" y="384"/>
                  </a:cubicBezTo>
                  <a:cubicBezTo>
                    <a:pt x="43" y="384"/>
                    <a:pt x="43" y="384"/>
                    <a:pt x="43" y="384"/>
                  </a:cubicBezTo>
                  <a:cubicBezTo>
                    <a:pt x="30" y="384"/>
                    <a:pt x="19" y="373"/>
                    <a:pt x="19" y="360"/>
                  </a:cubicBezTo>
                  <a:cubicBezTo>
                    <a:pt x="19" y="113"/>
                    <a:pt x="19" y="113"/>
                    <a:pt x="19" y="113"/>
                  </a:cubicBezTo>
                  <a:cubicBezTo>
                    <a:pt x="343" y="113"/>
                    <a:pt x="343" y="113"/>
                    <a:pt x="343" y="113"/>
                  </a:cubicBezTo>
                  <a:cubicBezTo>
                    <a:pt x="344" y="113"/>
                    <a:pt x="345" y="113"/>
                    <a:pt x="346" y="113"/>
                  </a:cubicBezTo>
                  <a:lnTo>
                    <a:pt x="346" y="36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6" name="组合 75"/>
          <p:cNvGrpSpPr/>
          <p:nvPr/>
        </p:nvGrpSpPr>
        <p:grpSpPr>
          <a:xfrm>
            <a:off x="10394410" y="5436474"/>
            <a:ext cx="683774" cy="521485"/>
            <a:chOff x="10394410" y="5436474"/>
            <a:chExt cx="683774" cy="521485"/>
          </a:xfrm>
        </p:grpSpPr>
        <p:sp>
          <p:nvSpPr>
            <p:cNvPr id="77" name="Freeform 373"/>
            <p:cNvSpPr>
              <a:spLocks noEditPoints="1"/>
            </p:cNvSpPr>
            <p:nvPr/>
          </p:nvSpPr>
          <p:spPr bwMode="auto">
            <a:xfrm>
              <a:off x="10799769" y="5681709"/>
              <a:ext cx="142092" cy="141371"/>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73 h 83"/>
                <a:gd name="T12" fmla="*/ 10 w 83"/>
                <a:gd name="T13" fmla="*/ 41 h 83"/>
                <a:gd name="T14" fmla="*/ 41 w 83"/>
                <a:gd name="T15" fmla="*/ 10 h 83"/>
                <a:gd name="T16" fmla="*/ 73 w 83"/>
                <a:gd name="T17" fmla="*/ 41 h 83"/>
                <a:gd name="T18" fmla="*/ 41 w 83"/>
                <a:gd name="T19"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73"/>
                  </a:moveTo>
                  <a:cubicBezTo>
                    <a:pt x="24" y="73"/>
                    <a:pt x="10" y="59"/>
                    <a:pt x="10" y="41"/>
                  </a:cubicBezTo>
                  <a:cubicBezTo>
                    <a:pt x="10" y="24"/>
                    <a:pt x="24" y="10"/>
                    <a:pt x="41" y="10"/>
                  </a:cubicBezTo>
                  <a:cubicBezTo>
                    <a:pt x="59" y="10"/>
                    <a:pt x="73" y="24"/>
                    <a:pt x="73" y="41"/>
                  </a:cubicBezTo>
                  <a:cubicBezTo>
                    <a:pt x="73" y="59"/>
                    <a:pt x="59" y="73"/>
                    <a:pt x="41" y="7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Freeform 374"/>
            <p:cNvSpPr>
              <a:spLocks noEditPoints="1"/>
            </p:cNvSpPr>
            <p:nvPr/>
          </p:nvSpPr>
          <p:spPr bwMode="auto">
            <a:xfrm>
              <a:off x="10663448" y="5547551"/>
              <a:ext cx="414736" cy="410408"/>
            </a:xfrm>
            <a:custGeom>
              <a:avLst/>
              <a:gdLst>
                <a:gd name="T0" fmla="*/ 216 w 243"/>
                <a:gd name="T1" fmla="*/ 110 h 241"/>
                <a:gd name="T2" fmla="*/ 243 w 243"/>
                <a:gd name="T3" fmla="*/ 95 h 241"/>
                <a:gd name="T4" fmla="*/ 234 w 243"/>
                <a:gd name="T5" fmla="*/ 73 h 241"/>
                <a:gd name="T6" fmla="*/ 204 w 243"/>
                <a:gd name="T7" fmla="*/ 75 h 241"/>
                <a:gd name="T8" fmla="*/ 194 w 243"/>
                <a:gd name="T9" fmla="*/ 59 h 241"/>
                <a:gd name="T10" fmla="*/ 204 w 243"/>
                <a:gd name="T11" fmla="*/ 29 h 241"/>
                <a:gd name="T12" fmla="*/ 187 w 243"/>
                <a:gd name="T13" fmla="*/ 16 h 241"/>
                <a:gd name="T14" fmla="*/ 163 w 243"/>
                <a:gd name="T15" fmla="*/ 38 h 241"/>
                <a:gd name="T16" fmla="*/ 142 w 243"/>
                <a:gd name="T17" fmla="*/ 32 h 241"/>
                <a:gd name="T18" fmla="*/ 134 w 243"/>
                <a:gd name="T19" fmla="*/ 0 h 241"/>
                <a:gd name="T20" fmla="*/ 110 w 243"/>
                <a:gd name="T21" fmla="*/ 0 h 241"/>
                <a:gd name="T22" fmla="*/ 102 w 243"/>
                <a:gd name="T23" fmla="*/ 31 h 241"/>
                <a:gd name="T24" fmla="*/ 80 w 243"/>
                <a:gd name="T25" fmla="*/ 35 h 241"/>
                <a:gd name="T26" fmla="*/ 75 w 243"/>
                <a:gd name="T27" fmla="*/ 31 h 241"/>
                <a:gd name="T28" fmla="*/ 65 w 243"/>
                <a:gd name="T29" fmla="*/ 22 h 241"/>
                <a:gd name="T30" fmla="*/ 58 w 243"/>
                <a:gd name="T31" fmla="*/ 16 h 241"/>
                <a:gd name="T32" fmla="*/ 38 w 243"/>
                <a:gd name="T33" fmla="*/ 32 h 241"/>
                <a:gd name="T34" fmla="*/ 49 w 243"/>
                <a:gd name="T35" fmla="*/ 60 h 241"/>
                <a:gd name="T36" fmla="*/ 40 w 243"/>
                <a:gd name="T37" fmla="*/ 73 h 241"/>
                <a:gd name="T38" fmla="*/ 17 w 243"/>
                <a:gd name="T39" fmla="*/ 72 h 241"/>
                <a:gd name="T40" fmla="*/ 7 w 243"/>
                <a:gd name="T41" fmla="*/ 71 h 241"/>
                <a:gd name="T42" fmla="*/ 4 w 243"/>
                <a:gd name="T43" fmla="*/ 78 h 241"/>
                <a:gd name="T44" fmla="*/ 0 w 243"/>
                <a:gd name="T45" fmla="*/ 91 h 241"/>
                <a:gd name="T46" fmla="*/ 23 w 243"/>
                <a:gd name="T47" fmla="*/ 105 h 241"/>
                <a:gd name="T48" fmla="*/ 28 w 243"/>
                <a:gd name="T49" fmla="*/ 108 h 241"/>
                <a:gd name="T50" fmla="*/ 27 w 243"/>
                <a:gd name="T51" fmla="*/ 112 h 241"/>
                <a:gd name="T52" fmla="*/ 26 w 243"/>
                <a:gd name="T53" fmla="*/ 128 h 241"/>
                <a:gd name="T54" fmla="*/ 0 w 243"/>
                <a:gd name="T55" fmla="*/ 146 h 241"/>
                <a:gd name="T56" fmla="*/ 8 w 243"/>
                <a:gd name="T57" fmla="*/ 168 h 241"/>
                <a:gd name="T58" fmla="*/ 38 w 243"/>
                <a:gd name="T59" fmla="*/ 165 h 241"/>
                <a:gd name="T60" fmla="*/ 48 w 243"/>
                <a:gd name="T61" fmla="*/ 182 h 241"/>
                <a:gd name="T62" fmla="*/ 38 w 243"/>
                <a:gd name="T63" fmla="*/ 210 h 241"/>
                <a:gd name="T64" fmla="*/ 58 w 243"/>
                <a:gd name="T65" fmla="*/ 223 h 241"/>
                <a:gd name="T66" fmla="*/ 82 w 243"/>
                <a:gd name="T67" fmla="*/ 205 h 241"/>
                <a:gd name="T68" fmla="*/ 101 w 243"/>
                <a:gd name="T69" fmla="*/ 212 h 241"/>
                <a:gd name="T70" fmla="*/ 109 w 243"/>
                <a:gd name="T71" fmla="*/ 241 h 241"/>
                <a:gd name="T72" fmla="*/ 131 w 243"/>
                <a:gd name="T73" fmla="*/ 241 h 241"/>
                <a:gd name="T74" fmla="*/ 140 w 243"/>
                <a:gd name="T75" fmla="*/ 211 h 241"/>
                <a:gd name="T76" fmla="*/ 163 w 243"/>
                <a:gd name="T77" fmla="*/ 205 h 241"/>
                <a:gd name="T78" fmla="*/ 184 w 243"/>
                <a:gd name="T79" fmla="*/ 224 h 241"/>
                <a:gd name="T80" fmla="*/ 203 w 243"/>
                <a:gd name="T81" fmla="*/ 211 h 241"/>
                <a:gd name="T82" fmla="*/ 192 w 243"/>
                <a:gd name="T83" fmla="*/ 183 h 241"/>
                <a:gd name="T84" fmla="*/ 205 w 243"/>
                <a:gd name="T85" fmla="*/ 168 h 241"/>
                <a:gd name="T86" fmla="*/ 236 w 243"/>
                <a:gd name="T87" fmla="*/ 168 h 241"/>
                <a:gd name="T88" fmla="*/ 243 w 243"/>
                <a:gd name="T89" fmla="*/ 147 h 241"/>
                <a:gd name="T90" fmla="*/ 216 w 243"/>
                <a:gd name="T91" fmla="*/ 130 h 241"/>
                <a:gd name="T92" fmla="*/ 216 w 243"/>
                <a:gd name="T93" fmla="*/ 110 h 241"/>
                <a:gd name="T94" fmla="*/ 121 w 243"/>
                <a:gd name="T95" fmla="*/ 170 h 241"/>
                <a:gd name="T96" fmla="*/ 72 w 243"/>
                <a:gd name="T97" fmla="*/ 120 h 241"/>
                <a:gd name="T98" fmla="*/ 121 w 243"/>
                <a:gd name="T99" fmla="*/ 71 h 241"/>
                <a:gd name="T100" fmla="*/ 171 w 243"/>
                <a:gd name="T101" fmla="*/ 120 h 241"/>
                <a:gd name="T102" fmla="*/ 121 w 243"/>
                <a:gd name="T103" fmla="*/ 17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1">
                  <a:moveTo>
                    <a:pt x="216" y="110"/>
                  </a:moveTo>
                  <a:cubicBezTo>
                    <a:pt x="243" y="95"/>
                    <a:pt x="243" y="95"/>
                    <a:pt x="243" y="95"/>
                  </a:cubicBezTo>
                  <a:cubicBezTo>
                    <a:pt x="234" y="73"/>
                    <a:pt x="234" y="73"/>
                    <a:pt x="234" y="73"/>
                  </a:cubicBezTo>
                  <a:cubicBezTo>
                    <a:pt x="204" y="75"/>
                    <a:pt x="204" y="75"/>
                    <a:pt x="204" y="75"/>
                  </a:cubicBezTo>
                  <a:cubicBezTo>
                    <a:pt x="194" y="59"/>
                    <a:pt x="194" y="59"/>
                    <a:pt x="194" y="59"/>
                  </a:cubicBezTo>
                  <a:cubicBezTo>
                    <a:pt x="204" y="29"/>
                    <a:pt x="204" y="29"/>
                    <a:pt x="204" y="29"/>
                  </a:cubicBezTo>
                  <a:cubicBezTo>
                    <a:pt x="187" y="16"/>
                    <a:pt x="187" y="16"/>
                    <a:pt x="187" y="16"/>
                  </a:cubicBezTo>
                  <a:cubicBezTo>
                    <a:pt x="163" y="38"/>
                    <a:pt x="163" y="38"/>
                    <a:pt x="163" y="38"/>
                  </a:cubicBezTo>
                  <a:cubicBezTo>
                    <a:pt x="142" y="32"/>
                    <a:pt x="142" y="32"/>
                    <a:pt x="142" y="32"/>
                  </a:cubicBezTo>
                  <a:cubicBezTo>
                    <a:pt x="134" y="0"/>
                    <a:pt x="134" y="0"/>
                    <a:pt x="134" y="0"/>
                  </a:cubicBezTo>
                  <a:cubicBezTo>
                    <a:pt x="110" y="0"/>
                    <a:pt x="110" y="0"/>
                    <a:pt x="110" y="0"/>
                  </a:cubicBezTo>
                  <a:cubicBezTo>
                    <a:pt x="102" y="31"/>
                    <a:pt x="102" y="31"/>
                    <a:pt x="102" y="31"/>
                  </a:cubicBezTo>
                  <a:cubicBezTo>
                    <a:pt x="80" y="35"/>
                    <a:pt x="80" y="35"/>
                    <a:pt x="80" y="35"/>
                  </a:cubicBezTo>
                  <a:cubicBezTo>
                    <a:pt x="75" y="31"/>
                    <a:pt x="75" y="31"/>
                    <a:pt x="75" y="31"/>
                  </a:cubicBezTo>
                  <a:cubicBezTo>
                    <a:pt x="65" y="22"/>
                    <a:pt x="65" y="22"/>
                    <a:pt x="65" y="22"/>
                  </a:cubicBezTo>
                  <a:cubicBezTo>
                    <a:pt x="58" y="16"/>
                    <a:pt x="58" y="16"/>
                    <a:pt x="58" y="16"/>
                  </a:cubicBezTo>
                  <a:cubicBezTo>
                    <a:pt x="38" y="32"/>
                    <a:pt x="38" y="32"/>
                    <a:pt x="38" y="32"/>
                  </a:cubicBezTo>
                  <a:cubicBezTo>
                    <a:pt x="49" y="60"/>
                    <a:pt x="49" y="60"/>
                    <a:pt x="49" y="60"/>
                  </a:cubicBezTo>
                  <a:cubicBezTo>
                    <a:pt x="40" y="73"/>
                    <a:pt x="40" y="73"/>
                    <a:pt x="40" y="73"/>
                  </a:cubicBezTo>
                  <a:cubicBezTo>
                    <a:pt x="17" y="72"/>
                    <a:pt x="17" y="72"/>
                    <a:pt x="17" y="72"/>
                  </a:cubicBezTo>
                  <a:cubicBezTo>
                    <a:pt x="7" y="71"/>
                    <a:pt x="7" y="71"/>
                    <a:pt x="7" y="71"/>
                  </a:cubicBezTo>
                  <a:cubicBezTo>
                    <a:pt x="4" y="78"/>
                    <a:pt x="4" y="78"/>
                    <a:pt x="4" y="78"/>
                  </a:cubicBezTo>
                  <a:cubicBezTo>
                    <a:pt x="0" y="91"/>
                    <a:pt x="0" y="91"/>
                    <a:pt x="0" y="91"/>
                  </a:cubicBezTo>
                  <a:cubicBezTo>
                    <a:pt x="23" y="105"/>
                    <a:pt x="23" y="105"/>
                    <a:pt x="23" y="105"/>
                  </a:cubicBezTo>
                  <a:cubicBezTo>
                    <a:pt x="28" y="108"/>
                    <a:pt x="28" y="108"/>
                    <a:pt x="28" y="108"/>
                  </a:cubicBezTo>
                  <a:cubicBezTo>
                    <a:pt x="27" y="112"/>
                    <a:pt x="27" y="112"/>
                    <a:pt x="27" y="112"/>
                  </a:cubicBezTo>
                  <a:cubicBezTo>
                    <a:pt x="26" y="128"/>
                    <a:pt x="26" y="128"/>
                    <a:pt x="26" y="128"/>
                  </a:cubicBezTo>
                  <a:cubicBezTo>
                    <a:pt x="0" y="146"/>
                    <a:pt x="0" y="146"/>
                    <a:pt x="0" y="146"/>
                  </a:cubicBezTo>
                  <a:cubicBezTo>
                    <a:pt x="8" y="168"/>
                    <a:pt x="8" y="168"/>
                    <a:pt x="8" y="168"/>
                  </a:cubicBezTo>
                  <a:cubicBezTo>
                    <a:pt x="38" y="165"/>
                    <a:pt x="38" y="165"/>
                    <a:pt x="38" y="165"/>
                  </a:cubicBezTo>
                  <a:cubicBezTo>
                    <a:pt x="48" y="182"/>
                    <a:pt x="48" y="182"/>
                    <a:pt x="48" y="182"/>
                  </a:cubicBezTo>
                  <a:cubicBezTo>
                    <a:pt x="38" y="210"/>
                    <a:pt x="38" y="210"/>
                    <a:pt x="38" y="210"/>
                  </a:cubicBezTo>
                  <a:cubicBezTo>
                    <a:pt x="58" y="223"/>
                    <a:pt x="58" y="223"/>
                    <a:pt x="58" y="223"/>
                  </a:cubicBezTo>
                  <a:cubicBezTo>
                    <a:pt x="82" y="205"/>
                    <a:pt x="82" y="205"/>
                    <a:pt x="82" y="205"/>
                  </a:cubicBezTo>
                  <a:cubicBezTo>
                    <a:pt x="101" y="212"/>
                    <a:pt x="101" y="212"/>
                    <a:pt x="101" y="212"/>
                  </a:cubicBezTo>
                  <a:cubicBezTo>
                    <a:pt x="109" y="241"/>
                    <a:pt x="109" y="241"/>
                    <a:pt x="109" y="241"/>
                  </a:cubicBezTo>
                  <a:cubicBezTo>
                    <a:pt x="131" y="241"/>
                    <a:pt x="131" y="241"/>
                    <a:pt x="131" y="241"/>
                  </a:cubicBezTo>
                  <a:cubicBezTo>
                    <a:pt x="140" y="211"/>
                    <a:pt x="140" y="211"/>
                    <a:pt x="140" y="211"/>
                  </a:cubicBezTo>
                  <a:cubicBezTo>
                    <a:pt x="163" y="205"/>
                    <a:pt x="163" y="205"/>
                    <a:pt x="163" y="205"/>
                  </a:cubicBezTo>
                  <a:cubicBezTo>
                    <a:pt x="184" y="224"/>
                    <a:pt x="184" y="224"/>
                    <a:pt x="184" y="224"/>
                  </a:cubicBezTo>
                  <a:cubicBezTo>
                    <a:pt x="203" y="211"/>
                    <a:pt x="203" y="211"/>
                    <a:pt x="203" y="211"/>
                  </a:cubicBezTo>
                  <a:cubicBezTo>
                    <a:pt x="192" y="183"/>
                    <a:pt x="192" y="183"/>
                    <a:pt x="192" y="183"/>
                  </a:cubicBezTo>
                  <a:cubicBezTo>
                    <a:pt x="205" y="168"/>
                    <a:pt x="205" y="168"/>
                    <a:pt x="205" y="168"/>
                  </a:cubicBezTo>
                  <a:cubicBezTo>
                    <a:pt x="236" y="168"/>
                    <a:pt x="236" y="168"/>
                    <a:pt x="236" y="168"/>
                  </a:cubicBezTo>
                  <a:cubicBezTo>
                    <a:pt x="243" y="147"/>
                    <a:pt x="243" y="147"/>
                    <a:pt x="243" y="147"/>
                  </a:cubicBezTo>
                  <a:cubicBezTo>
                    <a:pt x="216" y="130"/>
                    <a:pt x="216" y="130"/>
                    <a:pt x="216" y="130"/>
                  </a:cubicBezTo>
                  <a:lnTo>
                    <a:pt x="216" y="110"/>
                  </a:lnTo>
                  <a:close/>
                  <a:moveTo>
                    <a:pt x="121" y="170"/>
                  </a:moveTo>
                  <a:cubicBezTo>
                    <a:pt x="94" y="170"/>
                    <a:pt x="72" y="148"/>
                    <a:pt x="72" y="120"/>
                  </a:cubicBezTo>
                  <a:cubicBezTo>
                    <a:pt x="72" y="93"/>
                    <a:pt x="94" y="71"/>
                    <a:pt x="121" y="71"/>
                  </a:cubicBezTo>
                  <a:cubicBezTo>
                    <a:pt x="148" y="71"/>
                    <a:pt x="171" y="93"/>
                    <a:pt x="171" y="120"/>
                  </a:cubicBezTo>
                  <a:cubicBezTo>
                    <a:pt x="171" y="148"/>
                    <a:pt x="148" y="170"/>
                    <a:pt x="121" y="17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Freeform 375"/>
            <p:cNvSpPr/>
            <p:nvPr/>
          </p:nvSpPr>
          <p:spPr bwMode="auto">
            <a:xfrm>
              <a:off x="10508372" y="5468932"/>
              <a:ext cx="261103" cy="271201"/>
            </a:xfrm>
            <a:custGeom>
              <a:avLst/>
              <a:gdLst>
                <a:gd name="T0" fmla="*/ 88 w 153"/>
                <a:gd name="T1" fmla="*/ 137 h 159"/>
                <a:gd name="T2" fmla="*/ 85 w 153"/>
                <a:gd name="T3" fmla="*/ 126 h 159"/>
                <a:gd name="T4" fmla="*/ 59 w 153"/>
                <a:gd name="T5" fmla="*/ 120 h 159"/>
                <a:gd name="T6" fmla="*/ 44 w 153"/>
                <a:gd name="T7" fmla="*/ 59 h 159"/>
                <a:gd name="T8" fmla="*/ 105 w 153"/>
                <a:gd name="T9" fmla="*/ 44 h 159"/>
                <a:gd name="T10" fmla="*/ 123 w 153"/>
                <a:gd name="T11" fmla="*/ 65 h 159"/>
                <a:gd name="T12" fmla="*/ 148 w 153"/>
                <a:gd name="T13" fmla="*/ 58 h 159"/>
                <a:gd name="T14" fmla="*/ 153 w 153"/>
                <a:gd name="T15" fmla="*/ 56 h 159"/>
                <a:gd name="T16" fmla="*/ 121 w 153"/>
                <a:gd name="T17" fmla="*/ 17 h 159"/>
                <a:gd name="T18" fmla="*/ 31 w 153"/>
                <a:gd name="T19" fmla="*/ 25 h 159"/>
                <a:gd name="T20" fmla="*/ 17 w 153"/>
                <a:gd name="T21" fmla="*/ 43 h 159"/>
                <a:gd name="T22" fmla="*/ 8 w 153"/>
                <a:gd name="T23" fmla="*/ 62 h 159"/>
                <a:gd name="T24" fmla="*/ 42 w 153"/>
                <a:gd name="T25" fmla="*/ 147 h 159"/>
                <a:gd name="T26" fmla="*/ 92 w 153"/>
                <a:gd name="T27" fmla="*/ 157 h 159"/>
                <a:gd name="T28" fmla="*/ 88 w 153"/>
                <a:gd name="T29"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59">
                  <a:moveTo>
                    <a:pt x="88" y="137"/>
                  </a:moveTo>
                  <a:cubicBezTo>
                    <a:pt x="85" y="126"/>
                    <a:pt x="85" y="126"/>
                    <a:pt x="85" y="126"/>
                  </a:cubicBezTo>
                  <a:cubicBezTo>
                    <a:pt x="76" y="127"/>
                    <a:pt x="67" y="125"/>
                    <a:pt x="59" y="120"/>
                  </a:cubicBezTo>
                  <a:cubicBezTo>
                    <a:pt x="38" y="107"/>
                    <a:pt x="31" y="80"/>
                    <a:pt x="44" y="59"/>
                  </a:cubicBezTo>
                  <a:cubicBezTo>
                    <a:pt x="56" y="38"/>
                    <a:pt x="84" y="31"/>
                    <a:pt x="105" y="44"/>
                  </a:cubicBezTo>
                  <a:cubicBezTo>
                    <a:pt x="113" y="49"/>
                    <a:pt x="119" y="56"/>
                    <a:pt x="123" y="65"/>
                  </a:cubicBezTo>
                  <a:cubicBezTo>
                    <a:pt x="148" y="58"/>
                    <a:pt x="148" y="58"/>
                    <a:pt x="148" y="58"/>
                  </a:cubicBezTo>
                  <a:cubicBezTo>
                    <a:pt x="153" y="56"/>
                    <a:pt x="153" y="56"/>
                    <a:pt x="153" y="56"/>
                  </a:cubicBezTo>
                  <a:cubicBezTo>
                    <a:pt x="147" y="40"/>
                    <a:pt x="136" y="26"/>
                    <a:pt x="121" y="17"/>
                  </a:cubicBezTo>
                  <a:cubicBezTo>
                    <a:pt x="92" y="0"/>
                    <a:pt x="55" y="4"/>
                    <a:pt x="31" y="25"/>
                  </a:cubicBezTo>
                  <a:cubicBezTo>
                    <a:pt x="26" y="30"/>
                    <a:pt x="21" y="36"/>
                    <a:pt x="17" y="43"/>
                  </a:cubicBezTo>
                  <a:cubicBezTo>
                    <a:pt x="13" y="49"/>
                    <a:pt x="10" y="56"/>
                    <a:pt x="8" y="62"/>
                  </a:cubicBezTo>
                  <a:cubicBezTo>
                    <a:pt x="0" y="94"/>
                    <a:pt x="13" y="129"/>
                    <a:pt x="42" y="147"/>
                  </a:cubicBezTo>
                  <a:cubicBezTo>
                    <a:pt x="58" y="156"/>
                    <a:pt x="75" y="159"/>
                    <a:pt x="92" y="157"/>
                  </a:cubicBezTo>
                  <a:lnTo>
                    <a:pt x="88" y="13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Freeform 376"/>
            <p:cNvSpPr/>
            <p:nvPr/>
          </p:nvSpPr>
          <p:spPr bwMode="auto">
            <a:xfrm>
              <a:off x="10394410" y="5436474"/>
              <a:ext cx="155075" cy="131273"/>
            </a:xfrm>
            <a:custGeom>
              <a:avLst/>
              <a:gdLst>
                <a:gd name="T0" fmla="*/ 91 w 91"/>
                <a:gd name="T1" fmla="*/ 40 h 77"/>
                <a:gd name="T2" fmla="*/ 30 w 91"/>
                <a:gd name="T3" fmla="*/ 3 h 77"/>
                <a:gd name="T4" fmla="*/ 14 w 91"/>
                <a:gd name="T5" fmla="*/ 7 h 77"/>
                <a:gd name="T6" fmla="*/ 3 w 91"/>
                <a:gd name="T7" fmla="*/ 24 h 77"/>
                <a:gd name="T8" fmla="*/ 7 w 91"/>
                <a:gd name="T9" fmla="*/ 40 h 77"/>
                <a:gd name="T10" fmla="*/ 68 w 91"/>
                <a:gd name="T11" fmla="*/ 77 h 77"/>
                <a:gd name="T12" fmla="*/ 77 w 91"/>
                <a:gd name="T13" fmla="*/ 57 h 77"/>
                <a:gd name="T14" fmla="*/ 91 w 91"/>
                <a:gd name="T15" fmla="*/ 4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7">
                  <a:moveTo>
                    <a:pt x="91" y="40"/>
                  </a:moveTo>
                  <a:cubicBezTo>
                    <a:pt x="30" y="3"/>
                    <a:pt x="30" y="3"/>
                    <a:pt x="30" y="3"/>
                  </a:cubicBezTo>
                  <a:cubicBezTo>
                    <a:pt x="24" y="0"/>
                    <a:pt x="17" y="1"/>
                    <a:pt x="14" y="7"/>
                  </a:cubicBezTo>
                  <a:cubicBezTo>
                    <a:pt x="3" y="24"/>
                    <a:pt x="3" y="24"/>
                    <a:pt x="3" y="24"/>
                  </a:cubicBezTo>
                  <a:cubicBezTo>
                    <a:pt x="0" y="30"/>
                    <a:pt x="2" y="37"/>
                    <a:pt x="7" y="40"/>
                  </a:cubicBezTo>
                  <a:cubicBezTo>
                    <a:pt x="68" y="77"/>
                    <a:pt x="68" y="77"/>
                    <a:pt x="68" y="77"/>
                  </a:cubicBezTo>
                  <a:cubicBezTo>
                    <a:pt x="70" y="70"/>
                    <a:pt x="73" y="64"/>
                    <a:pt x="77" y="57"/>
                  </a:cubicBezTo>
                  <a:cubicBezTo>
                    <a:pt x="81" y="51"/>
                    <a:pt x="85" y="45"/>
                    <a:pt x="91" y="4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1" name="Freeform 377"/>
          <p:cNvSpPr>
            <a:spLocks noEditPoints="1"/>
          </p:cNvSpPr>
          <p:nvPr/>
        </p:nvSpPr>
        <p:spPr bwMode="auto">
          <a:xfrm>
            <a:off x="9293017" y="5427819"/>
            <a:ext cx="773933" cy="528698"/>
          </a:xfrm>
          <a:custGeom>
            <a:avLst/>
            <a:gdLst>
              <a:gd name="T0" fmla="*/ 444 w 454"/>
              <a:gd name="T1" fmla="*/ 103 h 310"/>
              <a:gd name="T2" fmla="*/ 105 w 454"/>
              <a:gd name="T3" fmla="*/ 31 h 310"/>
              <a:gd name="T4" fmla="*/ 108 w 454"/>
              <a:gd name="T5" fmla="*/ 19 h 310"/>
              <a:gd name="T6" fmla="*/ 72 w 454"/>
              <a:gd name="T7" fmla="*/ 0 h 310"/>
              <a:gd name="T8" fmla="*/ 19 w 454"/>
              <a:gd name="T9" fmla="*/ 60 h 310"/>
              <a:gd name="T10" fmla="*/ 0 w 454"/>
              <a:gd name="T11" fmla="*/ 147 h 310"/>
              <a:gd name="T12" fmla="*/ 21 w 454"/>
              <a:gd name="T13" fmla="*/ 152 h 310"/>
              <a:gd name="T14" fmla="*/ 21 w 454"/>
              <a:gd name="T15" fmla="*/ 310 h 310"/>
              <a:gd name="T16" fmla="*/ 27 w 454"/>
              <a:gd name="T17" fmla="*/ 310 h 310"/>
              <a:gd name="T18" fmla="*/ 27 w 454"/>
              <a:gd name="T19" fmla="*/ 153 h 310"/>
              <a:gd name="T20" fmla="*/ 29 w 454"/>
              <a:gd name="T21" fmla="*/ 154 h 310"/>
              <a:gd name="T22" fmla="*/ 90 w 454"/>
              <a:gd name="T23" fmla="*/ 105 h 310"/>
              <a:gd name="T24" fmla="*/ 101 w 454"/>
              <a:gd name="T25" fmla="*/ 53 h 310"/>
              <a:gd name="T26" fmla="*/ 217 w 454"/>
              <a:gd name="T27" fmla="*/ 77 h 310"/>
              <a:gd name="T28" fmla="*/ 174 w 454"/>
              <a:gd name="T29" fmla="*/ 306 h 310"/>
              <a:gd name="T30" fmla="*/ 196 w 454"/>
              <a:gd name="T31" fmla="*/ 306 h 310"/>
              <a:gd name="T32" fmla="*/ 198 w 454"/>
              <a:gd name="T33" fmla="*/ 291 h 310"/>
              <a:gd name="T34" fmla="*/ 266 w 454"/>
              <a:gd name="T35" fmla="*/ 253 h 310"/>
              <a:gd name="T36" fmla="*/ 270 w 454"/>
              <a:gd name="T37" fmla="*/ 306 h 310"/>
              <a:gd name="T38" fmla="*/ 294 w 454"/>
              <a:gd name="T39" fmla="*/ 306 h 310"/>
              <a:gd name="T40" fmla="*/ 275 w 454"/>
              <a:gd name="T41" fmla="*/ 90 h 310"/>
              <a:gd name="T42" fmla="*/ 439 w 454"/>
              <a:gd name="T43" fmla="*/ 125 h 310"/>
              <a:gd name="T44" fmla="*/ 452 w 454"/>
              <a:gd name="T45" fmla="*/ 116 h 310"/>
              <a:gd name="T46" fmla="*/ 444 w 454"/>
              <a:gd name="T47" fmla="*/ 103 h 310"/>
              <a:gd name="T48" fmla="*/ 85 w 454"/>
              <a:gd name="T49" fmla="*/ 49 h 310"/>
              <a:gd name="T50" fmla="*/ 72 w 454"/>
              <a:gd name="T51" fmla="*/ 57 h 310"/>
              <a:gd name="T52" fmla="*/ 63 w 454"/>
              <a:gd name="T53" fmla="*/ 45 h 310"/>
              <a:gd name="T54" fmla="*/ 76 w 454"/>
              <a:gd name="T55" fmla="*/ 36 h 310"/>
              <a:gd name="T56" fmla="*/ 85 w 454"/>
              <a:gd name="T57" fmla="*/ 49 h 310"/>
              <a:gd name="T58" fmla="*/ 204 w 454"/>
              <a:gd name="T59" fmla="*/ 265 h 310"/>
              <a:gd name="T60" fmla="*/ 215 w 454"/>
              <a:gd name="T61" fmla="*/ 206 h 310"/>
              <a:gd name="T62" fmla="*/ 265 w 454"/>
              <a:gd name="T63" fmla="*/ 228 h 310"/>
              <a:gd name="T64" fmla="*/ 204 w 454"/>
              <a:gd name="T65" fmla="*/ 265 h 310"/>
              <a:gd name="T66" fmla="*/ 219 w 454"/>
              <a:gd name="T67" fmla="*/ 187 h 310"/>
              <a:gd name="T68" fmla="*/ 261 w 454"/>
              <a:gd name="T69" fmla="*/ 170 h 310"/>
              <a:gd name="T70" fmla="*/ 263 w 454"/>
              <a:gd name="T71" fmla="*/ 206 h 310"/>
              <a:gd name="T72" fmla="*/ 219 w 454"/>
              <a:gd name="T73" fmla="*/ 187 h 310"/>
              <a:gd name="T74" fmla="*/ 260 w 454"/>
              <a:gd name="T75" fmla="*/ 154 h 310"/>
              <a:gd name="T76" fmla="*/ 223 w 454"/>
              <a:gd name="T77" fmla="*/ 170 h 310"/>
              <a:gd name="T78" fmla="*/ 240 w 454"/>
              <a:gd name="T79" fmla="*/ 82 h 310"/>
              <a:gd name="T80" fmla="*/ 255 w 454"/>
              <a:gd name="T81" fmla="*/ 85 h 310"/>
              <a:gd name="T82" fmla="*/ 260 w 454"/>
              <a:gd name="T83" fmla="*/ 15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4" h="310">
                <a:moveTo>
                  <a:pt x="444" y="103"/>
                </a:moveTo>
                <a:cubicBezTo>
                  <a:pt x="105" y="31"/>
                  <a:pt x="105" y="31"/>
                  <a:pt x="105" y="31"/>
                </a:cubicBezTo>
                <a:cubicBezTo>
                  <a:pt x="108" y="19"/>
                  <a:pt x="108" y="19"/>
                  <a:pt x="108" y="19"/>
                </a:cubicBezTo>
                <a:cubicBezTo>
                  <a:pt x="72" y="0"/>
                  <a:pt x="72" y="0"/>
                  <a:pt x="72" y="0"/>
                </a:cubicBezTo>
                <a:cubicBezTo>
                  <a:pt x="19" y="60"/>
                  <a:pt x="19" y="60"/>
                  <a:pt x="19" y="60"/>
                </a:cubicBezTo>
                <a:cubicBezTo>
                  <a:pt x="0" y="147"/>
                  <a:pt x="0" y="147"/>
                  <a:pt x="0" y="147"/>
                </a:cubicBezTo>
                <a:cubicBezTo>
                  <a:pt x="21" y="152"/>
                  <a:pt x="21" y="152"/>
                  <a:pt x="21" y="152"/>
                </a:cubicBezTo>
                <a:cubicBezTo>
                  <a:pt x="21" y="310"/>
                  <a:pt x="21" y="310"/>
                  <a:pt x="21" y="310"/>
                </a:cubicBezTo>
                <a:cubicBezTo>
                  <a:pt x="27" y="310"/>
                  <a:pt x="27" y="310"/>
                  <a:pt x="27" y="310"/>
                </a:cubicBezTo>
                <a:cubicBezTo>
                  <a:pt x="27" y="153"/>
                  <a:pt x="27" y="153"/>
                  <a:pt x="27" y="153"/>
                </a:cubicBezTo>
                <a:cubicBezTo>
                  <a:pt x="29" y="154"/>
                  <a:pt x="29" y="154"/>
                  <a:pt x="29" y="154"/>
                </a:cubicBezTo>
                <a:cubicBezTo>
                  <a:pt x="90" y="105"/>
                  <a:pt x="90" y="105"/>
                  <a:pt x="90" y="105"/>
                </a:cubicBezTo>
                <a:cubicBezTo>
                  <a:pt x="101" y="53"/>
                  <a:pt x="101" y="53"/>
                  <a:pt x="101" y="53"/>
                </a:cubicBezTo>
                <a:cubicBezTo>
                  <a:pt x="217" y="77"/>
                  <a:pt x="217" y="77"/>
                  <a:pt x="217" y="77"/>
                </a:cubicBezTo>
                <a:cubicBezTo>
                  <a:pt x="174" y="306"/>
                  <a:pt x="174" y="306"/>
                  <a:pt x="174" y="306"/>
                </a:cubicBezTo>
                <a:cubicBezTo>
                  <a:pt x="196" y="306"/>
                  <a:pt x="196" y="306"/>
                  <a:pt x="196" y="306"/>
                </a:cubicBezTo>
                <a:cubicBezTo>
                  <a:pt x="198" y="291"/>
                  <a:pt x="198" y="291"/>
                  <a:pt x="198" y="291"/>
                </a:cubicBezTo>
                <a:cubicBezTo>
                  <a:pt x="266" y="253"/>
                  <a:pt x="266" y="253"/>
                  <a:pt x="266" y="253"/>
                </a:cubicBezTo>
                <a:cubicBezTo>
                  <a:pt x="270" y="306"/>
                  <a:pt x="270" y="306"/>
                  <a:pt x="270" y="306"/>
                </a:cubicBezTo>
                <a:cubicBezTo>
                  <a:pt x="294" y="306"/>
                  <a:pt x="294" y="306"/>
                  <a:pt x="294" y="306"/>
                </a:cubicBezTo>
                <a:cubicBezTo>
                  <a:pt x="275" y="90"/>
                  <a:pt x="275" y="90"/>
                  <a:pt x="275" y="90"/>
                </a:cubicBezTo>
                <a:cubicBezTo>
                  <a:pt x="439" y="125"/>
                  <a:pt x="439" y="125"/>
                  <a:pt x="439" y="125"/>
                </a:cubicBezTo>
                <a:cubicBezTo>
                  <a:pt x="445" y="126"/>
                  <a:pt x="451" y="122"/>
                  <a:pt x="452" y="116"/>
                </a:cubicBezTo>
                <a:cubicBezTo>
                  <a:pt x="454" y="110"/>
                  <a:pt x="450" y="105"/>
                  <a:pt x="444" y="103"/>
                </a:cubicBezTo>
                <a:close/>
                <a:moveTo>
                  <a:pt x="85" y="49"/>
                </a:moveTo>
                <a:cubicBezTo>
                  <a:pt x="84" y="55"/>
                  <a:pt x="78" y="59"/>
                  <a:pt x="72" y="57"/>
                </a:cubicBezTo>
                <a:cubicBezTo>
                  <a:pt x="66" y="56"/>
                  <a:pt x="62" y="50"/>
                  <a:pt x="63" y="45"/>
                </a:cubicBezTo>
                <a:cubicBezTo>
                  <a:pt x="65" y="39"/>
                  <a:pt x="71" y="35"/>
                  <a:pt x="76" y="36"/>
                </a:cubicBezTo>
                <a:cubicBezTo>
                  <a:pt x="82" y="37"/>
                  <a:pt x="86" y="43"/>
                  <a:pt x="85" y="49"/>
                </a:cubicBezTo>
                <a:close/>
                <a:moveTo>
                  <a:pt x="204" y="265"/>
                </a:moveTo>
                <a:cubicBezTo>
                  <a:pt x="215" y="206"/>
                  <a:pt x="215" y="206"/>
                  <a:pt x="215" y="206"/>
                </a:cubicBezTo>
                <a:cubicBezTo>
                  <a:pt x="265" y="228"/>
                  <a:pt x="265" y="228"/>
                  <a:pt x="265" y="228"/>
                </a:cubicBezTo>
                <a:lnTo>
                  <a:pt x="204" y="265"/>
                </a:lnTo>
                <a:close/>
                <a:moveTo>
                  <a:pt x="219" y="187"/>
                </a:moveTo>
                <a:cubicBezTo>
                  <a:pt x="261" y="170"/>
                  <a:pt x="261" y="170"/>
                  <a:pt x="261" y="170"/>
                </a:cubicBezTo>
                <a:cubicBezTo>
                  <a:pt x="263" y="206"/>
                  <a:pt x="263" y="206"/>
                  <a:pt x="263" y="206"/>
                </a:cubicBezTo>
                <a:lnTo>
                  <a:pt x="219" y="187"/>
                </a:lnTo>
                <a:close/>
                <a:moveTo>
                  <a:pt x="260" y="154"/>
                </a:moveTo>
                <a:cubicBezTo>
                  <a:pt x="223" y="170"/>
                  <a:pt x="223" y="170"/>
                  <a:pt x="223" y="170"/>
                </a:cubicBezTo>
                <a:cubicBezTo>
                  <a:pt x="240" y="82"/>
                  <a:pt x="240" y="82"/>
                  <a:pt x="240" y="82"/>
                </a:cubicBezTo>
                <a:cubicBezTo>
                  <a:pt x="255" y="85"/>
                  <a:pt x="255" y="85"/>
                  <a:pt x="255" y="85"/>
                </a:cubicBezTo>
                <a:lnTo>
                  <a:pt x="260" y="15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2" name="组合 81"/>
          <p:cNvGrpSpPr/>
          <p:nvPr/>
        </p:nvGrpSpPr>
        <p:grpSpPr>
          <a:xfrm>
            <a:off x="8294045" y="5335495"/>
            <a:ext cx="683773" cy="678724"/>
            <a:chOff x="8294045" y="5335495"/>
            <a:chExt cx="683773" cy="678724"/>
          </a:xfrm>
        </p:grpSpPr>
        <p:sp>
          <p:nvSpPr>
            <p:cNvPr id="83" name="Freeform 378"/>
            <p:cNvSpPr>
              <a:spLocks noEditPoints="1"/>
            </p:cNvSpPr>
            <p:nvPr/>
          </p:nvSpPr>
          <p:spPr bwMode="auto">
            <a:xfrm>
              <a:off x="8821300" y="5596598"/>
              <a:ext cx="156518"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Freeform 379"/>
            <p:cNvSpPr/>
            <p:nvPr/>
          </p:nvSpPr>
          <p:spPr bwMode="auto">
            <a:xfrm>
              <a:off x="8746287" y="5668005"/>
              <a:ext cx="66358" cy="8655"/>
            </a:xfrm>
            <a:custGeom>
              <a:avLst/>
              <a:gdLst>
                <a:gd name="T0" fmla="*/ 37 w 39"/>
                <a:gd name="T1" fmla="*/ 0 h 5"/>
                <a:gd name="T2" fmla="*/ 2 w 39"/>
                <a:gd name="T3" fmla="*/ 0 h 5"/>
                <a:gd name="T4" fmla="*/ 1 w 39"/>
                <a:gd name="T5" fmla="*/ 1 h 5"/>
                <a:gd name="T6" fmla="*/ 0 w 39"/>
                <a:gd name="T7" fmla="*/ 3 h 5"/>
                <a:gd name="T8" fmla="*/ 2 w 39"/>
                <a:gd name="T9" fmla="*/ 5 h 5"/>
                <a:gd name="T10" fmla="*/ 37 w 39"/>
                <a:gd name="T11" fmla="*/ 5 h 5"/>
                <a:gd name="T12" fmla="*/ 39 w 39"/>
                <a:gd name="T13" fmla="*/ 3 h 5"/>
                <a:gd name="T14" fmla="*/ 37 w 3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7" y="0"/>
                  </a:moveTo>
                  <a:cubicBezTo>
                    <a:pt x="2" y="0"/>
                    <a:pt x="2" y="0"/>
                    <a:pt x="2" y="0"/>
                  </a:cubicBezTo>
                  <a:cubicBezTo>
                    <a:pt x="2" y="0"/>
                    <a:pt x="1" y="0"/>
                    <a:pt x="1" y="1"/>
                  </a:cubicBezTo>
                  <a:cubicBezTo>
                    <a:pt x="0" y="1"/>
                    <a:pt x="0" y="2"/>
                    <a:pt x="0" y="3"/>
                  </a:cubicBezTo>
                  <a:cubicBezTo>
                    <a:pt x="0" y="4"/>
                    <a:pt x="1" y="5"/>
                    <a:pt x="2" y="5"/>
                  </a:cubicBezTo>
                  <a:cubicBezTo>
                    <a:pt x="37" y="5"/>
                    <a:pt x="37" y="5"/>
                    <a:pt x="37" y="5"/>
                  </a:cubicBezTo>
                  <a:cubicBezTo>
                    <a:pt x="38" y="5"/>
                    <a:pt x="39" y="4"/>
                    <a:pt x="39" y="3"/>
                  </a:cubicBezTo>
                  <a:cubicBezTo>
                    <a:pt x="39" y="1"/>
                    <a:pt x="38" y="0"/>
                    <a:pt x="37"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Freeform 380"/>
            <p:cNvSpPr/>
            <p:nvPr/>
          </p:nvSpPr>
          <p:spPr bwMode="auto">
            <a:xfrm>
              <a:off x="8633767" y="5499225"/>
              <a:ext cx="7934" cy="67079"/>
            </a:xfrm>
            <a:custGeom>
              <a:avLst/>
              <a:gdLst>
                <a:gd name="T0" fmla="*/ 0 w 5"/>
                <a:gd name="T1" fmla="*/ 3 h 39"/>
                <a:gd name="T2" fmla="*/ 0 w 5"/>
                <a:gd name="T3" fmla="*/ 37 h 39"/>
                <a:gd name="T4" fmla="*/ 0 w 5"/>
                <a:gd name="T5" fmla="*/ 39 h 39"/>
                <a:gd name="T6" fmla="*/ 2 w 5"/>
                <a:gd name="T7" fmla="*/ 39 h 39"/>
                <a:gd name="T8" fmla="*/ 5 w 5"/>
                <a:gd name="T9" fmla="*/ 37 h 39"/>
                <a:gd name="T10" fmla="*/ 5 w 5"/>
                <a:gd name="T11" fmla="*/ 3 h 39"/>
                <a:gd name="T12" fmla="*/ 2 w 5"/>
                <a:gd name="T13" fmla="*/ 0 h 39"/>
                <a:gd name="T14" fmla="*/ 0 w 5"/>
                <a:gd name="T15" fmla="*/ 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9">
                  <a:moveTo>
                    <a:pt x="0" y="3"/>
                  </a:moveTo>
                  <a:cubicBezTo>
                    <a:pt x="0" y="37"/>
                    <a:pt x="0" y="37"/>
                    <a:pt x="0" y="37"/>
                  </a:cubicBezTo>
                  <a:cubicBezTo>
                    <a:pt x="0" y="38"/>
                    <a:pt x="0" y="38"/>
                    <a:pt x="0" y="39"/>
                  </a:cubicBezTo>
                  <a:cubicBezTo>
                    <a:pt x="1" y="39"/>
                    <a:pt x="2" y="39"/>
                    <a:pt x="2" y="39"/>
                  </a:cubicBezTo>
                  <a:cubicBezTo>
                    <a:pt x="4" y="39"/>
                    <a:pt x="5" y="38"/>
                    <a:pt x="5" y="37"/>
                  </a:cubicBezTo>
                  <a:cubicBezTo>
                    <a:pt x="5" y="3"/>
                    <a:pt x="5" y="3"/>
                    <a:pt x="5" y="3"/>
                  </a:cubicBezTo>
                  <a:cubicBezTo>
                    <a:pt x="5" y="1"/>
                    <a:pt x="4" y="0"/>
                    <a:pt x="2" y="0"/>
                  </a:cubicBezTo>
                  <a:cubicBezTo>
                    <a:pt x="1" y="0"/>
                    <a:pt x="0" y="1"/>
                    <a:pt x="0" y="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Freeform 381"/>
            <p:cNvSpPr/>
            <p:nvPr/>
          </p:nvSpPr>
          <p:spPr bwMode="auto">
            <a:xfrm>
              <a:off x="8630161" y="5785573"/>
              <a:ext cx="8655" cy="68522"/>
            </a:xfrm>
            <a:custGeom>
              <a:avLst/>
              <a:gdLst>
                <a:gd name="T0" fmla="*/ 5 w 5"/>
                <a:gd name="T1" fmla="*/ 37 h 40"/>
                <a:gd name="T2" fmla="*/ 5 w 5"/>
                <a:gd name="T3" fmla="*/ 3 h 40"/>
                <a:gd name="T4" fmla="*/ 3 w 5"/>
                <a:gd name="T5" fmla="*/ 0 h 40"/>
                <a:gd name="T6" fmla="*/ 0 w 5"/>
                <a:gd name="T7" fmla="*/ 3 h 40"/>
                <a:gd name="T8" fmla="*/ 0 w 5"/>
                <a:gd name="T9" fmla="*/ 37 h 40"/>
                <a:gd name="T10" fmla="*/ 1 w 5"/>
                <a:gd name="T11" fmla="*/ 39 h 40"/>
                <a:gd name="T12" fmla="*/ 3 w 5"/>
                <a:gd name="T13" fmla="*/ 40 h 40"/>
                <a:gd name="T14" fmla="*/ 5 w 5"/>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0">
                  <a:moveTo>
                    <a:pt x="5" y="37"/>
                  </a:moveTo>
                  <a:cubicBezTo>
                    <a:pt x="5" y="3"/>
                    <a:pt x="5" y="3"/>
                    <a:pt x="5" y="3"/>
                  </a:cubicBezTo>
                  <a:cubicBezTo>
                    <a:pt x="5" y="1"/>
                    <a:pt x="4" y="0"/>
                    <a:pt x="3" y="0"/>
                  </a:cubicBezTo>
                  <a:cubicBezTo>
                    <a:pt x="1" y="0"/>
                    <a:pt x="0" y="1"/>
                    <a:pt x="0" y="3"/>
                  </a:cubicBezTo>
                  <a:cubicBezTo>
                    <a:pt x="0" y="37"/>
                    <a:pt x="0" y="37"/>
                    <a:pt x="0" y="37"/>
                  </a:cubicBezTo>
                  <a:cubicBezTo>
                    <a:pt x="0" y="38"/>
                    <a:pt x="0" y="38"/>
                    <a:pt x="1" y="39"/>
                  </a:cubicBezTo>
                  <a:cubicBezTo>
                    <a:pt x="1" y="39"/>
                    <a:pt x="2" y="40"/>
                    <a:pt x="3" y="40"/>
                  </a:cubicBezTo>
                  <a:cubicBezTo>
                    <a:pt x="4" y="40"/>
                    <a:pt x="5" y="38"/>
                    <a:pt x="5" y="3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Freeform 382"/>
            <p:cNvSpPr>
              <a:spLocks noEditPoints="1"/>
            </p:cNvSpPr>
            <p:nvPr/>
          </p:nvSpPr>
          <p:spPr bwMode="auto">
            <a:xfrm>
              <a:off x="8558754" y="5335495"/>
              <a:ext cx="156518" cy="157239"/>
            </a:xfrm>
            <a:custGeom>
              <a:avLst/>
              <a:gdLst>
                <a:gd name="T0" fmla="*/ 46 w 92"/>
                <a:gd name="T1" fmla="*/ 92 h 92"/>
                <a:gd name="T2" fmla="*/ 92 w 92"/>
                <a:gd name="T3" fmla="*/ 46 h 92"/>
                <a:gd name="T4" fmla="*/ 46 w 92"/>
                <a:gd name="T5" fmla="*/ 0 h 92"/>
                <a:gd name="T6" fmla="*/ 0 w 92"/>
                <a:gd name="T7" fmla="*/ 46 h 92"/>
                <a:gd name="T8" fmla="*/ 46 w 92"/>
                <a:gd name="T9" fmla="*/ 92 h 92"/>
                <a:gd name="T10" fmla="*/ 46 w 92"/>
                <a:gd name="T11" fmla="*/ 14 h 92"/>
                <a:gd name="T12" fmla="*/ 79 w 92"/>
                <a:gd name="T13" fmla="*/ 46 h 92"/>
                <a:gd name="T14" fmla="*/ 46 w 92"/>
                <a:gd name="T15" fmla="*/ 78 h 92"/>
                <a:gd name="T16" fmla="*/ 14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72" y="92"/>
                    <a:pt x="92" y="71"/>
                    <a:pt x="92" y="46"/>
                  </a:cubicBezTo>
                  <a:cubicBezTo>
                    <a:pt x="92" y="21"/>
                    <a:pt x="72" y="0"/>
                    <a:pt x="46" y="0"/>
                  </a:cubicBezTo>
                  <a:cubicBezTo>
                    <a:pt x="21" y="0"/>
                    <a:pt x="0" y="21"/>
                    <a:pt x="0" y="46"/>
                  </a:cubicBezTo>
                  <a:cubicBezTo>
                    <a:pt x="0" y="71"/>
                    <a:pt x="21" y="92"/>
                    <a:pt x="46" y="92"/>
                  </a:cubicBezTo>
                  <a:close/>
                  <a:moveTo>
                    <a:pt x="46" y="14"/>
                  </a:moveTo>
                  <a:cubicBezTo>
                    <a:pt x="64" y="14"/>
                    <a:pt x="79" y="28"/>
                    <a:pt x="79" y="46"/>
                  </a:cubicBezTo>
                  <a:cubicBezTo>
                    <a:pt x="79" y="64"/>
                    <a:pt x="64" y="78"/>
                    <a:pt x="46" y="78"/>
                  </a:cubicBezTo>
                  <a:cubicBezTo>
                    <a:pt x="29" y="78"/>
                    <a:pt x="14" y="64"/>
                    <a:pt x="14" y="46"/>
                  </a:cubicBezTo>
                  <a:cubicBezTo>
                    <a:pt x="14" y="28"/>
                    <a:pt x="29" y="14"/>
                    <a:pt x="46" y="1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Freeform 383"/>
            <p:cNvSpPr>
              <a:spLocks noEditPoints="1"/>
            </p:cNvSpPr>
            <p:nvPr/>
          </p:nvSpPr>
          <p:spPr bwMode="auto">
            <a:xfrm>
              <a:off x="8558754" y="5859144"/>
              <a:ext cx="156518" cy="155075"/>
            </a:xfrm>
            <a:custGeom>
              <a:avLst/>
              <a:gdLst>
                <a:gd name="T0" fmla="*/ 46 w 92"/>
                <a:gd name="T1" fmla="*/ 0 h 91"/>
                <a:gd name="T2" fmla="*/ 0 w 92"/>
                <a:gd name="T3" fmla="*/ 46 h 91"/>
                <a:gd name="T4" fmla="*/ 46 w 92"/>
                <a:gd name="T5" fmla="*/ 91 h 91"/>
                <a:gd name="T6" fmla="*/ 92 w 92"/>
                <a:gd name="T7" fmla="*/ 46 h 91"/>
                <a:gd name="T8" fmla="*/ 46 w 92"/>
                <a:gd name="T9" fmla="*/ 0 h 91"/>
                <a:gd name="T10" fmla="*/ 46 w 92"/>
                <a:gd name="T11" fmla="*/ 78 h 91"/>
                <a:gd name="T12" fmla="*/ 14 w 92"/>
                <a:gd name="T13" fmla="*/ 46 h 91"/>
                <a:gd name="T14" fmla="*/ 46 w 92"/>
                <a:gd name="T15" fmla="*/ 13 h 91"/>
                <a:gd name="T16" fmla="*/ 79 w 92"/>
                <a:gd name="T17" fmla="*/ 46 h 91"/>
                <a:gd name="T18" fmla="*/ 46 w 9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46" y="0"/>
                  </a:moveTo>
                  <a:cubicBezTo>
                    <a:pt x="21" y="0"/>
                    <a:pt x="0" y="20"/>
                    <a:pt x="0" y="46"/>
                  </a:cubicBezTo>
                  <a:cubicBezTo>
                    <a:pt x="0" y="71"/>
                    <a:pt x="21" y="91"/>
                    <a:pt x="46" y="91"/>
                  </a:cubicBezTo>
                  <a:cubicBezTo>
                    <a:pt x="72" y="91"/>
                    <a:pt x="92" y="71"/>
                    <a:pt x="92" y="46"/>
                  </a:cubicBezTo>
                  <a:cubicBezTo>
                    <a:pt x="92" y="20"/>
                    <a:pt x="72" y="0"/>
                    <a:pt x="46" y="0"/>
                  </a:cubicBezTo>
                  <a:close/>
                  <a:moveTo>
                    <a:pt x="46" y="78"/>
                  </a:moveTo>
                  <a:cubicBezTo>
                    <a:pt x="29" y="78"/>
                    <a:pt x="14" y="63"/>
                    <a:pt x="14" y="46"/>
                  </a:cubicBezTo>
                  <a:cubicBezTo>
                    <a:pt x="14" y="28"/>
                    <a:pt x="29" y="13"/>
                    <a:pt x="46" y="13"/>
                  </a:cubicBezTo>
                  <a:cubicBezTo>
                    <a:pt x="64" y="13"/>
                    <a:pt x="79" y="28"/>
                    <a:pt x="79" y="46"/>
                  </a:cubicBezTo>
                  <a:cubicBezTo>
                    <a:pt x="79" y="63"/>
                    <a:pt x="64" y="78"/>
                    <a:pt x="46" y="7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Freeform 384"/>
            <p:cNvSpPr>
              <a:spLocks noEditPoints="1"/>
            </p:cNvSpPr>
            <p:nvPr/>
          </p:nvSpPr>
          <p:spPr bwMode="auto">
            <a:xfrm>
              <a:off x="8527739" y="5571353"/>
              <a:ext cx="209893" cy="209171"/>
            </a:xfrm>
            <a:custGeom>
              <a:avLst/>
              <a:gdLst>
                <a:gd name="T0" fmla="*/ 62 w 123"/>
                <a:gd name="T1" fmla="*/ 0 h 123"/>
                <a:gd name="T2" fmla="*/ 0 w 123"/>
                <a:gd name="T3" fmla="*/ 61 h 123"/>
                <a:gd name="T4" fmla="*/ 62 w 123"/>
                <a:gd name="T5" fmla="*/ 123 h 123"/>
                <a:gd name="T6" fmla="*/ 123 w 123"/>
                <a:gd name="T7" fmla="*/ 61 h 123"/>
                <a:gd name="T8" fmla="*/ 62 w 123"/>
                <a:gd name="T9" fmla="*/ 0 h 123"/>
                <a:gd name="T10" fmla="*/ 62 w 123"/>
                <a:gd name="T11" fmla="*/ 105 h 123"/>
                <a:gd name="T12" fmla="*/ 18 w 123"/>
                <a:gd name="T13" fmla="*/ 61 h 123"/>
                <a:gd name="T14" fmla="*/ 62 w 123"/>
                <a:gd name="T15" fmla="*/ 18 h 123"/>
                <a:gd name="T16" fmla="*/ 105 w 123"/>
                <a:gd name="T17" fmla="*/ 61 h 123"/>
                <a:gd name="T18" fmla="*/ 62 w 123"/>
                <a:gd name="T19"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0"/>
                  </a:moveTo>
                  <a:cubicBezTo>
                    <a:pt x="28" y="0"/>
                    <a:pt x="0" y="27"/>
                    <a:pt x="0" y="61"/>
                  </a:cubicBezTo>
                  <a:cubicBezTo>
                    <a:pt x="0" y="95"/>
                    <a:pt x="28" y="123"/>
                    <a:pt x="62" y="123"/>
                  </a:cubicBezTo>
                  <a:cubicBezTo>
                    <a:pt x="96" y="123"/>
                    <a:pt x="123" y="95"/>
                    <a:pt x="123" y="61"/>
                  </a:cubicBezTo>
                  <a:cubicBezTo>
                    <a:pt x="123" y="27"/>
                    <a:pt x="96" y="0"/>
                    <a:pt x="62" y="0"/>
                  </a:cubicBezTo>
                  <a:close/>
                  <a:moveTo>
                    <a:pt x="62" y="105"/>
                  </a:moveTo>
                  <a:cubicBezTo>
                    <a:pt x="38" y="105"/>
                    <a:pt x="18" y="85"/>
                    <a:pt x="18" y="61"/>
                  </a:cubicBezTo>
                  <a:cubicBezTo>
                    <a:pt x="18" y="37"/>
                    <a:pt x="38" y="18"/>
                    <a:pt x="62" y="18"/>
                  </a:cubicBezTo>
                  <a:cubicBezTo>
                    <a:pt x="86" y="18"/>
                    <a:pt x="105" y="37"/>
                    <a:pt x="105" y="61"/>
                  </a:cubicBezTo>
                  <a:cubicBezTo>
                    <a:pt x="105" y="85"/>
                    <a:pt x="86" y="105"/>
                    <a:pt x="62" y="10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Freeform 385"/>
            <p:cNvSpPr/>
            <p:nvPr/>
          </p:nvSpPr>
          <p:spPr bwMode="auto">
            <a:xfrm>
              <a:off x="8456333" y="5671611"/>
              <a:ext cx="67800" cy="8655"/>
            </a:xfrm>
            <a:custGeom>
              <a:avLst/>
              <a:gdLst>
                <a:gd name="T0" fmla="*/ 37 w 40"/>
                <a:gd name="T1" fmla="*/ 0 h 5"/>
                <a:gd name="T2" fmla="*/ 3 w 40"/>
                <a:gd name="T3" fmla="*/ 0 h 5"/>
                <a:gd name="T4" fmla="*/ 1 w 40"/>
                <a:gd name="T5" fmla="*/ 0 h 5"/>
                <a:gd name="T6" fmla="*/ 0 w 40"/>
                <a:gd name="T7" fmla="*/ 2 h 5"/>
                <a:gd name="T8" fmla="*/ 3 w 40"/>
                <a:gd name="T9" fmla="*/ 5 h 5"/>
                <a:gd name="T10" fmla="*/ 37 w 40"/>
                <a:gd name="T11" fmla="*/ 5 h 5"/>
                <a:gd name="T12" fmla="*/ 40 w 40"/>
                <a:gd name="T13" fmla="*/ 2 h 5"/>
                <a:gd name="T14" fmla="*/ 37 w 4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
                  <a:moveTo>
                    <a:pt x="37" y="0"/>
                  </a:moveTo>
                  <a:cubicBezTo>
                    <a:pt x="3" y="0"/>
                    <a:pt x="3" y="0"/>
                    <a:pt x="3" y="0"/>
                  </a:cubicBezTo>
                  <a:cubicBezTo>
                    <a:pt x="2" y="0"/>
                    <a:pt x="1" y="0"/>
                    <a:pt x="1" y="0"/>
                  </a:cubicBezTo>
                  <a:cubicBezTo>
                    <a:pt x="0" y="1"/>
                    <a:pt x="0" y="1"/>
                    <a:pt x="0" y="2"/>
                  </a:cubicBezTo>
                  <a:cubicBezTo>
                    <a:pt x="0" y="4"/>
                    <a:pt x="1" y="5"/>
                    <a:pt x="3" y="5"/>
                  </a:cubicBezTo>
                  <a:cubicBezTo>
                    <a:pt x="37" y="5"/>
                    <a:pt x="37" y="5"/>
                    <a:pt x="37" y="5"/>
                  </a:cubicBezTo>
                  <a:cubicBezTo>
                    <a:pt x="38" y="5"/>
                    <a:pt x="40" y="4"/>
                    <a:pt x="40" y="2"/>
                  </a:cubicBezTo>
                  <a:cubicBezTo>
                    <a:pt x="40" y="1"/>
                    <a:pt x="38" y="0"/>
                    <a:pt x="37"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Freeform 386"/>
            <p:cNvSpPr>
              <a:spLocks noEditPoints="1"/>
            </p:cNvSpPr>
            <p:nvPr/>
          </p:nvSpPr>
          <p:spPr bwMode="auto">
            <a:xfrm>
              <a:off x="8294045" y="5596598"/>
              <a:ext cx="157239"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92" name="组合 91"/>
          <p:cNvGrpSpPr/>
          <p:nvPr/>
        </p:nvGrpSpPr>
        <p:grpSpPr>
          <a:xfrm>
            <a:off x="7278483" y="5450178"/>
            <a:ext cx="576302" cy="516437"/>
            <a:chOff x="7278483" y="5450178"/>
            <a:chExt cx="576302" cy="516437"/>
          </a:xfrm>
        </p:grpSpPr>
        <p:sp>
          <p:nvSpPr>
            <p:cNvPr id="93" name="Freeform 387"/>
            <p:cNvSpPr/>
            <p:nvPr/>
          </p:nvSpPr>
          <p:spPr bwMode="auto">
            <a:xfrm>
              <a:off x="7585027" y="5717773"/>
              <a:ext cx="269758" cy="248842"/>
            </a:xfrm>
            <a:custGeom>
              <a:avLst/>
              <a:gdLst>
                <a:gd name="T0" fmla="*/ 139 w 158"/>
                <a:gd name="T1" fmla="*/ 74 h 146"/>
                <a:gd name="T2" fmla="*/ 46 w 158"/>
                <a:gd name="T3" fmla="*/ 0 h 146"/>
                <a:gd name="T4" fmla="*/ 28 w 158"/>
                <a:gd name="T5" fmla="*/ 33 h 146"/>
                <a:gd name="T6" fmla="*/ 0 w 158"/>
                <a:gd name="T7" fmla="*/ 58 h 146"/>
                <a:gd name="T8" fmla="*/ 91 w 158"/>
                <a:gd name="T9" fmla="*/ 131 h 146"/>
                <a:gd name="T10" fmla="*/ 138 w 158"/>
                <a:gd name="T11" fmla="*/ 121 h 146"/>
                <a:gd name="T12" fmla="*/ 139 w 158"/>
                <a:gd name="T13" fmla="*/ 74 h 146"/>
              </a:gdLst>
              <a:ahLst/>
              <a:cxnLst>
                <a:cxn ang="0">
                  <a:pos x="T0" y="T1"/>
                </a:cxn>
                <a:cxn ang="0">
                  <a:pos x="T2" y="T3"/>
                </a:cxn>
                <a:cxn ang="0">
                  <a:pos x="T4" y="T5"/>
                </a:cxn>
                <a:cxn ang="0">
                  <a:pos x="T6" y="T7"/>
                </a:cxn>
                <a:cxn ang="0">
                  <a:pos x="T8" y="T9"/>
                </a:cxn>
                <a:cxn ang="0">
                  <a:pos x="T10" y="T11"/>
                </a:cxn>
                <a:cxn ang="0">
                  <a:pos x="T12" y="T13"/>
                </a:cxn>
              </a:cxnLst>
              <a:rect l="0" t="0" r="r" b="b"/>
              <a:pathLst>
                <a:path w="158" h="146">
                  <a:moveTo>
                    <a:pt x="139" y="74"/>
                  </a:moveTo>
                  <a:cubicBezTo>
                    <a:pt x="46" y="0"/>
                    <a:pt x="46" y="0"/>
                    <a:pt x="46" y="0"/>
                  </a:cubicBezTo>
                  <a:cubicBezTo>
                    <a:pt x="42" y="11"/>
                    <a:pt x="36" y="22"/>
                    <a:pt x="28" y="33"/>
                  </a:cubicBezTo>
                  <a:cubicBezTo>
                    <a:pt x="19" y="43"/>
                    <a:pt x="10" y="51"/>
                    <a:pt x="0" y="58"/>
                  </a:cubicBezTo>
                  <a:cubicBezTo>
                    <a:pt x="91" y="131"/>
                    <a:pt x="91" y="131"/>
                    <a:pt x="91" y="131"/>
                  </a:cubicBezTo>
                  <a:cubicBezTo>
                    <a:pt x="91" y="131"/>
                    <a:pt x="117" y="146"/>
                    <a:pt x="138" y="121"/>
                  </a:cubicBezTo>
                  <a:cubicBezTo>
                    <a:pt x="158" y="95"/>
                    <a:pt x="139" y="74"/>
                    <a:pt x="139" y="7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Freeform 388"/>
            <p:cNvSpPr/>
            <p:nvPr/>
          </p:nvSpPr>
          <p:spPr bwMode="auto">
            <a:xfrm>
              <a:off x="7278483" y="5450178"/>
              <a:ext cx="386606" cy="385163"/>
            </a:xfrm>
            <a:custGeom>
              <a:avLst/>
              <a:gdLst>
                <a:gd name="T0" fmla="*/ 195 w 227"/>
                <a:gd name="T1" fmla="*/ 180 h 226"/>
                <a:gd name="T2" fmla="*/ 213 w 227"/>
                <a:gd name="T3" fmla="*/ 146 h 226"/>
                <a:gd name="T4" fmla="*/ 179 w 227"/>
                <a:gd name="T5" fmla="*/ 30 h 226"/>
                <a:gd name="T6" fmla="*/ 65 w 227"/>
                <a:gd name="T7" fmla="*/ 18 h 226"/>
                <a:gd name="T8" fmla="*/ 119 w 227"/>
                <a:gd name="T9" fmla="*/ 61 h 226"/>
                <a:gd name="T10" fmla="*/ 112 w 227"/>
                <a:gd name="T11" fmla="*/ 113 h 226"/>
                <a:gd name="T12" fmla="*/ 62 w 227"/>
                <a:gd name="T13" fmla="*/ 135 h 226"/>
                <a:gd name="T14" fmla="*/ 8 w 227"/>
                <a:gd name="T15" fmla="*/ 91 h 226"/>
                <a:gd name="T16" fmla="*/ 46 w 227"/>
                <a:gd name="T17" fmla="*/ 196 h 226"/>
                <a:gd name="T18" fmla="*/ 166 w 227"/>
                <a:gd name="T19" fmla="*/ 204 h 226"/>
                <a:gd name="T20" fmla="*/ 195 w 227"/>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26">
                  <a:moveTo>
                    <a:pt x="195" y="180"/>
                  </a:moveTo>
                  <a:cubicBezTo>
                    <a:pt x="203" y="169"/>
                    <a:pt x="209" y="158"/>
                    <a:pt x="213" y="146"/>
                  </a:cubicBezTo>
                  <a:cubicBezTo>
                    <a:pt x="227" y="105"/>
                    <a:pt x="214" y="58"/>
                    <a:pt x="179" y="30"/>
                  </a:cubicBezTo>
                  <a:cubicBezTo>
                    <a:pt x="145" y="3"/>
                    <a:pt x="101" y="0"/>
                    <a:pt x="65" y="18"/>
                  </a:cubicBezTo>
                  <a:cubicBezTo>
                    <a:pt x="119" y="61"/>
                    <a:pt x="119" y="61"/>
                    <a:pt x="119" y="61"/>
                  </a:cubicBezTo>
                  <a:cubicBezTo>
                    <a:pt x="112" y="113"/>
                    <a:pt x="112" y="113"/>
                    <a:pt x="112" y="113"/>
                  </a:cubicBezTo>
                  <a:cubicBezTo>
                    <a:pt x="62" y="135"/>
                    <a:pt x="62" y="135"/>
                    <a:pt x="62" y="135"/>
                  </a:cubicBezTo>
                  <a:cubicBezTo>
                    <a:pt x="8" y="91"/>
                    <a:pt x="8" y="91"/>
                    <a:pt x="8" y="91"/>
                  </a:cubicBezTo>
                  <a:cubicBezTo>
                    <a:pt x="0" y="129"/>
                    <a:pt x="13" y="170"/>
                    <a:pt x="46" y="196"/>
                  </a:cubicBezTo>
                  <a:cubicBezTo>
                    <a:pt x="81" y="225"/>
                    <a:pt x="129" y="226"/>
                    <a:pt x="166" y="204"/>
                  </a:cubicBezTo>
                  <a:cubicBezTo>
                    <a:pt x="177" y="198"/>
                    <a:pt x="187" y="190"/>
                    <a:pt x="195" y="18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95" name="组合 94"/>
          <p:cNvGrpSpPr/>
          <p:nvPr/>
        </p:nvGrpSpPr>
        <p:grpSpPr>
          <a:xfrm>
            <a:off x="6127321" y="5375165"/>
            <a:ext cx="808555" cy="601547"/>
            <a:chOff x="6233338" y="4924592"/>
            <a:chExt cx="808555" cy="601547"/>
          </a:xfrm>
          <a:solidFill>
            <a:schemeClr val="bg1"/>
          </a:solidFill>
        </p:grpSpPr>
        <p:sp>
          <p:nvSpPr>
            <p:cNvPr id="96" name="Freeform 389"/>
            <p:cNvSpPr>
              <a:spLocks noEditPoints="1"/>
            </p:cNvSpPr>
            <p:nvPr/>
          </p:nvSpPr>
          <p:spPr bwMode="auto">
            <a:xfrm>
              <a:off x="6795936" y="5282347"/>
              <a:ext cx="245957" cy="243792"/>
            </a:xfrm>
            <a:custGeom>
              <a:avLst/>
              <a:gdLst>
                <a:gd name="T0" fmla="*/ 128 w 144"/>
                <a:gd name="T1" fmla="*/ 65 h 143"/>
                <a:gd name="T2" fmla="*/ 144 w 144"/>
                <a:gd name="T3" fmla="*/ 57 h 143"/>
                <a:gd name="T4" fmla="*/ 139 w 144"/>
                <a:gd name="T5" fmla="*/ 43 h 143"/>
                <a:gd name="T6" fmla="*/ 121 w 144"/>
                <a:gd name="T7" fmla="*/ 45 h 143"/>
                <a:gd name="T8" fmla="*/ 115 w 144"/>
                <a:gd name="T9" fmla="*/ 35 h 143"/>
                <a:gd name="T10" fmla="*/ 121 w 144"/>
                <a:gd name="T11" fmla="*/ 18 h 143"/>
                <a:gd name="T12" fmla="*/ 111 w 144"/>
                <a:gd name="T13" fmla="*/ 10 h 143"/>
                <a:gd name="T14" fmla="*/ 97 w 144"/>
                <a:gd name="T15" fmla="*/ 23 h 143"/>
                <a:gd name="T16" fmla="*/ 85 w 144"/>
                <a:gd name="T17" fmla="*/ 19 h 143"/>
                <a:gd name="T18" fmla="*/ 80 w 144"/>
                <a:gd name="T19" fmla="*/ 0 h 143"/>
                <a:gd name="T20" fmla="*/ 65 w 144"/>
                <a:gd name="T21" fmla="*/ 0 h 143"/>
                <a:gd name="T22" fmla="*/ 60 w 144"/>
                <a:gd name="T23" fmla="*/ 19 h 143"/>
                <a:gd name="T24" fmla="*/ 47 w 144"/>
                <a:gd name="T25" fmla="*/ 21 h 143"/>
                <a:gd name="T26" fmla="*/ 34 w 144"/>
                <a:gd name="T27" fmla="*/ 10 h 143"/>
                <a:gd name="T28" fmla="*/ 23 w 144"/>
                <a:gd name="T29" fmla="*/ 19 h 143"/>
                <a:gd name="T30" fmla="*/ 29 w 144"/>
                <a:gd name="T31" fmla="*/ 36 h 143"/>
                <a:gd name="T32" fmla="*/ 24 w 144"/>
                <a:gd name="T33" fmla="*/ 43 h 143"/>
                <a:gd name="T34" fmla="*/ 4 w 144"/>
                <a:gd name="T35" fmla="*/ 43 h 143"/>
                <a:gd name="T36" fmla="*/ 0 w 144"/>
                <a:gd name="T37" fmla="*/ 54 h 143"/>
                <a:gd name="T38" fmla="*/ 17 w 144"/>
                <a:gd name="T39" fmla="*/ 64 h 143"/>
                <a:gd name="T40" fmla="*/ 16 w 144"/>
                <a:gd name="T41" fmla="*/ 76 h 143"/>
                <a:gd name="T42" fmla="*/ 0 w 144"/>
                <a:gd name="T43" fmla="*/ 87 h 143"/>
                <a:gd name="T44" fmla="*/ 5 w 144"/>
                <a:gd name="T45" fmla="*/ 100 h 143"/>
                <a:gd name="T46" fmla="*/ 23 w 144"/>
                <a:gd name="T47" fmla="*/ 98 h 143"/>
                <a:gd name="T48" fmla="*/ 29 w 144"/>
                <a:gd name="T49" fmla="*/ 108 h 143"/>
                <a:gd name="T50" fmla="*/ 23 w 144"/>
                <a:gd name="T51" fmla="*/ 125 h 143"/>
                <a:gd name="T52" fmla="*/ 34 w 144"/>
                <a:gd name="T53" fmla="*/ 133 h 143"/>
                <a:gd name="T54" fmla="*/ 49 w 144"/>
                <a:gd name="T55" fmla="*/ 122 h 143"/>
                <a:gd name="T56" fmla="*/ 60 w 144"/>
                <a:gd name="T57" fmla="*/ 126 h 143"/>
                <a:gd name="T58" fmla="*/ 65 w 144"/>
                <a:gd name="T59" fmla="*/ 143 h 143"/>
                <a:gd name="T60" fmla="*/ 78 w 144"/>
                <a:gd name="T61" fmla="*/ 143 h 143"/>
                <a:gd name="T62" fmla="*/ 83 w 144"/>
                <a:gd name="T63" fmla="*/ 125 h 143"/>
                <a:gd name="T64" fmla="*/ 97 w 144"/>
                <a:gd name="T65" fmla="*/ 122 h 143"/>
                <a:gd name="T66" fmla="*/ 109 w 144"/>
                <a:gd name="T67" fmla="*/ 133 h 143"/>
                <a:gd name="T68" fmla="*/ 120 w 144"/>
                <a:gd name="T69" fmla="*/ 125 h 143"/>
                <a:gd name="T70" fmla="*/ 114 w 144"/>
                <a:gd name="T71" fmla="*/ 108 h 143"/>
                <a:gd name="T72" fmla="*/ 121 w 144"/>
                <a:gd name="T73" fmla="*/ 100 h 143"/>
                <a:gd name="T74" fmla="*/ 140 w 144"/>
                <a:gd name="T75" fmla="*/ 100 h 143"/>
                <a:gd name="T76" fmla="*/ 144 w 144"/>
                <a:gd name="T77" fmla="*/ 87 h 143"/>
                <a:gd name="T78" fmla="*/ 128 w 144"/>
                <a:gd name="T79" fmla="*/ 78 h 143"/>
                <a:gd name="T80" fmla="*/ 128 w 144"/>
                <a:gd name="T81" fmla="*/ 65 h 143"/>
                <a:gd name="T82" fmla="*/ 72 w 144"/>
                <a:gd name="T83" fmla="*/ 101 h 143"/>
                <a:gd name="T84" fmla="*/ 43 w 144"/>
                <a:gd name="T85" fmla="*/ 72 h 143"/>
                <a:gd name="T86" fmla="*/ 72 w 144"/>
                <a:gd name="T87" fmla="*/ 43 h 143"/>
                <a:gd name="T88" fmla="*/ 101 w 144"/>
                <a:gd name="T89" fmla="*/ 72 h 143"/>
                <a:gd name="T90" fmla="*/ 72 w 144"/>
                <a:gd name="T91" fmla="*/ 10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143">
                  <a:moveTo>
                    <a:pt x="128" y="65"/>
                  </a:moveTo>
                  <a:cubicBezTo>
                    <a:pt x="144" y="57"/>
                    <a:pt x="144" y="57"/>
                    <a:pt x="144" y="57"/>
                  </a:cubicBezTo>
                  <a:cubicBezTo>
                    <a:pt x="139" y="43"/>
                    <a:pt x="139" y="43"/>
                    <a:pt x="139" y="43"/>
                  </a:cubicBezTo>
                  <a:cubicBezTo>
                    <a:pt x="121" y="45"/>
                    <a:pt x="121" y="45"/>
                    <a:pt x="121" y="45"/>
                  </a:cubicBezTo>
                  <a:cubicBezTo>
                    <a:pt x="115" y="35"/>
                    <a:pt x="115" y="35"/>
                    <a:pt x="115" y="35"/>
                  </a:cubicBezTo>
                  <a:cubicBezTo>
                    <a:pt x="121" y="18"/>
                    <a:pt x="121" y="18"/>
                    <a:pt x="121" y="18"/>
                  </a:cubicBezTo>
                  <a:cubicBezTo>
                    <a:pt x="111" y="10"/>
                    <a:pt x="111" y="10"/>
                    <a:pt x="111" y="10"/>
                  </a:cubicBezTo>
                  <a:cubicBezTo>
                    <a:pt x="97" y="23"/>
                    <a:pt x="97" y="23"/>
                    <a:pt x="97" y="23"/>
                  </a:cubicBezTo>
                  <a:cubicBezTo>
                    <a:pt x="85" y="19"/>
                    <a:pt x="85" y="19"/>
                    <a:pt x="85" y="19"/>
                  </a:cubicBezTo>
                  <a:cubicBezTo>
                    <a:pt x="80" y="0"/>
                    <a:pt x="80" y="0"/>
                    <a:pt x="80" y="0"/>
                  </a:cubicBezTo>
                  <a:cubicBezTo>
                    <a:pt x="65" y="0"/>
                    <a:pt x="65" y="0"/>
                    <a:pt x="65" y="0"/>
                  </a:cubicBezTo>
                  <a:cubicBezTo>
                    <a:pt x="60" y="19"/>
                    <a:pt x="60" y="19"/>
                    <a:pt x="60" y="19"/>
                  </a:cubicBezTo>
                  <a:cubicBezTo>
                    <a:pt x="47" y="21"/>
                    <a:pt x="47" y="21"/>
                    <a:pt x="47" y="21"/>
                  </a:cubicBezTo>
                  <a:cubicBezTo>
                    <a:pt x="34" y="10"/>
                    <a:pt x="34" y="10"/>
                    <a:pt x="34" y="10"/>
                  </a:cubicBezTo>
                  <a:cubicBezTo>
                    <a:pt x="23" y="19"/>
                    <a:pt x="23" y="19"/>
                    <a:pt x="23" y="19"/>
                  </a:cubicBezTo>
                  <a:cubicBezTo>
                    <a:pt x="29" y="36"/>
                    <a:pt x="29" y="36"/>
                    <a:pt x="29" y="36"/>
                  </a:cubicBezTo>
                  <a:cubicBezTo>
                    <a:pt x="24" y="43"/>
                    <a:pt x="24" y="43"/>
                    <a:pt x="24" y="43"/>
                  </a:cubicBezTo>
                  <a:cubicBezTo>
                    <a:pt x="4" y="43"/>
                    <a:pt x="4" y="43"/>
                    <a:pt x="4" y="43"/>
                  </a:cubicBezTo>
                  <a:cubicBezTo>
                    <a:pt x="0" y="54"/>
                    <a:pt x="0" y="54"/>
                    <a:pt x="0" y="54"/>
                  </a:cubicBezTo>
                  <a:cubicBezTo>
                    <a:pt x="17" y="64"/>
                    <a:pt x="17" y="64"/>
                    <a:pt x="17" y="64"/>
                  </a:cubicBezTo>
                  <a:cubicBezTo>
                    <a:pt x="16" y="76"/>
                    <a:pt x="16" y="76"/>
                    <a:pt x="16" y="76"/>
                  </a:cubicBezTo>
                  <a:cubicBezTo>
                    <a:pt x="0" y="87"/>
                    <a:pt x="0" y="87"/>
                    <a:pt x="0" y="87"/>
                  </a:cubicBezTo>
                  <a:cubicBezTo>
                    <a:pt x="5" y="100"/>
                    <a:pt x="5" y="100"/>
                    <a:pt x="5" y="100"/>
                  </a:cubicBezTo>
                  <a:cubicBezTo>
                    <a:pt x="23" y="98"/>
                    <a:pt x="23" y="98"/>
                    <a:pt x="23" y="98"/>
                  </a:cubicBezTo>
                  <a:cubicBezTo>
                    <a:pt x="29" y="108"/>
                    <a:pt x="29" y="108"/>
                    <a:pt x="29" y="108"/>
                  </a:cubicBezTo>
                  <a:cubicBezTo>
                    <a:pt x="23" y="125"/>
                    <a:pt x="23" y="125"/>
                    <a:pt x="23" y="125"/>
                  </a:cubicBezTo>
                  <a:cubicBezTo>
                    <a:pt x="34" y="133"/>
                    <a:pt x="34" y="133"/>
                    <a:pt x="34" y="133"/>
                  </a:cubicBezTo>
                  <a:cubicBezTo>
                    <a:pt x="49" y="122"/>
                    <a:pt x="49" y="122"/>
                    <a:pt x="49" y="122"/>
                  </a:cubicBezTo>
                  <a:cubicBezTo>
                    <a:pt x="60" y="126"/>
                    <a:pt x="60" y="126"/>
                    <a:pt x="60" y="126"/>
                  </a:cubicBezTo>
                  <a:cubicBezTo>
                    <a:pt x="65" y="143"/>
                    <a:pt x="65" y="143"/>
                    <a:pt x="65" y="143"/>
                  </a:cubicBezTo>
                  <a:cubicBezTo>
                    <a:pt x="78" y="143"/>
                    <a:pt x="78" y="143"/>
                    <a:pt x="78" y="143"/>
                  </a:cubicBezTo>
                  <a:cubicBezTo>
                    <a:pt x="83" y="125"/>
                    <a:pt x="83" y="125"/>
                    <a:pt x="83" y="125"/>
                  </a:cubicBezTo>
                  <a:cubicBezTo>
                    <a:pt x="97" y="122"/>
                    <a:pt x="97" y="122"/>
                    <a:pt x="97" y="122"/>
                  </a:cubicBezTo>
                  <a:cubicBezTo>
                    <a:pt x="109" y="133"/>
                    <a:pt x="109" y="133"/>
                    <a:pt x="109" y="133"/>
                  </a:cubicBezTo>
                  <a:cubicBezTo>
                    <a:pt x="120" y="125"/>
                    <a:pt x="120" y="125"/>
                    <a:pt x="120" y="125"/>
                  </a:cubicBezTo>
                  <a:cubicBezTo>
                    <a:pt x="114" y="108"/>
                    <a:pt x="114" y="108"/>
                    <a:pt x="114" y="108"/>
                  </a:cubicBezTo>
                  <a:cubicBezTo>
                    <a:pt x="121" y="100"/>
                    <a:pt x="121" y="100"/>
                    <a:pt x="121" y="100"/>
                  </a:cubicBezTo>
                  <a:cubicBezTo>
                    <a:pt x="140" y="100"/>
                    <a:pt x="140" y="100"/>
                    <a:pt x="140" y="100"/>
                  </a:cubicBezTo>
                  <a:cubicBezTo>
                    <a:pt x="144" y="87"/>
                    <a:pt x="144" y="87"/>
                    <a:pt x="144" y="87"/>
                  </a:cubicBezTo>
                  <a:cubicBezTo>
                    <a:pt x="128" y="78"/>
                    <a:pt x="128" y="78"/>
                    <a:pt x="128" y="78"/>
                  </a:cubicBezTo>
                  <a:lnTo>
                    <a:pt x="128" y="65"/>
                  </a:lnTo>
                  <a:close/>
                  <a:moveTo>
                    <a:pt x="72" y="101"/>
                  </a:moveTo>
                  <a:cubicBezTo>
                    <a:pt x="56" y="101"/>
                    <a:pt x="43" y="88"/>
                    <a:pt x="43" y="72"/>
                  </a:cubicBezTo>
                  <a:cubicBezTo>
                    <a:pt x="43" y="56"/>
                    <a:pt x="56" y="43"/>
                    <a:pt x="72" y="43"/>
                  </a:cubicBezTo>
                  <a:cubicBezTo>
                    <a:pt x="88" y="43"/>
                    <a:pt x="101" y="56"/>
                    <a:pt x="101" y="72"/>
                  </a:cubicBezTo>
                  <a:cubicBezTo>
                    <a:pt x="101" y="88"/>
                    <a:pt x="88" y="101"/>
                    <a:pt x="72"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Freeform 390"/>
            <p:cNvSpPr>
              <a:spLocks noEditPoints="1"/>
            </p:cNvSpPr>
            <p:nvPr/>
          </p:nvSpPr>
          <p:spPr bwMode="auto">
            <a:xfrm>
              <a:off x="6875998" y="5362409"/>
              <a:ext cx="85832" cy="83668"/>
            </a:xfrm>
            <a:custGeom>
              <a:avLst/>
              <a:gdLst>
                <a:gd name="T0" fmla="*/ 25 w 50"/>
                <a:gd name="T1" fmla="*/ 0 h 49"/>
                <a:gd name="T2" fmla="*/ 0 w 50"/>
                <a:gd name="T3" fmla="*/ 25 h 49"/>
                <a:gd name="T4" fmla="*/ 25 w 50"/>
                <a:gd name="T5" fmla="*/ 49 h 49"/>
                <a:gd name="T6" fmla="*/ 50 w 50"/>
                <a:gd name="T7" fmla="*/ 25 h 49"/>
                <a:gd name="T8" fmla="*/ 25 w 50"/>
                <a:gd name="T9" fmla="*/ 0 h 49"/>
                <a:gd name="T10" fmla="*/ 25 w 50"/>
                <a:gd name="T11" fmla="*/ 43 h 49"/>
                <a:gd name="T12" fmla="*/ 6 w 50"/>
                <a:gd name="T13" fmla="*/ 25 h 49"/>
                <a:gd name="T14" fmla="*/ 25 w 50"/>
                <a:gd name="T15" fmla="*/ 6 h 49"/>
                <a:gd name="T16" fmla="*/ 44 w 50"/>
                <a:gd name="T17" fmla="*/ 25 h 49"/>
                <a:gd name="T18" fmla="*/ 25 w 50"/>
                <a:gd name="T19"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9">
                  <a:moveTo>
                    <a:pt x="25" y="0"/>
                  </a:moveTo>
                  <a:cubicBezTo>
                    <a:pt x="11" y="0"/>
                    <a:pt x="0" y="11"/>
                    <a:pt x="0" y="25"/>
                  </a:cubicBezTo>
                  <a:cubicBezTo>
                    <a:pt x="0" y="38"/>
                    <a:pt x="11" y="49"/>
                    <a:pt x="25" y="49"/>
                  </a:cubicBezTo>
                  <a:cubicBezTo>
                    <a:pt x="39" y="49"/>
                    <a:pt x="50" y="38"/>
                    <a:pt x="50" y="25"/>
                  </a:cubicBezTo>
                  <a:cubicBezTo>
                    <a:pt x="50" y="11"/>
                    <a:pt x="39" y="0"/>
                    <a:pt x="25" y="0"/>
                  </a:cubicBezTo>
                  <a:close/>
                  <a:moveTo>
                    <a:pt x="25" y="43"/>
                  </a:moveTo>
                  <a:cubicBezTo>
                    <a:pt x="15" y="43"/>
                    <a:pt x="6" y="35"/>
                    <a:pt x="6" y="25"/>
                  </a:cubicBezTo>
                  <a:cubicBezTo>
                    <a:pt x="6" y="14"/>
                    <a:pt x="15" y="6"/>
                    <a:pt x="25" y="6"/>
                  </a:cubicBezTo>
                  <a:cubicBezTo>
                    <a:pt x="35" y="6"/>
                    <a:pt x="44" y="14"/>
                    <a:pt x="44" y="25"/>
                  </a:cubicBezTo>
                  <a:cubicBezTo>
                    <a:pt x="44" y="35"/>
                    <a:pt x="35" y="43"/>
                    <a:pt x="2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Freeform 391"/>
            <p:cNvSpPr>
              <a:spLocks noEditPoints="1"/>
            </p:cNvSpPr>
            <p:nvPr/>
          </p:nvSpPr>
          <p:spPr bwMode="auto">
            <a:xfrm>
              <a:off x="6233338" y="4924592"/>
              <a:ext cx="598662" cy="595056"/>
            </a:xfrm>
            <a:custGeom>
              <a:avLst/>
              <a:gdLst>
                <a:gd name="T0" fmla="*/ 341 w 351"/>
                <a:gd name="T1" fmla="*/ 243 h 349"/>
                <a:gd name="T2" fmla="*/ 351 w 351"/>
                <a:gd name="T3" fmla="*/ 213 h 349"/>
                <a:gd name="T4" fmla="*/ 313 w 351"/>
                <a:gd name="T5" fmla="*/ 189 h 349"/>
                <a:gd name="T6" fmla="*/ 313 w 351"/>
                <a:gd name="T7" fmla="*/ 159 h 349"/>
                <a:gd name="T8" fmla="*/ 351 w 351"/>
                <a:gd name="T9" fmla="*/ 137 h 349"/>
                <a:gd name="T10" fmla="*/ 339 w 351"/>
                <a:gd name="T11" fmla="*/ 106 h 349"/>
                <a:gd name="T12" fmla="*/ 295 w 351"/>
                <a:gd name="T13" fmla="*/ 109 h 349"/>
                <a:gd name="T14" fmla="*/ 280 w 351"/>
                <a:gd name="T15" fmla="*/ 86 h 349"/>
                <a:gd name="T16" fmla="*/ 295 w 351"/>
                <a:gd name="T17" fmla="*/ 42 h 349"/>
                <a:gd name="T18" fmla="*/ 270 w 351"/>
                <a:gd name="T19" fmla="*/ 23 h 349"/>
                <a:gd name="T20" fmla="*/ 236 w 351"/>
                <a:gd name="T21" fmla="*/ 55 h 349"/>
                <a:gd name="T22" fmla="*/ 206 w 351"/>
                <a:gd name="T23" fmla="*/ 47 h 349"/>
                <a:gd name="T24" fmla="*/ 194 w 351"/>
                <a:gd name="T25" fmla="*/ 0 h 349"/>
                <a:gd name="T26" fmla="*/ 159 w 351"/>
                <a:gd name="T27" fmla="*/ 0 h 349"/>
                <a:gd name="T28" fmla="*/ 147 w 351"/>
                <a:gd name="T29" fmla="*/ 46 h 349"/>
                <a:gd name="T30" fmla="*/ 115 w 351"/>
                <a:gd name="T31" fmla="*/ 51 h 349"/>
                <a:gd name="T32" fmla="*/ 84 w 351"/>
                <a:gd name="T33" fmla="*/ 23 h 349"/>
                <a:gd name="T34" fmla="*/ 55 w 351"/>
                <a:gd name="T35" fmla="*/ 47 h 349"/>
                <a:gd name="T36" fmla="*/ 71 w 351"/>
                <a:gd name="T37" fmla="*/ 87 h 349"/>
                <a:gd name="T38" fmla="*/ 57 w 351"/>
                <a:gd name="T39" fmla="*/ 106 h 349"/>
                <a:gd name="T40" fmla="*/ 10 w 351"/>
                <a:gd name="T41" fmla="*/ 104 h 349"/>
                <a:gd name="T42" fmla="*/ 0 w 351"/>
                <a:gd name="T43" fmla="*/ 132 h 349"/>
                <a:gd name="T44" fmla="*/ 41 w 351"/>
                <a:gd name="T45" fmla="*/ 156 h 349"/>
                <a:gd name="T46" fmla="*/ 38 w 351"/>
                <a:gd name="T47" fmla="*/ 186 h 349"/>
                <a:gd name="T48" fmla="*/ 0 w 351"/>
                <a:gd name="T49" fmla="*/ 211 h 349"/>
                <a:gd name="T50" fmla="*/ 12 w 351"/>
                <a:gd name="T51" fmla="*/ 244 h 349"/>
                <a:gd name="T52" fmla="*/ 55 w 351"/>
                <a:gd name="T53" fmla="*/ 239 h 349"/>
                <a:gd name="T54" fmla="*/ 69 w 351"/>
                <a:gd name="T55" fmla="*/ 264 h 349"/>
                <a:gd name="T56" fmla="*/ 55 w 351"/>
                <a:gd name="T57" fmla="*/ 304 h 349"/>
                <a:gd name="T58" fmla="*/ 84 w 351"/>
                <a:gd name="T59" fmla="*/ 324 h 349"/>
                <a:gd name="T60" fmla="*/ 119 w 351"/>
                <a:gd name="T61" fmla="*/ 296 h 349"/>
                <a:gd name="T62" fmla="*/ 146 w 351"/>
                <a:gd name="T63" fmla="*/ 307 h 349"/>
                <a:gd name="T64" fmla="*/ 158 w 351"/>
                <a:gd name="T65" fmla="*/ 349 h 349"/>
                <a:gd name="T66" fmla="*/ 190 w 351"/>
                <a:gd name="T67" fmla="*/ 349 h 349"/>
                <a:gd name="T68" fmla="*/ 202 w 351"/>
                <a:gd name="T69" fmla="*/ 305 h 349"/>
                <a:gd name="T70" fmla="*/ 236 w 351"/>
                <a:gd name="T71" fmla="*/ 297 h 349"/>
                <a:gd name="T72" fmla="*/ 266 w 351"/>
                <a:gd name="T73" fmla="*/ 324 h 349"/>
                <a:gd name="T74" fmla="*/ 293 w 351"/>
                <a:gd name="T75" fmla="*/ 306 h 349"/>
                <a:gd name="T76" fmla="*/ 277 w 351"/>
                <a:gd name="T77" fmla="*/ 265 h 349"/>
                <a:gd name="T78" fmla="*/ 296 w 351"/>
                <a:gd name="T79" fmla="*/ 243 h 349"/>
                <a:gd name="T80" fmla="*/ 341 w 351"/>
                <a:gd name="T81" fmla="*/ 243 h 349"/>
                <a:gd name="T82" fmla="*/ 175 w 351"/>
                <a:gd name="T83" fmla="*/ 246 h 349"/>
                <a:gd name="T84" fmla="*/ 104 w 351"/>
                <a:gd name="T85" fmla="*/ 175 h 349"/>
                <a:gd name="T86" fmla="*/ 175 w 351"/>
                <a:gd name="T87" fmla="*/ 103 h 349"/>
                <a:gd name="T88" fmla="*/ 247 w 351"/>
                <a:gd name="T89" fmla="*/ 175 h 349"/>
                <a:gd name="T90" fmla="*/ 175 w 351"/>
                <a:gd name="T91" fmla="*/ 24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1" h="349">
                  <a:moveTo>
                    <a:pt x="341" y="243"/>
                  </a:moveTo>
                  <a:cubicBezTo>
                    <a:pt x="351" y="213"/>
                    <a:pt x="351" y="213"/>
                    <a:pt x="351" y="213"/>
                  </a:cubicBezTo>
                  <a:cubicBezTo>
                    <a:pt x="313" y="189"/>
                    <a:pt x="313" y="189"/>
                    <a:pt x="313" y="189"/>
                  </a:cubicBezTo>
                  <a:cubicBezTo>
                    <a:pt x="313" y="159"/>
                    <a:pt x="313" y="159"/>
                    <a:pt x="313" y="159"/>
                  </a:cubicBezTo>
                  <a:cubicBezTo>
                    <a:pt x="351" y="137"/>
                    <a:pt x="351" y="137"/>
                    <a:pt x="351" y="137"/>
                  </a:cubicBezTo>
                  <a:cubicBezTo>
                    <a:pt x="339" y="106"/>
                    <a:pt x="339" y="106"/>
                    <a:pt x="339" y="106"/>
                  </a:cubicBezTo>
                  <a:cubicBezTo>
                    <a:pt x="295" y="109"/>
                    <a:pt x="295" y="109"/>
                    <a:pt x="295" y="109"/>
                  </a:cubicBezTo>
                  <a:cubicBezTo>
                    <a:pt x="280" y="86"/>
                    <a:pt x="280" y="86"/>
                    <a:pt x="280" y="86"/>
                  </a:cubicBezTo>
                  <a:cubicBezTo>
                    <a:pt x="295" y="42"/>
                    <a:pt x="295" y="42"/>
                    <a:pt x="295" y="42"/>
                  </a:cubicBezTo>
                  <a:cubicBezTo>
                    <a:pt x="270" y="23"/>
                    <a:pt x="270" y="23"/>
                    <a:pt x="270" y="23"/>
                  </a:cubicBezTo>
                  <a:cubicBezTo>
                    <a:pt x="236" y="55"/>
                    <a:pt x="236" y="55"/>
                    <a:pt x="236" y="55"/>
                  </a:cubicBezTo>
                  <a:cubicBezTo>
                    <a:pt x="206" y="47"/>
                    <a:pt x="206" y="47"/>
                    <a:pt x="206" y="47"/>
                  </a:cubicBezTo>
                  <a:cubicBezTo>
                    <a:pt x="194" y="0"/>
                    <a:pt x="194" y="0"/>
                    <a:pt x="194" y="0"/>
                  </a:cubicBezTo>
                  <a:cubicBezTo>
                    <a:pt x="159" y="0"/>
                    <a:pt x="159" y="0"/>
                    <a:pt x="159" y="0"/>
                  </a:cubicBezTo>
                  <a:cubicBezTo>
                    <a:pt x="147" y="46"/>
                    <a:pt x="147" y="46"/>
                    <a:pt x="147" y="46"/>
                  </a:cubicBezTo>
                  <a:cubicBezTo>
                    <a:pt x="115" y="51"/>
                    <a:pt x="115" y="51"/>
                    <a:pt x="115" y="51"/>
                  </a:cubicBezTo>
                  <a:cubicBezTo>
                    <a:pt x="84" y="23"/>
                    <a:pt x="84" y="23"/>
                    <a:pt x="84" y="23"/>
                  </a:cubicBezTo>
                  <a:cubicBezTo>
                    <a:pt x="55" y="47"/>
                    <a:pt x="55" y="47"/>
                    <a:pt x="55" y="47"/>
                  </a:cubicBezTo>
                  <a:cubicBezTo>
                    <a:pt x="71" y="87"/>
                    <a:pt x="71" y="87"/>
                    <a:pt x="71" y="87"/>
                  </a:cubicBezTo>
                  <a:cubicBezTo>
                    <a:pt x="57" y="106"/>
                    <a:pt x="57" y="106"/>
                    <a:pt x="57" y="106"/>
                  </a:cubicBezTo>
                  <a:cubicBezTo>
                    <a:pt x="10" y="104"/>
                    <a:pt x="10" y="104"/>
                    <a:pt x="10" y="104"/>
                  </a:cubicBezTo>
                  <a:cubicBezTo>
                    <a:pt x="0" y="132"/>
                    <a:pt x="0" y="132"/>
                    <a:pt x="0" y="132"/>
                  </a:cubicBezTo>
                  <a:cubicBezTo>
                    <a:pt x="41" y="156"/>
                    <a:pt x="41" y="156"/>
                    <a:pt x="41" y="156"/>
                  </a:cubicBezTo>
                  <a:cubicBezTo>
                    <a:pt x="38" y="186"/>
                    <a:pt x="38" y="186"/>
                    <a:pt x="38" y="186"/>
                  </a:cubicBezTo>
                  <a:cubicBezTo>
                    <a:pt x="0" y="211"/>
                    <a:pt x="0" y="211"/>
                    <a:pt x="0" y="211"/>
                  </a:cubicBezTo>
                  <a:cubicBezTo>
                    <a:pt x="12" y="244"/>
                    <a:pt x="12" y="244"/>
                    <a:pt x="12" y="244"/>
                  </a:cubicBezTo>
                  <a:cubicBezTo>
                    <a:pt x="55" y="239"/>
                    <a:pt x="55" y="239"/>
                    <a:pt x="55" y="239"/>
                  </a:cubicBezTo>
                  <a:cubicBezTo>
                    <a:pt x="69" y="264"/>
                    <a:pt x="69" y="264"/>
                    <a:pt x="69" y="264"/>
                  </a:cubicBezTo>
                  <a:cubicBezTo>
                    <a:pt x="55" y="304"/>
                    <a:pt x="55" y="304"/>
                    <a:pt x="55" y="304"/>
                  </a:cubicBezTo>
                  <a:cubicBezTo>
                    <a:pt x="84" y="324"/>
                    <a:pt x="84" y="324"/>
                    <a:pt x="84" y="324"/>
                  </a:cubicBezTo>
                  <a:cubicBezTo>
                    <a:pt x="119" y="296"/>
                    <a:pt x="119" y="296"/>
                    <a:pt x="119" y="296"/>
                  </a:cubicBezTo>
                  <a:cubicBezTo>
                    <a:pt x="146" y="307"/>
                    <a:pt x="146" y="307"/>
                    <a:pt x="146" y="307"/>
                  </a:cubicBezTo>
                  <a:cubicBezTo>
                    <a:pt x="158" y="349"/>
                    <a:pt x="158" y="349"/>
                    <a:pt x="158" y="349"/>
                  </a:cubicBezTo>
                  <a:cubicBezTo>
                    <a:pt x="190" y="349"/>
                    <a:pt x="190" y="349"/>
                    <a:pt x="190" y="349"/>
                  </a:cubicBezTo>
                  <a:cubicBezTo>
                    <a:pt x="202" y="305"/>
                    <a:pt x="202" y="305"/>
                    <a:pt x="202" y="305"/>
                  </a:cubicBezTo>
                  <a:cubicBezTo>
                    <a:pt x="236" y="297"/>
                    <a:pt x="236" y="297"/>
                    <a:pt x="236" y="297"/>
                  </a:cubicBezTo>
                  <a:cubicBezTo>
                    <a:pt x="266" y="324"/>
                    <a:pt x="266" y="324"/>
                    <a:pt x="266" y="324"/>
                  </a:cubicBezTo>
                  <a:cubicBezTo>
                    <a:pt x="293" y="306"/>
                    <a:pt x="293" y="306"/>
                    <a:pt x="293" y="306"/>
                  </a:cubicBezTo>
                  <a:cubicBezTo>
                    <a:pt x="277" y="265"/>
                    <a:pt x="277" y="265"/>
                    <a:pt x="277" y="265"/>
                  </a:cubicBezTo>
                  <a:cubicBezTo>
                    <a:pt x="296" y="243"/>
                    <a:pt x="296" y="243"/>
                    <a:pt x="296" y="243"/>
                  </a:cubicBezTo>
                  <a:lnTo>
                    <a:pt x="341" y="243"/>
                  </a:lnTo>
                  <a:close/>
                  <a:moveTo>
                    <a:pt x="175" y="246"/>
                  </a:moveTo>
                  <a:cubicBezTo>
                    <a:pt x="136" y="246"/>
                    <a:pt x="104" y="214"/>
                    <a:pt x="104" y="175"/>
                  </a:cubicBezTo>
                  <a:cubicBezTo>
                    <a:pt x="104" y="135"/>
                    <a:pt x="136" y="103"/>
                    <a:pt x="175" y="103"/>
                  </a:cubicBezTo>
                  <a:cubicBezTo>
                    <a:pt x="215" y="103"/>
                    <a:pt x="247" y="135"/>
                    <a:pt x="247" y="175"/>
                  </a:cubicBezTo>
                  <a:cubicBezTo>
                    <a:pt x="247" y="214"/>
                    <a:pt x="215" y="246"/>
                    <a:pt x="175"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Freeform 392"/>
            <p:cNvSpPr>
              <a:spLocks noEditPoints="1"/>
            </p:cNvSpPr>
            <p:nvPr/>
          </p:nvSpPr>
          <p:spPr bwMode="auto">
            <a:xfrm>
              <a:off x="6429526" y="5118616"/>
              <a:ext cx="206286" cy="206286"/>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06 h 121"/>
                <a:gd name="T12" fmla="*/ 15 w 121"/>
                <a:gd name="T13" fmla="*/ 61 h 121"/>
                <a:gd name="T14" fmla="*/ 60 w 121"/>
                <a:gd name="T15" fmla="*/ 15 h 121"/>
                <a:gd name="T16" fmla="*/ 106 w 121"/>
                <a:gd name="T17" fmla="*/ 61 h 121"/>
                <a:gd name="T18" fmla="*/ 60 w 121"/>
                <a:gd name="T19" fmla="*/ 10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06"/>
                  </a:moveTo>
                  <a:cubicBezTo>
                    <a:pt x="35" y="106"/>
                    <a:pt x="15" y="86"/>
                    <a:pt x="15" y="61"/>
                  </a:cubicBezTo>
                  <a:cubicBezTo>
                    <a:pt x="15" y="35"/>
                    <a:pt x="35" y="15"/>
                    <a:pt x="60" y="15"/>
                  </a:cubicBezTo>
                  <a:cubicBezTo>
                    <a:pt x="86" y="15"/>
                    <a:pt x="106" y="35"/>
                    <a:pt x="106" y="61"/>
                  </a:cubicBezTo>
                  <a:cubicBezTo>
                    <a:pt x="106" y="86"/>
                    <a:pt x="86" y="106"/>
                    <a:pt x="60"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0" name="Freeform 393"/>
          <p:cNvSpPr>
            <a:spLocks noEditPoints="1"/>
          </p:cNvSpPr>
          <p:nvPr/>
        </p:nvSpPr>
        <p:spPr bwMode="auto">
          <a:xfrm>
            <a:off x="5201920" y="5600205"/>
            <a:ext cx="556107" cy="434210"/>
          </a:xfrm>
          <a:custGeom>
            <a:avLst/>
            <a:gdLst>
              <a:gd name="T0" fmla="*/ 326 w 326"/>
              <a:gd name="T1" fmla="*/ 81 h 255"/>
              <a:gd name="T2" fmla="*/ 245 w 326"/>
              <a:gd name="T3" fmla="*/ 0 h 255"/>
              <a:gd name="T4" fmla="*/ 211 w 326"/>
              <a:gd name="T5" fmla="*/ 13 h 255"/>
              <a:gd name="T6" fmla="*/ 183 w 326"/>
              <a:gd name="T7" fmla="*/ 3 h 255"/>
              <a:gd name="T8" fmla="*/ 145 w 326"/>
              <a:gd name="T9" fmla="*/ 12 h 255"/>
              <a:gd name="T10" fmla="*/ 145 w 326"/>
              <a:gd name="T11" fmla="*/ 81 h 255"/>
              <a:gd name="T12" fmla="*/ 95 w 326"/>
              <a:gd name="T13" fmla="*/ 93 h 255"/>
              <a:gd name="T14" fmla="*/ 89 w 326"/>
              <a:gd name="T15" fmla="*/ 124 h 255"/>
              <a:gd name="T16" fmla="*/ 69 w 326"/>
              <a:gd name="T17" fmla="*/ 104 h 255"/>
              <a:gd name="T18" fmla="*/ 49 w 326"/>
              <a:gd name="T19" fmla="*/ 126 h 255"/>
              <a:gd name="T20" fmla="*/ 24 w 326"/>
              <a:gd name="T21" fmla="*/ 124 h 255"/>
              <a:gd name="T22" fmla="*/ 24 w 326"/>
              <a:gd name="T23" fmla="*/ 150 h 255"/>
              <a:gd name="T24" fmla="*/ 0 w 326"/>
              <a:gd name="T25" fmla="*/ 161 h 255"/>
              <a:gd name="T26" fmla="*/ 16 w 326"/>
              <a:gd name="T27" fmla="*/ 185 h 255"/>
              <a:gd name="T28" fmla="*/ 5 w 326"/>
              <a:gd name="T29" fmla="*/ 210 h 255"/>
              <a:gd name="T30" fmla="*/ 30 w 326"/>
              <a:gd name="T31" fmla="*/ 218 h 255"/>
              <a:gd name="T32" fmla="*/ 36 w 326"/>
              <a:gd name="T33" fmla="*/ 244 h 255"/>
              <a:gd name="T34" fmla="*/ 63 w 326"/>
              <a:gd name="T35" fmla="*/ 237 h 255"/>
              <a:gd name="T36" fmla="*/ 82 w 326"/>
              <a:gd name="T37" fmla="*/ 255 h 255"/>
              <a:gd name="T38" fmla="*/ 102 w 326"/>
              <a:gd name="T39" fmla="*/ 233 h 255"/>
              <a:gd name="T40" fmla="*/ 126 w 326"/>
              <a:gd name="T41" fmla="*/ 236 h 255"/>
              <a:gd name="T42" fmla="*/ 127 w 326"/>
              <a:gd name="T43" fmla="*/ 209 h 255"/>
              <a:gd name="T44" fmla="*/ 149 w 326"/>
              <a:gd name="T45" fmla="*/ 203 h 255"/>
              <a:gd name="T46" fmla="*/ 221 w 326"/>
              <a:gd name="T47" fmla="*/ 207 h 255"/>
              <a:gd name="T48" fmla="*/ 326 w 326"/>
              <a:gd name="T49" fmla="*/ 93 h 255"/>
              <a:gd name="T50" fmla="*/ 276 w 326"/>
              <a:gd name="T51" fmla="*/ 81 h 255"/>
              <a:gd name="T52" fmla="*/ 175 w 326"/>
              <a:gd name="T53" fmla="*/ 93 h 255"/>
              <a:gd name="T54" fmla="*/ 166 w 326"/>
              <a:gd name="T55" fmla="*/ 104 h 255"/>
              <a:gd name="T56" fmla="*/ 156 w 326"/>
              <a:gd name="T57" fmla="*/ 93 h 255"/>
              <a:gd name="T58" fmla="*/ 75 w 326"/>
              <a:gd name="T59" fmla="*/ 210 h 255"/>
              <a:gd name="T60" fmla="*/ 75 w 326"/>
              <a:gd name="T61" fmla="*/ 149 h 255"/>
              <a:gd name="T62" fmla="*/ 106 w 326"/>
              <a:gd name="T63" fmla="*/ 180 h 255"/>
              <a:gd name="T64" fmla="*/ 75 w 326"/>
              <a:gd name="T65" fmla="*/ 210 h 255"/>
              <a:gd name="T66" fmla="*/ 183 w 326"/>
              <a:gd name="T67" fmla="*/ 81 h 255"/>
              <a:gd name="T68" fmla="*/ 237 w 326"/>
              <a:gd name="T69" fmla="*/ 93 h 255"/>
              <a:gd name="T70" fmla="*/ 266 w 326"/>
              <a:gd name="T71" fmla="*/ 94 h 255"/>
              <a:gd name="T72" fmla="*/ 247 w 326"/>
              <a:gd name="T73" fmla="*/ 94 h 255"/>
              <a:gd name="T74" fmla="*/ 257 w 326"/>
              <a:gd name="T75" fmla="*/ 85 h 255"/>
              <a:gd name="T76" fmla="*/ 266 w 326"/>
              <a:gd name="T77" fmla="*/ 9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255">
                <a:moveTo>
                  <a:pt x="276" y="81"/>
                </a:moveTo>
                <a:cubicBezTo>
                  <a:pt x="326" y="81"/>
                  <a:pt x="326" y="81"/>
                  <a:pt x="326" y="81"/>
                </a:cubicBezTo>
                <a:cubicBezTo>
                  <a:pt x="326" y="45"/>
                  <a:pt x="302" y="24"/>
                  <a:pt x="276" y="12"/>
                </a:cubicBezTo>
                <a:cubicBezTo>
                  <a:pt x="266" y="6"/>
                  <a:pt x="254" y="3"/>
                  <a:pt x="245" y="0"/>
                </a:cubicBezTo>
                <a:cubicBezTo>
                  <a:pt x="237" y="3"/>
                  <a:pt x="237" y="3"/>
                  <a:pt x="237" y="3"/>
                </a:cubicBezTo>
                <a:cubicBezTo>
                  <a:pt x="211" y="13"/>
                  <a:pt x="211" y="13"/>
                  <a:pt x="211" y="13"/>
                </a:cubicBezTo>
                <a:cubicBezTo>
                  <a:pt x="183" y="3"/>
                  <a:pt x="183" y="3"/>
                  <a:pt x="183" y="3"/>
                </a:cubicBezTo>
                <a:cubicBezTo>
                  <a:pt x="183" y="3"/>
                  <a:pt x="183" y="3"/>
                  <a:pt x="183" y="3"/>
                </a:cubicBezTo>
                <a:cubicBezTo>
                  <a:pt x="176" y="0"/>
                  <a:pt x="176" y="0"/>
                  <a:pt x="176" y="0"/>
                </a:cubicBezTo>
                <a:cubicBezTo>
                  <a:pt x="167" y="3"/>
                  <a:pt x="156" y="6"/>
                  <a:pt x="145" y="12"/>
                </a:cubicBezTo>
                <a:cubicBezTo>
                  <a:pt x="120" y="24"/>
                  <a:pt x="95" y="45"/>
                  <a:pt x="95" y="81"/>
                </a:cubicBezTo>
                <a:cubicBezTo>
                  <a:pt x="145" y="81"/>
                  <a:pt x="145" y="81"/>
                  <a:pt x="145" y="81"/>
                </a:cubicBezTo>
                <a:cubicBezTo>
                  <a:pt x="145" y="93"/>
                  <a:pt x="145" y="93"/>
                  <a:pt x="145" y="93"/>
                </a:cubicBezTo>
                <a:cubicBezTo>
                  <a:pt x="95" y="93"/>
                  <a:pt x="95" y="93"/>
                  <a:pt x="95" y="93"/>
                </a:cubicBezTo>
                <a:cubicBezTo>
                  <a:pt x="95" y="106"/>
                  <a:pt x="95" y="117"/>
                  <a:pt x="95" y="126"/>
                </a:cubicBezTo>
                <a:cubicBezTo>
                  <a:pt x="89" y="124"/>
                  <a:pt x="89" y="124"/>
                  <a:pt x="89" y="124"/>
                </a:cubicBezTo>
                <a:cubicBezTo>
                  <a:pt x="83" y="104"/>
                  <a:pt x="83" y="104"/>
                  <a:pt x="83" y="104"/>
                </a:cubicBezTo>
                <a:cubicBezTo>
                  <a:pt x="69" y="104"/>
                  <a:pt x="69" y="104"/>
                  <a:pt x="69" y="104"/>
                </a:cubicBezTo>
                <a:cubicBezTo>
                  <a:pt x="63" y="124"/>
                  <a:pt x="63" y="124"/>
                  <a:pt x="63" y="124"/>
                </a:cubicBezTo>
                <a:cubicBezTo>
                  <a:pt x="49" y="126"/>
                  <a:pt x="49" y="126"/>
                  <a:pt x="49" y="126"/>
                </a:cubicBezTo>
                <a:cubicBezTo>
                  <a:pt x="36" y="114"/>
                  <a:pt x="36" y="114"/>
                  <a:pt x="36" y="114"/>
                </a:cubicBezTo>
                <a:cubicBezTo>
                  <a:pt x="24" y="124"/>
                  <a:pt x="24" y="124"/>
                  <a:pt x="24" y="124"/>
                </a:cubicBezTo>
                <a:cubicBezTo>
                  <a:pt x="31" y="142"/>
                  <a:pt x="31" y="142"/>
                  <a:pt x="31" y="142"/>
                </a:cubicBezTo>
                <a:cubicBezTo>
                  <a:pt x="24" y="150"/>
                  <a:pt x="24" y="150"/>
                  <a:pt x="24" y="150"/>
                </a:cubicBezTo>
                <a:cubicBezTo>
                  <a:pt x="4" y="149"/>
                  <a:pt x="4" y="149"/>
                  <a:pt x="4" y="149"/>
                </a:cubicBezTo>
                <a:cubicBezTo>
                  <a:pt x="0" y="161"/>
                  <a:pt x="0" y="161"/>
                  <a:pt x="0" y="161"/>
                </a:cubicBezTo>
                <a:cubicBezTo>
                  <a:pt x="17" y="172"/>
                  <a:pt x="17" y="172"/>
                  <a:pt x="17" y="172"/>
                </a:cubicBezTo>
                <a:cubicBezTo>
                  <a:pt x="16" y="185"/>
                  <a:pt x="16" y="185"/>
                  <a:pt x="16" y="185"/>
                </a:cubicBezTo>
                <a:cubicBezTo>
                  <a:pt x="0" y="195"/>
                  <a:pt x="0" y="195"/>
                  <a:pt x="0" y="195"/>
                </a:cubicBezTo>
                <a:cubicBezTo>
                  <a:pt x="5" y="210"/>
                  <a:pt x="5" y="210"/>
                  <a:pt x="5" y="210"/>
                </a:cubicBezTo>
                <a:cubicBezTo>
                  <a:pt x="24" y="208"/>
                  <a:pt x="24" y="208"/>
                  <a:pt x="24" y="208"/>
                </a:cubicBezTo>
                <a:cubicBezTo>
                  <a:pt x="30" y="218"/>
                  <a:pt x="30" y="218"/>
                  <a:pt x="30" y="218"/>
                </a:cubicBezTo>
                <a:cubicBezTo>
                  <a:pt x="24" y="235"/>
                  <a:pt x="24" y="235"/>
                  <a:pt x="24" y="235"/>
                </a:cubicBezTo>
                <a:cubicBezTo>
                  <a:pt x="36" y="244"/>
                  <a:pt x="36" y="244"/>
                  <a:pt x="36" y="244"/>
                </a:cubicBezTo>
                <a:cubicBezTo>
                  <a:pt x="51" y="232"/>
                  <a:pt x="51" y="232"/>
                  <a:pt x="51" y="232"/>
                </a:cubicBezTo>
                <a:cubicBezTo>
                  <a:pt x="63" y="237"/>
                  <a:pt x="63" y="237"/>
                  <a:pt x="63" y="237"/>
                </a:cubicBezTo>
                <a:cubicBezTo>
                  <a:pt x="68" y="255"/>
                  <a:pt x="68" y="255"/>
                  <a:pt x="68" y="255"/>
                </a:cubicBezTo>
                <a:cubicBezTo>
                  <a:pt x="82" y="255"/>
                  <a:pt x="82" y="255"/>
                  <a:pt x="82" y="255"/>
                </a:cubicBezTo>
                <a:cubicBezTo>
                  <a:pt x="87" y="236"/>
                  <a:pt x="87" y="236"/>
                  <a:pt x="87" y="236"/>
                </a:cubicBezTo>
                <a:cubicBezTo>
                  <a:pt x="102" y="233"/>
                  <a:pt x="102" y="233"/>
                  <a:pt x="102" y="233"/>
                </a:cubicBezTo>
                <a:cubicBezTo>
                  <a:pt x="115" y="244"/>
                  <a:pt x="115" y="244"/>
                  <a:pt x="115" y="244"/>
                </a:cubicBezTo>
                <a:cubicBezTo>
                  <a:pt x="126" y="236"/>
                  <a:pt x="126" y="236"/>
                  <a:pt x="126" y="236"/>
                </a:cubicBezTo>
                <a:cubicBezTo>
                  <a:pt x="119" y="218"/>
                  <a:pt x="119" y="218"/>
                  <a:pt x="119" y="218"/>
                </a:cubicBezTo>
                <a:cubicBezTo>
                  <a:pt x="127" y="209"/>
                  <a:pt x="127" y="209"/>
                  <a:pt x="127" y="209"/>
                </a:cubicBezTo>
                <a:cubicBezTo>
                  <a:pt x="147" y="209"/>
                  <a:pt x="147" y="209"/>
                  <a:pt x="147" y="209"/>
                </a:cubicBezTo>
                <a:cubicBezTo>
                  <a:pt x="149" y="203"/>
                  <a:pt x="149" y="203"/>
                  <a:pt x="149" y="203"/>
                </a:cubicBezTo>
                <a:cubicBezTo>
                  <a:pt x="162" y="205"/>
                  <a:pt x="179" y="207"/>
                  <a:pt x="200" y="207"/>
                </a:cubicBezTo>
                <a:cubicBezTo>
                  <a:pt x="221" y="207"/>
                  <a:pt x="221" y="207"/>
                  <a:pt x="221" y="207"/>
                </a:cubicBezTo>
                <a:cubicBezTo>
                  <a:pt x="323" y="207"/>
                  <a:pt x="326" y="169"/>
                  <a:pt x="326" y="169"/>
                </a:cubicBezTo>
                <a:cubicBezTo>
                  <a:pt x="326" y="169"/>
                  <a:pt x="326" y="157"/>
                  <a:pt x="326" y="93"/>
                </a:cubicBezTo>
                <a:cubicBezTo>
                  <a:pt x="276" y="93"/>
                  <a:pt x="276" y="93"/>
                  <a:pt x="276" y="93"/>
                </a:cubicBezTo>
                <a:lnTo>
                  <a:pt x="276" y="81"/>
                </a:lnTo>
                <a:close/>
                <a:moveTo>
                  <a:pt x="166" y="85"/>
                </a:moveTo>
                <a:cubicBezTo>
                  <a:pt x="171" y="85"/>
                  <a:pt x="175" y="88"/>
                  <a:pt x="175" y="93"/>
                </a:cubicBezTo>
                <a:cubicBezTo>
                  <a:pt x="175" y="93"/>
                  <a:pt x="175" y="94"/>
                  <a:pt x="175" y="94"/>
                </a:cubicBezTo>
                <a:cubicBezTo>
                  <a:pt x="175" y="100"/>
                  <a:pt x="171" y="104"/>
                  <a:pt x="166" y="104"/>
                </a:cubicBezTo>
                <a:cubicBezTo>
                  <a:pt x="160" y="104"/>
                  <a:pt x="156" y="100"/>
                  <a:pt x="156" y="94"/>
                </a:cubicBezTo>
                <a:cubicBezTo>
                  <a:pt x="156" y="94"/>
                  <a:pt x="156" y="93"/>
                  <a:pt x="156" y="93"/>
                </a:cubicBezTo>
                <a:cubicBezTo>
                  <a:pt x="157" y="88"/>
                  <a:pt x="161" y="85"/>
                  <a:pt x="166" y="85"/>
                </a:cubicBezTo>
                <a:close/>
                <a:moveTo>
                  <a:pt x="75" y="210"/>
                </a:moveTo>
                <a:cubicBezTo>
                  <a:pt x="59" y="210"/>
                  <a:pt x="45" y="197"/>
                  <a:pt x="45" y="180"/>
                </a:cubicBezTo>
                <a:cubicBezTo>
                  <a:pt x="45" y="163"/>
                  <a:pt x="59" y="149"/>
                  <a:pt x="75" y="149"/>
                </a:cubicBezTo>
                <a:cubicBezTo>
                  <a:pt x="83" y="149"/>
                  <a:pt x="90" y="152"/>
                  <a:pt x="95" y="156"/>
                </a:cubicBezTo>
                <a:cubicBezTo>
                  <a:pt x="102" y="162"/>
                  <a:pt x="106" y="170"/>
                  <a:pt x="106" y="180"/>
                </a:cubicBezTo>
                <a:cubicBezTo>
                  <a:pt x="106" y="181"/>
                  <a:pt x="106" y="183"/>
                  <a:pt x="106" y="185"/>
                </a:cubicBezTo>
                <a:cubicBezTo>
                  <a:pt x="103" y="199"/>
                  <a:pt x="91" y="210"/>
                  <a:pt x="75" y="210"/>
                </a:cubicBezTo>
                <a:close/>
                <a:moveTo>
                  <a:pt x="183" y="93"/>
                </a:moveTo>
                <a:cubicBezTo>
                  <a:pt x="183" y="81"/>
                  <a:pt x="183" y="81"/>
                  <a:pt x="183" y="81"/>
                </a:cubicBezTo>
                <a:cubicBezTo>
                  <a:pt x="237" y="81"/>
                  <a:pt x="237" y="81"/>
                  <a:pt x="237" y="81"/>
                </a:cubicBezTo>
                <a:cubicBezTo>
                  <a:pt x="237" y="93"/>
                  <a:pt x="237" y="93"/>
                  <a:pt x="237" y="93"/>
                </a:cubicBezTo>
                <a:lnTo>
                  <a:pt x="183" y="93"/>
                </a:lnTo>
                <a:close/>
                <a:moveTo>
                  <a:pt x="266" y="94"/>
                </a:moveTo>
                <a:cubicBezTo>
                  <a:pt x="266" y="100"/>
                  <a:pt x="262" y="104"/>
                  <a:pt x="257" y="104"/>
                </a:cubicBezTo>
                <a:cubicBezTo>
                  <a:pt x="251" y="104"/>
                  <a:pt x="247" y="100"/>
                  <a:pt x="247" y="94"/>
                </a:cubicBezTo>
                <a:cubicBezTo>
                  <a:pt x="247" y="94"/>
                  <a:pt x="247" y="93"/>
                  <a:pt x="247" y="93"/>
                </a:cubicBezTo>
                <a:cubicBezTo>
                  <a:pt x="248" y="88"/>
                  <a:pt x="252" y="85"/>
                  <a:pt x="257" y="85"/>
                </a:cubicBezTo>
                <a:cubicBezTo>
                  <a:pt x="261" y="85"/>
                  <a:pt x="265" y="88"/>
                  <a:pt x="266" y="93"/>
                </a:cubicBezTo>
                <a:cubicBezTo>
                  <a:pt x="266" y="93"/>
                  <a:pt x="266" y="94"/>
                  <a:pt x="266" y="9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Freeform 394"/>
          <p:cNvSpPr/>
          <p:nvPr/>
        </p:nvSpPr>
        <p:spPr bwMode="auto">
          <a:xfrm>
            <a:off x="5447155" y="5341265"/>
            <a:ext cx="227203" cy="131273"/>
          </a:xfrm>
          <a:custGeom>
            <a:avLst/>
            <a:gdLst>
              <a:gd name="T0" fmla="*/ 27 w 133"/>
              <a:gd name="T1" fmla="*/ 77 h 77"/>
              <a:gd name="T2" fmla="*/ 39 w 133"/>
              <a:gd name="T3" fmla="*/ 49 h 77"/>
              <a:gd name="T4" fmla="*/ 39 w 133"/>
              <a:gd name="T5" fmla="*/ 77 h 77"/>
              <a:gd name="T6" fmla="*/ 91 w 133"/>
              <a:gd name="T7" fmla="*/ 77 h 77"/>
              <a:gd name="T8" fmla="*/ 91 w 133"/>
              <a:gd name="T9" fmla="*/ 49 h 77"/>
              <a:gd name="T10" fmla="*/ 103 w 133"/>
              <a:gd name="T11" fmla="*/ 77 h 77"/>
              <a:gd name="T12" fmla="*/ 125 w 133"/>
              <a:gd name="T13" fmla="*/ 77 h 77"/>
              <a:gd name="T14" fmla="*/ 133 w 133"/>
              <a:gd name="T15" fmla="*/ 77 h 77"/>
              <a:gd name="T16" fmla="*/ 67 w 133"/>
              <a:gd name="T17" fmla="*/ 0 h 77"/>
              <a:gd name="T18" fmla="*/ 0 w 133"/>
              <a:gd name="T19" fmla="*/ 77 h 77"/>
              <a:gd name="T20" fmla="*/ 8 w 133"/>
              <a:gd name="T21" fmla="*/ 77 h 77"/>
              <a:gd name="T22" fmla="*/ 27 w 13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7">
                <a:moveTo>
                  <a:pt x="27" y="77"/>
                </a:moveTo>
                <a:cubicBezTo>
                  <a:pt x="39" y="49"/>
                  <a:pt x="39" y="49"/>
                  <a:pt x="39" y="49"/>
                </a:cubicBezTo>
                <a:cubicBezTo>
                  <a:pt x="39" y="77"/>
                  <a:pt x="39" y="77"/>
                  <a:pt x="39" y="77"/>
                </a:cubicBezTo>
                <a:cubicBezTo>
                  <a:pt x="91" y="77"/>
                  <a:pt x="91" y="77"/>
                  <a:pt x="91" y="77"/>
                </a:cubicBezTo>
                <a:cubicBezTo>
                  <a:pt x="91" y="49"/>
                  <a:pt x="91" y="49"/>
                  <a:pt x="91" y="49"/>
                </a:cubicBezTo>
                <a:cubicBezTo>
                  <a:pt x="103" y="77"/>
                  <a:pt x="103" y="77"/>
                  <a:pt x="103" y="77"/>
                </a:cubicBezTo>
                <a:cubicBezTo>
                  <a:pt x="125" y="77"/>
                  <a:pt x="125" y="77"/>
                  <a:pt x="125" y="77"/>
                </a:cubicBezTo>
                <a:cubicBezTo>
                  <a:pt x="133" y="77"/>
                  <a:pt x="133" y="77"/>
                  <a:pt x="133" y="77"/>
                </a:cubicBezTo>
                <a:cubicBezTo>
                  <a:pt x="133" y="34"/>
                  <a:pt x="103" y="0"/>
                  <a:pt x="67" y="0"/>
                </a:cubicBezTo>
                <a:cubicBezTo>
                  <a:pt x="30" y="0"/>
                  <a:pt x="0" y="34"/>
                  <a:pt x="0" y="77"/>
                </a:cubicBezTo>
                <a:cubicBezTo>
                  <a:pt x="8" y="77"/>
                  <a:pt x="8" y="77"/>
                  <a:pt x="8" y="77"/>
                </a:cubicBezTo>
                <a:lnTo>
                  <a:pt x="27" y="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Freeform 395"/>
          <p:cNvSpPr/>
          <p:nvPr/>
        </p:nvSpPr>
        <p:spPr bwMode="auto">
          <a:xfrm>
            <a:off x="5463023" y="5489127"/>
            <a:ext cx="196188" cy="98816"/>
          </a:xfrm>
          <a:custGeom>
            <a:avLst/>
            <a:gdLst>
              <a:gd name="T0" fmla="*/ 58 w 115"/>
              <a:gd name="T1" fmla="*/ 58 h 58"/>
              <a:gd name="T2" fmla="*/ 115 w 115"/>
              <a:gd name="T3" fmla="*/ 0 h 58"/>
              <a:gd name="T4" fmla="*/ 0 w 115"/>
              <a:gd name="T5" fmla="*/ 0 h 58"/>
              <a:gd name="T6" fmla="*/ 58 w 115"/>
              <a:gd name="T7" fmla="*/ 58 h 58"/>
            </a:gdLst>
            <a:ahLst/>
            <a:cxnLst>
              <a:cxn ang="0">
                <a:pos x="T0" y="T1"/>
              </a:cxn>
              <a:cxn ang="0">
                <a:pos x="T2" y="T3"/>
              </a:cxn>
              <a:cxn ang="0">
                <a:pos x="T4" y="T5"/>
              </a:cxn>
              <a:cxn ang="0">
                <a:pos x="T6" y="T7"/>
              </a:cxn>
            </a:cxnLst>
            <a:rect l="0" t="0" r="r" b="b"/>
            <a:pathLst>
              <a:path w="115" h="58">
                <a:moveTo>
                  <a:pt x="58" y="58"/>
                </a:moveTo>
                <a:cubicBezTo>
                  <a:pt x="87" y="58"/>
                  <a:pt x="111" y="33"/>
                  <a:pt x="115" y="0"/>
                </a:cubicBezTo>
                <a:cubicBezTo>
                  <a:pt x="0" y="0"/>
                  <a:pt x="0" y="0"/>
                  <a:pt x="0" y="0"/>
                </a:cubicBezTo>
                <a:cubicBezTo>
                  <a:pt x="4" y="33"/>
                  <a:pt x="28" y="58"/>
                  <a:pt x="58" y="5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Freeform 396"/>
          <p:cNvSpPr>
            <a:spLocks noEditPoints="1"/>
          </p:cNvSpPr>
          <p:nvPr/>
        </p:nvSpPr>
        <p:spPr bwMode="auto">
          <a:xfrm>
            <a:off x="5285588" y="5862750"/>
            <a:ext cx="90160" cy="88718"/>
          </a:xfrm>
          <a:custGeom>
            <a:avLst/>
            <a:gdLst>
              <a:gd name="T0" fmla="*/ 26 w 53"/>
              <a:gd name="T1" fmla="*/ 0 h 52"/>
              <a:gd name="T2" fmla="*/ 0 w 53"/>
              <a:gd name="T3" fmla="*/ 26 h 52"/>
              <a:gd name="T4" fmla="*/ 26 w 53"/>
              <a:gd name="T5" fmla="*/ 52 h 52"/>
              <a:gd name="T6" fmla="*/ 53 w 53"/>
              <a:gd name="T7" fmla="*/ 27 h 52"/>
              <a:gd name="T8" fmla="*/ 53 w 53"/>
              <a:gd name="T9" fmla="*/ 26 h 52"/>
              <a:gd name="T10" fmla="*/ 46 w 53"/>
              <a:gd name="T11" fmla="*/ 9 h 52"/>
              <a:gd name="T12" fmla="*/ 26 w 53"/>
              <a:gd name="T13" fmla="*/ 0 h 52"/>
              <a:gd name="T14" fmla="*/ 26 w 53"/>
              <a:gd name="T15" fmla="*/ 45 h 52"/>
              <a:gd name="T16" fmla="*/ 7 w 53"/>
              <a:gd name="T17" fmla="*/ 26 h 52"/>
              <a:gd name="T18" fmla="*/ 26 w 53"/>
              <a:gd name="T19" fmla="*/ 6 h 52"/>
              <a:gd name="T20" fmla="*/ 46 w 53"/>
              <a:gd name="T21" fmla="*/ 26 h 52"/>
              <a:gd name="T22" fmla="*/ 26 w 53"/>
              <a:gd name="T23"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2">
                <a:moveTo>
                  <a:pt x="26" y="0"/>
                </a:moveTo>
                <a:cubicBezTo>
                  <a:pt x="12" y="0"/>
                  <a:pt x="0" y="11"/>
                  <a:pt x="0" y="26"/>
                </a:cubicBezTo>
                <a:cubicBezTo>
                  <a:pt x="0" y="40"/>
                  <a:pt x="12" y="52"/>
                  <a:pt x="26" y="52"/>
                </a:cubicBezTo>
                <a:cubicBezTo>
                  <a:pt x="40" y="52"/>
                  <a:pt x="52" y="41"/>
                  <a:pt x="53" y="27"/>
                </a:cubicBezTo>
                <a:cubicBezTo>
                  <a:pt x="53" y="26"/>
                  <a:pt x="53" y="26"/>
                  <a:pt x="53" y="26"/>
                </a:cubicBezTo>
                <a:cubicBezTo>
                  <a:pt x="53" y="19"/>
                  <a:pt x="50" y="13"/>
                  <a:pt x="46" y="9"/>
                </a:cubicBezTo>
                <a:cubicBezTo>
                  <a:pt x="41" y="3"/>
                  <a:pt x="34" y="0"/>
                  <a:pt x="26" y="0"/>
                </a:cubicBezTo>
                <a:close/>
                <a:moveTo>
                  <a:pt x="26" y="45"/>
                </a:moveTo>
                <a:cubicBezTo>
                  <a:pt x="16" y="45"/>
                  <a:pt x="7" y="36"/>
                  <a:pt x="7" y="26"/>
                </a:cubicBezTo>
                <a:cubicBezTo>
                  <a:pt x="7" y="15"/>
                  <a:pt x="16" y="6"/>
                  <a:pt x="26" y="6"/>
                </a:cubicBezTo>
                <a:cubicBezTo>
                  <a:pt x="37" y="6"/>
                  <a:pt x="46" y="15"/>
                  <a:pt x="46" y="26"/>
                </a:cubicBezTo>
                <a:cubicBezTo>
                  <a:pt x="46" y="36"/>
                  <a:pt x="37" y="45"/>
                  <a:pt x="26" y="4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04" name="组合 103"/>
          <p:cNvGrpSpPr/>
          <p:nvPr/>
        </p:nvGrpSpPr>
        <p:grpSpPr>
          <a:xfrm>
            <a:off x="4116394" y="5344150"/>
            <a:ext cx="610202" cy="649873"/>
            <a:chOff x="4222411" y="4893577"/>
            <a:chExt cx="610202" cy="649873"/>
          </a:xfrm>
          <a:solidFill>
            <a:schemeClr val="bg1"/>
          </a:solidFill>
        </p:grpSpPr>
        <p:sp>
          <p:nvSpPr>
            <p:cNvPr id="105" name="Freeform 397"/>
            <p:cNvSpPr/>
            <p:nvPr/>
          </p:nvSpPr>
          <p:spPr bwMode="auto">
            <a:xfrm>
              <a:off x="4663834" y="5236185"/>
              <a:ext cx="168779" cy="136322"/>
            </a:xfrm>
            <a:custGeom>
              <a:avLst/>
              <a:gdLst>
                <a:gd name="T0" fmla="*/ 89 w 99"/>
                <a:gd name="T1" fmla="*/ 48 h 80"/>
                <a:gd name="T2" fmla="*/ 60 w 99"/>
                <a:gd name="T3" fmla="*/ 0 h 80"/>
                <a:gd name="T4" fmla="*/ 0 w 99"/>
                <a:gd name="T5" fmla="*/ 0 h 80"/>
                <a:gd name="T6" fmla="*/ 38 w 99"/>
                <a:gd name="T7" fmla="*/ 65 h 80"/>
                <a:gd name="T8" fmla="*/ 38 w 99"/>
                <a:gd name="T9" fmla="*/ 80 h 80"/>
                <a:gd name="T10" fmla="*/ 73 w 99"/>
                <a:gd name="T11" fmla="*/ 80 h 80"/>
                <a:gd name="T12" fmla="*/ 89 w 99"/>
                <a:gd name="T13" fmla="*/ 48 h 80"/>
              </a:gdLst>
              <a:ahLst/>
              <a:cxnLst>
                <a:cxn ang="0">
                  <a:pos x="T0" y="T1"/>
                </a:cxn>
                <a:cxn ang="0">
                  <a:pos x="T2" y="T3"/>
                </a:cxn>
                <a:cxn ang="0">
                  <a:pos x="T4" y="T5"/>
                </a:cxn>
                <a:cxn ang="0">
                  <a:pos x="T6" y="T7"/>
                </a:cxn>
                <a:cxn ang="0">
                  <a:pos x="T8" y="T9"/>
                </a:cxn>
                <a:cxn ang="0">
                  <a:pos x="T10" y="T11"/>
                </a:cxn>
                <a:cxn ang="0">
                  <a:pos x="T12" y="T13"/>
                </a:cxn>
              </a:cxnLst>
              <a:rect l="0" t="0" r="r" b="b"/>
              <a:pathLst>
                <a:path w="99" h="80">
                  <a:moveTo>
                    <a:pt x="89" y="48"/>
                  </a:moveTo>
                  <a:cubicBezTo>
                    <a:pt x="60" y="0"/>
                    <a:pt x="60" y="0"/>
                    <a:pt x="60" y="0"/>
                  </a:cubicBezTo>
                  <a:cubicBezTo>
                    <a:pt x="0" y="0"/>
                    <a:pt x="0" y="0"/>
                    <a:pt x="0" y="0"/>
                  </a:cubicBezTo>
                  <a:cubicBezTo>
                    <a:pt x="21" y="14"/>
                    <a:pt x="38" y="34"/>
                    <a:pt x="38" y="65"/>
                  </a:cubicBezTo>
                  <a:cubicBezTo>
                    <a:pt x="38" y="70"/>
                    <a:pt x="38" y="76"/>
                    <a:pt x="38" y="80"/>
                  </a:cubicBezTo>
                  <a:cubicBezTo>
                    <a:pt x="53" y="80"/>
                    <a:pt x="66" y="80"/>
                    <a:pt x="73" y="80"/>
                  </a:cubicBezTo>
                  <a:cubicBezTo>
                    <a:pt x="99" y="80"/>
                    <a:pt x="89" y="48"/>
                    <a:pt x="8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6" name="Freeform 398"/>
            <p:cNvSpPr/>
            <p:nvPr/>
          </p:nvSpPr>
          <p:spPr bwMode="auto">
            <a:xfrm>
              <a:off x="4433746" y="5003212"/>
              <a:ext cx="177435" cy="205565"/>
            </a:xfrm>
            <a:custGeom>
              <a:avLst/>
              <a:gdLst>
                <a:gd name="T0" fmla="*/ 52 w 104"/>
                <a:gd name="T1" fmla="*/ 0 h 121"/>
                <a:gd name="T2" fmla="*/ 0 w 104"/>
                <a:gd name="T3" fmla="*/ 60 h 121"/>
                <a:gd name="T4" fmla="*/ 31 w 104"/>
                <a:gd name="T5" fmla="*/ 116 h 121"/>
                <a:gd name="T6" fmla="*/ 31 w 104"/>
                <a:gd name="T7" fmla="*/ 116 h 121"/>
                <a:gd name="T8" fmla="*/ 52 w 104"/>
                <a:gd name="T9" fmla="*/ 121 h 121"/>
                <a:gd name="T10" fmla="*/ 73 w 104"/>
                <a:gd name="T11" fmla="*/ 116 h 121"/>
                <a:gd name="T12" fmla="*/ 74 w 104"/>
                <a:gd name="T13" fmla="*/ 115 h 121"/>
                <a:gd name="T14" fmla="*/ 104 w 104"/>
                <a:gd name="T15" fmla="*/ 60 h 121"/>
                <a:gd name="T16" fmla="*/ 52 w 10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1">
                  <a:moveTo>
                    <a:pt x="52" y="0"/>
                  </a:moveTo>
                  <a:cubicBezTo>
                    <a:pt x="23" y="0"/>
                    <a:pt x="0" y="27"/>
                    <a:pt x="0" y="60"/>
                  </a:cubicBezTo>
                  <a:cubicBezTo>
                    <a:pt x="0" y="85"/>
                    <a:pt x="13" y="106"/>
                    <a:pt x="31" y="116"/>
                  </a:cubicBezTo>
                  <a:cubicBezTo>
                    <a:pt x="31" y="116"/>
                    <a:pt x="31" y="116"/>
                    <a:pt x="31" y="116"/>
                  </a:cubicBezTo>
                  <a:cubicBezTo>
                    <a:pt x="38" y="119"/>
                    <a:pt x="45" y="121"/>
                    <a:pt x="52" y="121"/>
                  </a:cubicBezTo>
                  <a:cubicBezTo>
                    <a:pt x="59" y="121"/>
                    <a:pt x="66" y="119"/>
                    <a:pt x="73" y="116"/>
                  </a:cubicBezTo>
                  <a:cubicBezTo>
                    <a:pt x="73" y="116"/>
                    <a:pt x="74" y="115"/>
                    <a:pt x="74" y="115"/>
                  </a:cubicBezTo>
                  <a:cubicBezTo>
                    <a:pt x="92" y="105"/>
                    <a:pt x="104" y="84"/>
                    <a:pt x="104" y="60"/>
                  </a:cubicBezTo>
                  <a:cubicBezTo>
                    <a:pt x="104" y="27"/>
                    <a:pt x="81" y="0"/>
                    <a:pt x="5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7" name="Freeform 399"/>
            <p:cNvSpPr/>
            <p:nvPr/>
          </p:nvSpPr>
          <p:spPr bwMode="auto">
            <a:xfrm>
              <a:off x="4350078" y="5227530"/>
              <a:ext cx="351263" cy="315920"/>
            </a:xfrm>
            <a:custGeom>
              <a:avLst/>
              <a:gdLst>
                <a:gd name="T0" fmla="*/ 150 w 206"/>
                <a:gd name="T1" fmla="*/ 5 h 185"/>
                <a:gd name="T2" fmla="*/ 134 w 206"/>
                <a:gd name="T3" fmla="*/ 0 h 185"/>
                <a:gd name="T4" fmla="*/ 134 w 206"/>
                <a:gd name="T5" fmla="*/ 0 h 185"/>
                <a:gd name="T6" fmla="*/ 120 w 206"/>
                <a:gd name="T7" fmla="*/ 5 h 185"/>
                <a:gd name="T8" fmla="*/ 103 w 206"/>
                <a:gd name="T9" fmla="*/ 12 h 185"/>
                <a:gd name="T10" fmla="*/ 87 w 206"/>
                <a:gd name="T11" fmla="*/ 5 h 185"/>
                <a:gd name="T12" fmla="*/ 73 w 206"/>
                <a:gd name="T13" fmla="*/ 0 h 185"/>
                <a:gd name="T14" fmla="*/ 57 w 206"/>
                <a:gd name="T15" fmla="*/ 5 h 185"/>
                <a:gd name="T16" fmla="*/ 0 w 206"/>
                <a:gd name="T17" fmla="*/ 73 h 185"/>
                <a:gd name="T18" fmla="*/ 0 w 206"/>
                <a:gd name="T19" fmla="*/ 85 h 185"/>
                <a:gd name="T20" fmla="*/ 0 w 206"/>
                <a:gd name="T21" fmla="*/ 151 h 185"/>
                <a:gd name="T22" fmla="*/ 94 w 206"/>
                <a:gd name="T23" fmla="*/ 185 h 185"/>
                <a:gd name="T24" fmla="*/ 113 w 206"/>
                <a:gd name="T25" fmla="*/ 185 h 185"/>
                <a:gd name="T26" fmla="*/ 206 w 206"/>
                <a:gd name="T27" fmla="*/ 151 h 185"/>
                <a:gd name="T28" fmla="*/ 206 w 206"/>
                <a:gd name="T29" fmla="*/ 85 h 185"/>
                <a:gd name="T30" fmla="*/ 206 w 206"/>
                <a:gd name="T31" fmla="*/ 73 h 185"/>
                <a:gd name="T32" fmla="*/ 150 w 206"/>
                <a:gd name="T33"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185">
                  <a:moveTo>
                    <a:pt x="150" y="5"/>
                  </a:moveTo>
                  <a:cubicBezTo>
                    <a:pt x="144" y="3"/>
                    <a:pt x="139" y="2"/>
                    <a:pt x="134" y="0"/>
                  </a:cubicBezTo>
                  <a:cubicBezTo>
                    <a:pt x="134" y="0"/>
                    <a:pt x="134" y="0"/>
                    <a:pt x="134" y="0"/>
                  </a:cubicBezTo>
                  <a:cubicBezTo>
                    <a:pt x="120" y="5"/>
                    <a:pt x="120" y="5"/>
                    <a:pt x="120" y="5"/>
                  </a:cubicBezTo>
                  <a:cubicBezTo>
                    <a:pt x="103" y="12"/>
                    <a:pt x="103" y="12"/>
                    <a:pt x="103" y="12"/>
                  </a:cubicBezTo>
                  <a:cubicBezTo>
                    <a:pt x="87" y="5"/>
                    <a:pt x="87" y="5"/>
                    <a:pt x="87" y="5"/>
                  </a:cubicBezTo>
                  <a:cubicBezTo>
                    <a:pt x="73" y="0"/>
                    <a:pt x="73" y="0"/>
                    <a:pt x="73" y="0"/>
                  </a:cubicBezTo>
                  <a:cubicBezTo>
                    <a:pt x="68" y="2"/>
                    <a:pt x="62" y="3"/>
                    <a:pt x="57" y="5"/>
                  </a:cubicBezTo>
                  <a:cubicBezTo>
                    <a:pt x="30" y="15"/>
                    <a:pt x="0" y="35"/>
                    <a:pt x="0" y="73"/>
                  </a:cubicBezTo>
                  <a:cubicBezTo>
                    <a:pt x="0" y="77"/>
                    <a:pt x="0" y="81"/>
                    <a:pt x="0" y="85"/>
                  </a:cubicBezTo>
                  <a:cubicBezTo>
                    <a:pt x="0" y="141"/>
                    <a:pt x="0" y="151"/>
                    <a:pt x="0" y="151"/>
                  </a:cubicBezTo>
                  <a:cubicBezTo>
                    <a:pt x="0" y="151"/>
                    <a:pt x="3" y="185"/>
                    <a:pt x="94" y="185"/>
                  </a:cubicBezTo>
                  <a:cubicBezTo>
                    <a:pt x="113" y="185"/>
                    <a:pt x="113" y="185"/>
                    <a:pt x="113" y="185"/>
                  </a:cubicBezTo>
                  <a:cubicBezTo>
                    <a:pt x="204" y="185"/>
                    <a:pt x="206" y="151"/>
                    <a:pt x="206" y="151"/>
                  </a:cubicBezTo>
                  <a:cubicBezTo>
                    <a:pt x="206" y="151"/>
                    <a:pt x="206" y="141"/>
                    <a:pt x="206" y="85"/>
                  </a:cubicBezTo>
                  <a:cubicBezTo>
                    <a:pt x="206" y="81"/>
                    <a:pt x="206" y="77"/>
                    <a:pt x="206" y="73"/>
                  </a:cubicBezTo>
                  <a:cubicBezTo>
                    <a:pt x="206" y="35"/>
                    <a:pt x="176" y="15"/>
                    <a:pt x="15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Freeform 400"/>
            <p:cNvSpPr/>
            <p:nvPr/>
          </p:nvSpPr>
          <p:spPr bwMode="auto">
            <a:xfrm>
              <a:off x="4222411" y="5236185"/>
              <a:ext cx="166616" cy="136322"/>
            </a:xfrm>
            <a:custGeom>
              <a:avLst/>
              <a:gdLst>
                <a:gd name="T0" fmla="*/ 98 w 98"/>
                <a:gd name="T1" fmla="*/ 0 h 80"/>
                <a:gd name="T2" fmla="*/ 39 w 98"/>
                <a:gd name="T3" fmla="*/ 0 h 80"/>
                <a:gd name="T4" fmla="*/ 10 w 98"/>
                <a:gd name="T5" fmla="*/ 48 h 80"/>
                <a:gd name="T6" fmla="*/ 26 w 98"/>
                <a:gd name="T7" fmla="*/ 80 h 80"/>
                <a:gd name="T8" fmla="*/ 60 w 98"/>
                <a:gd name="T9" fmla="*/ 80 h 80"/>
                <a:gd name="T10" fmla="*/ 60 w 98"/>
                <a:gd name="T11" fmla="*/ 65 h 80"/>
                <a:gd name="T12" fmla="*/ 98 w 98"/>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98" h="80">
                  <a:moveTo>
                    <a:pt x="98" y="0"/>
                  </a:moveTo>
                  <a:cubicBezTo>
                    <a:pt x="39" y="0"/>
                    <a:pt x="39" y="0"/>
                    <a:pt x="39" y="0"/>
                  </a:cubicBezTo>
                  <a:cubicBezTo>
                    <a:pt x="10" y="48"/>
                    <a:pt x="10" y="48"/>
                    <a:pt x="10" y="48"/>
                  </a:cubicBezTo>
                  <a:cubicBezTo>
                    <a:pt x="10" y="48"/>
                    <a:pt x="0" y="80"/>
                    <a:pt x="26" y="80"/>
                  </a:cubicBezTo>
                  <a:cubicBezTo>
                    <a:pt x="33" y="80"/>
                    <a:pt x="45" y="80"/>
                    <a:pt x="60" y="80"/>
                  </a:cubicBezTo>
                  <a:cubicBezTo>
                    <a:pt x="60" y="76"/>
                    <a:pt x="60" y="70"/>
                    <a:pt x="60" y="65"/>
                  </a:cubicBezTo>
                  <a:cubicBezTo>
                    <a:pt x="60" y="34"/>
                    <a:pt x="77" y="14"/>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Freeform 401"/>
            <p:cNvSpPr/>
            <p:nvPr/>
          </p:nvSpPr>
          <p:spPr bwMode="auto">
            <a:xfrm>
              <a:off x="4295260" y="4893577"/>
              <a:ext cx="462340" cy="331067"/>
            </a:xfrm>
            <a:custGeom>
              <a:avLst/>
              <a:gdLst>
                <a:gd name="T0" fmla="*/ 28 w 271"/>
                <a:gd name="T1" fmla="*/ 194 h 194"/>
                <a:gd name="T2" fmla="*/ 68 w 271"/>
                <a:gd name="T3" fmla="*/ 194 h 194"/>
                <a:gd name="T4" fmla="*/ 84 w 271"/>
                <a:gd name="T5" fmla="*/ 188 h 194"/>
                <a:gd name="T6" fmla="*/ 96 w 271"/>
                <a:gd name="T7" fmla="*/ 183 h 194"/>
                <a:gd name="T8" fmla="*/ 93 w 271"/>
                <a:gd name="T9" fmla="*/ 180 h 194"/>
                <a:gd name="T10" fmla="*/ 42 w 271"/>
                <a:gd name="T11" fmla="*/ 180 h 194"/>
                <a:gd name="T12" fmla="*/ 18 w 271"/>
                <a:gd name="T13" fmla="*/ 156 h 194"/>
                <a:gd name="T14" fmla="*/ 18 w 271"/>
                <a:gd name="T15" fmla="*/ 39 h 194"/>
                <a:gd name="T16" fmla="*/ 42 w 271"/>
                <a:gd name="T17" fmla="*/ 15 h 194"/>
                <a:gd name="T18" fmla="*/ 228 w 271"/>
                <a:gd name="T19" fmla="*/ 15 h 194"/>
                <a:gd name="T20" fmla="*/ 253 w 271"/>
                <a:gd name="T21" fmla="*/ 39 h 194"/>
                <a:gd name="T22" fmla="*/ 253 w 271"/>
                <a:gd name="T23" fmla="*/ 156 h 194"/>
                <a:gd name="T24" fmla="*/ 228 w 271"/>
                <a:gd name="T25" fmla="*/ 180 h 194"/>
                <a:gd name="T26" fmla="*/ 176 w 271"/>
                <a:gd name="T27" fmla="*/ 180 h 194"/>
                <a:gd name="T28" fmla="*/ 173 w 271"/>
                <a:gd name="T29" fmla="*/ 183 h 194"/>
                <a:gd name="T30" fmla="*/ 203 w 271"/>
                <a:gd name="T31" fmla="*/ 194 h 194"/>
                <a:gd name="T32" fmla="*/ 243 w 271"/>
                <a:gd name="T33" fmla="*/ 194 h 194"/>
                <a:gd name="T34" fmla="*/ 271 w 271"/>
                <a:gd name="T35" fmla="*/ 166 h 194"/>
                <a:gd name="T36" fmla="*/ 271 w 271"/>
                <a:gd name="T37" fmla="*/ 29 h 194"/>
                <a:gd name="T38" fmla="*/ 243 w 271"/>
                <a:gd name="T39" fmla="*/ 0 h 194"/>
                <a:gd name="T40" fmla="*/ 28 w 271"/>
                <a:gd name="T41" fmla="*/ 0 h 194"/>
                <a:gd name="T42" fmla="*/ 0 w 271"/>
                <a:gd name="T43" fmla="*/ 29 h 194"/>
                <a:gd name="T44" fmla="*/ 0 w 271"/>
                <a:gd name="T45" fmla="*/ 166 h 194"/>
                <a:gd name="T46" fmla="*/ 28 w 271"/>
                <a:gd name="T4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194">
                  <a:moveTo>
                    <a:pt x="28" y="194"/>
                  </a:moveTo>
                  <a:cubicBezTo>
                    <a:pt x="68" y="194"/>
                    <a:pt x="68" y="194"/>
                    <a:pt x="68" y="194"/>
                  </a:cubicBezTo>
                  <a:cubicBezTo>
                    <a:pt x="74" y="192"/>
                    <a:pt x="79" y="189"/>
                    <a:pt x="84" y="188"/>
                  </a:cubicBezTo>
                  <a:cubicBezTo>
                    <a:pt x="88" y="186"/>
                    <a:pt x="92" y="185"/>
                    <a:pt x="96" y="183"/>
                  </a:cubicBezTo>
                  <a:cubicBezTo>
                    <a:pt x="95" y="182"/>
                    <a:pt x="94" y="181"/>
                    <a:pt x="93" y="180"/>
                  </a:cubicBezTo>
                  <a:cubicBezTo>
                    <a:pt x="42" y="180"/>
                    <a:pt x="42" y="180"/>
                    <a:pt x="42" y="180"/>
                  </a:cubicBezTo>
                  <a:cubicBezTo>
                    <a:pt x="29" y="180"/>
                    <a:pt x="18" y="169"/>
                    <a:pt x="18" y="156"/>
                  </a:cubicBezTo>
                  <a:cubicBezTo>
                    <a:pt x="18" y="39"/>
                    <a:pt x="18" y="39"/>
                    <a:pt x="18" y="39"/>
                  </a:cubicBezTo>
                  <a:cubicBezTo>
                    <a:pt x="18" y="25"/>
                    <a:pt x="29" y="15"/>
                    <a:pt x="42" y="15"/>
                  </a:cubicBezTo>
                  <a:cubicBezTo>
                    <a:pt x="228" y="15"/>
                    <a:pt x="228" y="15"/>
                    <a:pt x="228" y="15"/>
                  </a:cubicBezTo>
                  <a:cubicBezTo>
                    <a:pt x="242" y="15"/>
                    <a:pt x="253" y="25"/>
                    <a:pt x="253" y="39"/>
                  </a:cubicBezTo>
                  <a:cubicBezTo>
                    <a:pt x="253" y="156"/>
                    <a:pt x="253" y="156"/>
                    <a:pt x="253" y="156"/>
                  </a:cubicBezTo>
                  <a:cubicBezTo>
                    <a:pt x="253" y="169"/>
                    <a:pt x="242" y="180"/>
                    <a:pt x="228" y="180"/>
                  </a:cubicBezTo>
                  <a:cubicBezTo>
                    <a:pt x="176" y="180"/>
                    <a:pt x="176" y="180"/>
                    <a:pt x="176" y="180"/>
                  </a:cubicBezTo>
                  <a:cubicBezTo>
                    <a:pt x="175" y="181"/>
                    <a:pt x="174" y="182"/>
                    <a:pt x="173" y="183"/>
                  </a:cubicBezTo>
                  <a:cubicBezTo>
                    <a:pt x="182" y="186"/>
                    <a:pt x="192" y="189"/>
                    <a:pt x="203" y="194"/>
                  </a:cubicBezTo>
                  <a:cubicBezTo>
                    <a:pt x="243" y="194"/>
                    <a:pt x="243" y="194"/>
                    <a:pt x="243" y="194"/>
                  </a:cubicBezTo>
                  <a:cubicBezTo>
                    <a:pt x="258" y="194"/>
                    <a:pt x="271" y="181"/>
                    <a:pt x="271" y="166"/>
                  </a:cubicBezTo>
                  <a:cubicBezTo>
                    <a:pt x="271" y="29"/>
                    <a:pt x="271" y="29"/>
                    <a:pt x="271" y="29"/>
                  </a:cubicBezTo>
                  <a:cubicBezTo>
                    <a:pt x="271" y="13"/>
                    <a:pt x="258" y="0"/>
                    <a:pt x="243" y="0"/>
                  </a:cubicBezTo>
                  <a:cubicBezTo>
                    <a:pt x="28" y="0"/>
                    <a:pt x="28" y="0"/>
                    <a:pt x="28" y="0"/>
                  </a:cubicBezTo>
                  <a:cubicBezTo>
                    <a:pt x="13" y="0"/>
                    <a:pt x="0" y="13"/>
                    <a:pt x="0" y="29"/>
                  </a:cubicBezTo>
                  <a:cubicBezTo>
                    <a:pt x="0" y="166"/>
                    <a:pt x="0" y="166"/>
                    <a:pt x="0" y="166"/>
                  </a:cubicBezTo>
                  <a:cubicBezTo>
                    <a:pt x="0" y="181"/>
                    <a:pt x="13" y="194"/>
                    <a:pt x="28"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0" name="组合 109"/>
          <p:cNvGrpSpPr/>
          <p:nvPr/>
        </p:nvGrpSpPr>
        <p:grpSpPr>
          <a:xfrm>
            <a:off x="3105161" y="5339101"/>
            <a:ext cx="540238" cy="701084"/>
            <a:chOff x="3105161" y="5339101"/>
            <a:chExt cx="540238" cy="701084"/>
          </a:xfrm>
        </p:grpSpPr>
        <p:sp>
          <p:nvSpPr>
            <p:cNvPr id="111" name="Freeform 402"/>
            <p:cNvSpPr>
              <a:spLocks noEditPoints="1"/>
            </p:cNvSpPr>
            <p:nvPr/>
          </p:nvSpPr>
          <p:spPr bwMode="auto">
            <a:xfrm>
              <a:off x="3224893" y="5606696"/>
              <a:ext cx="420506" cy="414736"/>
            </a:xfrm>
            <a:custGeom>
              <a:avLst/>
              <a:gdLst>
                <a:gd name="T0" fmla="*/ 163 w 247"/>
                <a:gd name="T1" fmla="*/ 0 h 243"/>
                <a:gd name="T2" fmla="*/ 128 w 247"/>
                <a:gd name="T3" fmla="*/ 14 h 243"/>
                <a:gd name="T4" fmla="*/ 156 w 247"/>
                <a:gd name="T5" fmla="*/ 117 h 243"/>
                <a:gd name="T6" fmla="*/ 128 w 247"/>
                <a:gd name="T7" fmla="*/ 158 h 243"/>
                <a:gd name="T8" fmla="*/ 99 w 247"/>
                <a:gd name="T9" fmla="*/ 117 h 243"/>
                <a:gd name="T10" fmla="*/ 128 w 247"/>
                <a:gd name="T11" fmla="*/ 14 h 243"/>
                <a:gd name="T12" fmla="*/ 92 w 247"/>
                <a:gd name="T13" fmla="*/ 0 h 243"/>
                <a:gd name="T14" fmla="*/ 8 w 247"/>
                <a:gd name="T15" fmla="*/ 84 h 243"/>
                <a:gd name="T16" fmla="*/ 8 w 247"/>
                <a:gd name="T17" fmla="*/ 128 h 243"/>
                <a:gd name="T18" fmla="*/ 0 w 247"/>
                <a:gd name="T19" fmla="*/ 129 h 243"/>
                <a:gd name="T20" fmla="*/ 0 w 247"/>
                <a:gd name="T21" fmla="*/ 243 h 243"/>
                <a:gd name="T22" fmla="*/ 56 w 247"/>
                <a:gd name="T23" fmla="*/ 233 h 243"/>
                <a:gd name="T24" fmla="*/ 56 w 247"/>
                <a:gd name="T25" fmla="*/ 208 h 243"/>
                <a:gd name="T26" fmla="*/ 117 w 247"/>
                <a:gd name="T27" fmla="*/ 214 h 243"/>
                <a:gd name="T28" fmla="*/ 138 w 247"/>
                <a:gd name="T29" fmla="*/ 214 h 243"/>
                <a:gd name="T30" fmla="*/ 247 w 247"/>
                <a:gd name="T31" fmla="*/ 175 h 243"/>
                <a:gd name="T32" fmla="*/ 247 w 247"/>
                <a:gd name="T33" fmla="*/ 84 h 243"/>
                <a:gd name="T34" fmla="*/ 163 w 247"/>
                <a:gd name="T35" fmla="*/ 0 h 243"/>
                <a:gd name="T36" fmla="*/ 23 w 247"/>
                <a:gd name="T37" fmla="*/ 229 h 243"/>
                <a:gd name="T38" fmla="*/ 13 w 247"/>
                <a:gd name="T39" fmla="*/ 230 h 243"/>
                <a:gd name="T40" fmla="*/ 13 w 247"/>
                <a:gd name="T41" fmla="*/ 185 h 243"/>
                <a:gd name="T42" fmla="*/ 13 w 247"/>
                <a:gd name="T43" fmla="*/ 143 h 243"/>
                <a:gd name="T44" fmla="*/ 23 w 247"/>
                <a:gd name="T45" fmla="*/ 140 h 243"/>
                <a:gd name="T46" fmla="*/ 23 w 247"/>
                <a:gd name="T47" fmla="*/ 194 h 243"/>
                <a:gd name="T48" fmla="*/ 23 w 247"/>
                <a:gd name="T49" fmla="*/ 229 h 243"/>
                <a:gd name="T50" fmla="*/ 44 w 247"/>
                <a:gd name="T51" fmla="*/ 224 h 243"/>
                <a:gd name="T52" fmla="*/ 34 w 247"/>
                <a:gd name="T53" fmla="*/ 226 h 243"/>
                <a:gd name="T54" fmla="*/ 34 w 247"/>
                <a:gd name="T55" fmla="*/ 201 h 243"/>
                <a:gd name="T56" fmla="*/ 34 w 247"/>
                <a:gd name="T57" fmla="*/ 201 h 243"/>
                <a:gd name="T58" fmla="*/ 34 w 247"/>
                <a:gd name="T59" fmla="*/ 138 h 243"/>
                <a:gd name="T60" fmla="*/ 44 w 247"/>
                <a:gd name="T61" fmla="*/ 136 h 243"/>
                <a:gd name="T62" fmla="*/ 44 w 247"/>
                <a:gd name="T63" fmla="*/ 205 h 243"/>
                <a:gd name="T64" fmla="*/ 44 w 247"/>
                <a:gd name="T65" fmla="*/ 2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43">
                  <a:moveTo>
                    <a:pt x="163" y="0"/>
                  </a:moveTo>
                  <a:cubicBezTo>
                    <a:pt x="128" y="14"/>
                    <a:pt x="128" y="14"/>
                    <a:pt x="128" y="14"/>
                  </a:cubicBezTo>
                  <a:cubicBezTo>
                    <a:pt x="156" y="117"/>
                    <a:pt x="156" y="117"/>
                    <a:pt x="156" y="117"/>
                  </a:cubicBezTo>
                  <a:cubicBezTo>
                    <a:pt x="128" y="158"/>
                    <a:pt x="128" y="158"/>
                    <a:pt x="128" y="158"/>
                  </a:cubicBezTo>
                  <a:cubicBezTo>
                    <a:pt x="99" y="117"/>
                    <a:pt x="99" y="117"/>
                    <a:pt x="99" y="117"/>
                  </a:cubicBezTo>
                  <a:cubicBezTo>
                    <a:pt x="128" y="14"/>
                    <a:pt x="128" y="14"/>
                    <a:pt x="128" y="14"/>
                  </a:cubicBezTo>
                  <a:cubicBezTo>
                    <a:pt x="92" y="0"/>
                    <a:pt x="92" y="0"/>
                    <a:pt x="92" y="0"/>
                  </a:cubicBezTo>
                  <a:cubicBezTo>
                    <a:pt x="60" y="9"/>
                    <a:pt x="8" y="31"/>
                    <a:pt x="8" y="84"/>
                  </a:cubicBezTo>
                  <a:cubicBezTo>
                    <a:pt x="8" y="102"/>
                    <a:pt x="8" y="116"/>
                    <a:pt x="8" y="128"/>
                  </a:cubicBezTo>
                  <a:cubicBezTo>
                    <a:pt x="0" y="129"/>
                    <a:pt x="0" y="129"/>
                    <a:pt x="0" y="129"/>
                  </a:cubicBezTo>
                  <a:cubicBezTo>
                    <a:pt x="0" y="243"/>
                    <a:pt x="0" y="243"/>
                    <a:pt x="0" y="243"/>
                  </a:cubicBezTo>
                  <a:cubicBezTo>
                    <a:pt x="56" y="233"/>
                    <a:pt x="56" y="233"/>
                    <a:pt x="56" y="233"/>
                  </a:cubicBezTo>
                  <a:cubicBezTo>
                    <a:pt x="56" y="208"/>
                    <a:pt x="56" y="208"/>
                    <a:pt x="56" y="208"/>
                  </a:cubicBezTo>
                  <a:cubicBezTo>
                    <a:pt x="71" y="212"/>
                    <a:pt x="91" y="214"/>
                    <a:pt x="117" y="214"/>
                  </a:cubicBezTo>
                  <a:cubicBezTo>
                    <a:pt x="138" y="214"/>
                    <a:pt x="138" y="214"/>
                    <a:pt x="138" y="214"/>
                  </a:cubicBezTo>
                  <a:cubicBezTo>
                    <a:pt x="244" y="214"/>
                    <a:pt x="247" y="175"/>
                    <a:pt x="247" y="175"/>
                  </a:cubicBezTo>
                  <a:cubicBezTo>
                    <a:pt x="247" y="175"/>
                    <a:pt x="247" y="161"/>
                    <a:pt x="247" y="84"/>
                  </a:cubicBezTo>
                  <a:cubicBezTo>
                    <a:pt x="247" y="31"/>
                    <a:pt x="195" y="9"/>
                    <a:pt x="163" y="0"/>
                  </a:cubicBezTo>
                  <a:close/>
                  <a:moveTo>
                    <a:pt x="23" y="229"/>
                  </a:moveTo>
                  <a:cubicBezTo>
                    <a:pt x="13" y="230"/>
                    <a:pt x="13" y="230"/>
                    <a:pt x="13" y="230"/>
                  </a:cubicBezTo>
                  <a:cubicBezTo>
                    <a:pt x="13" y="185"/>
                    <a:pt x="13" y="185"/>
                    <a:pt x="13" y="185"/>
                  </a:cubicBezTo>
                  <a:cubicBezTo>
                    <a:pt x="13" y="143"/>
                    <a:pt x="13" y="143"/>
                    <a:pt x="13" y="143"/>
                  </a:cubicBezTo>
                  <a:cubicBezTo>
                    <a:pt x="23" y="140"/>
                    <a:pt x="23" y="140"/>
                    <a:pt x="23" y="140"/>
                  </a:cubicBezTo>
                  <a:cubicBezTo>
                    <a:pt x="23" y="194"/>
                    <a:pt x="23" y="194"/>
                    <a:pt x="23" y="194"/>
                  </a:cubicBezTo>
                  <a:lnTo>
                    <a:pt x="23" y="229"/>
                  </a:lnTo>
                  <a:close/>
                  <a:moveTo>
                    <a:pt x="44" y="224"/>
                  </a:moveTo>
                  <a:cubicBezTo>
                    <a:pt x="34" y="226"/>
                    <a:pt x="34" y="226"/>
                    <a:pt x="34" y="226"/>
                  </a:cubicBezTo>
                  <a:cubicBezTo>
                    <a:pt x="34" y="201"/>
                    <a:pt x="34" y="201"/>
                    <a:pt x="34" y="201"/>
                  </a:cubicBezTo>
                  <a:cubicBezTo>
                    <a:pt x="34" y="201"/>
                    <a:pt x="34" y="201"/>
                    <a:pt x="34" y="201"/>
                  </a:cubicBezTo>
                  <a:cubicBezTo>
                    <a:pt x="34" y="138"/>
                    <a:pt x="34" y="138"/>
                    <a:pt x="34" y="138"/>
                  </a:cubicBezTo>
                  <a:cubicBezTo>
                    <a:pt x="44" y="136"/>
                    <a:pt x="44" y="136"/>
                    <a:pt x="44" y="136"/>
                  </a:cubicBezTo>
                  <a:cubicBezTo>
                    <a:pt x="44" y="205"/>
                    <a:pt x="44" y="205"/>
                    <a:pt x="44" y="205"/>
                  </a:cubicBezTo>
                  <a:lnTo>
                    <a:pt x="44" y="22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Freeform 403"/>
            <p:cNvSpPr/>
            <p:nvPr/>
          </p:nvSpPr>
          <p:spPr bwMode="auto">
            <a:xfrm>
              <a:off x="3340298" y="5492734"/>
              <a:ext cx="203401" cy="102422"/>
            </a:xfrm>
            <a:custGeom>
              <a:avLst/>
              <a:gdLst>
                <a:gd name="T0" fmla="*/ 60 w 119"/>
                <a:gd name="T1" fmla="*/ 60 h 60"/>
                <a:gd name="T2" fmla="*/ 119 w 119"/>
                <a:gd name="T3" fmla="*/ 0 h 60"/>
                <a:gd name="T4" fmla="*/ 0 w 119"/>
                <a:gd name="T5" fmla="*/ 0 h 60"/>
                <a:gd name="T6" fmla="*/ 60 w 119"/>
                <a:gd name="T7" fmla="*/ 60 h 60"/>
              </a:gdLst>
              <a:ahLst/>
              <a:cxnLst>
                <a:cxn ang="0">
                  <a:pos x="T0" y="T1"/>
                </a:cxn>
                <a:cxn ang="0">
                  <a:pos x="T2" y="T3"/>
                </a:cxn>
                <a:cxn ang="0">
                  <a:pos x="T4" y="T5"/>
                </a:cxn>
                <a:cxn ang="0">
                  <a:pos x="T6" y="T7"/>
                </a:cxn>
              </a:cxnLst>
              <a:rect l="0" t="0" r="r" b="b"/>
              <a:pathLst>
                <a:path w="119" h="60">
                  <a:moveTo>
                    <a:pt x="60" y="60"/>
                  </a:moveTo>
                  <a:cubicBezTo>
                    <a:pt x="90" y="60"/>
                    <a:pt x="115" y="34"/>
                    <a:pt x="119" y="0"/>
                  </a:cubicBezTo>
                  <a:cubicBezTo>
                    <a:pt x="0" y="0"/>
                    <a:pt x="0" y="0"/>
                    <a:pt x="0" y="0"/>
                  </a:cubicBezTo>
                  <a:cubicBezTo>
                    <a:pt x="4" y="34"/>
                    <a:pt x="29" y="60"/>
                    <a:pt x="60" y="6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3" name="Freeform 404"/>
            <p:cNvSpPr/>
            <p:nvPr/>
          </p:nvSpPr>
          <p:spPr bwMode="auto">
            <a:xfrm>
              <a:off x="3325151" y="5339101"/>
              <a:ext cx="233695" cy="136322"/>
            </a:xfrm>
            <a:custGeom>
              <a:avLst/>
              <a:gdLst>
                <a:gd name="T0" fmla="*/ 28 w 137"/>
                <a:gd name="T1" fmla="*/ 80 h 80"/>
                <a:gd name="T2" fmla="*/ 40 w 137"/>
                <a:gd name="T3" fmla="*/ 51 h 80"/>
                <a:gd name="T4" fmla="*/ 40 w 137"/>
                <a:gd name="T5" fmla="*/ 80 h 80"/>
                <a:gd name="T6" fmla="*/ 93 w 137"/>
                <a:gd name="T7" fmla="*/ 80 h 80"/>
                <a:gd name="T8" fmla="*/ 93 w 137"/>
                <a:gd name="T9" fmla="*/ 51 h 80"/>
                <a:gd name="T10" fmla="*/ 106 w 137"/>
                <a:gd name="T11" fmla="*/ 80 h 80"/>
                <a:gd name="T12" fmla="*/ 129 w 137"/>
                <a:gd name="T13" fmla="*/ 80 h 80"/>
                <a:gd name="T14" fmla="*/ 137 w 137"/>
                <a:gd name="T15" fmla="*/ 80 h 80"/>
                <a:gd name="T16" fmla="*/ 69 w 137"/>
                <a:gd name="T17" fmla="*/ 0 h 80"/>
                <a:gd name="T18" fmla="*/ 0 w 137"/>
                <a:gd name="T19" fmla="*/ 80 h 80"/>
                <a:gd name="T20" fmla="*/ 8 w 137"/>
                <a:gd name="T21" fmla="*/ 80 h 80"/>
                <a:gd name="T22" fmla="*/ 28 w 137"/>
                <a:gd name="T2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80">
                  <a:moveTo>
                    <a:pt x="28" y="80"/>
                  </a:moveTo>
                  <a:cubicBezTo>
                    <a:pt x="40" y="51"/>
                    <a:pt x="40" y="51"/>
                    <a:pt x="40" y="51"/>
                  </a:cubicBezTo>
                  <a:cubicBezTo>
                    <a:pt x="40" y="80"/>
                    <a:pt x="40" y="80"/>
                    <a:pt x="40" y="80"/>
                  </a:cubicBezTo>
                  <a:cubicBezTo>
                    <a:pt x="93" y="80"/>
                    <a:pt x="93" y="80"/>
                    <a:pt x="93" y="80"/>
                  </a:cubicBezTo>
                  <a:cubicBezTo>
                    <a:pt x="93" y="51"/>
                    <a:pt x="93" y="51"/>
                    <a:pt x="93" y="51"/>
                  </a:cubicBezTo>
                  <a:cubicBezTo>
                    <a:pt x="106" y="80"/>
                    <a:pt x="106" y="80"/>
                    <a:pt x="106" y="80"/>
                  </a:cubicBezTo>
                  <a:cubicBezTo>
                    <a:pt x="129" y="80"/>
                    <a:pt x="129" y="80"/>
                    <a:pt x="129" y="80"/>
                  </a:cubicBezTo>
                  <a:cubicBezTo>
                    <a:pt x="137" y="80"/>
                    <a:pt x="137" y="80"/>
                    <a:pt x="137" y="80"/>
                  </a:cubicBezTo>
                  <a:cubicBezTo>
                    <a:pt x="137" y="36"/>
                    <a:pt x="106" y="0"/>
                    <a:pt x="69" y="0"/>
                  </a:cubicBezTo>
                  <a:cubicBezTo>
                    <a:pt x="31" y="0"/>
                    <a:pt x="0" y="36"/>
                    <a:pt x="0" y="80"/>
                  </a:cubicBezTo>
                  <a:cubicBezTo>
                    <a:pt x="8" y="80"/>
                    <a:pt x="8" y="80"/>
                    <a:pt x="8" y="80"/>
                  </a:cubicBezTo>
                  <a:lnTo>
                    <a:pt x="28" y="8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Freeform 405"/>
            <p:cNvSpPr/>
            <p:nvPr/>
          </p:nvSpPr>
          <p:spPr bwMode="auto">
            <a:xfrm>
              <a:off x="3105161" y="5828129"/>
              <a:ext cx="111077" cy="194745"/>
            </a:xfrm>
            <a:custGeom>
              <a:avLst/>
              <a:gdLst>
                <a:gd name="T0" fmla="*/ 34 w 65"/>
                <a:gd name="T1" fmla="*/ 14 h 114"/>
                <a:gd name="T2" fmla="*/ 33 w 65"/>
                <a:gd name="T3" fmla="*/ 14 h 114"/>
                <a:gd name="T4" fmla="*/ 0 w 65"/>
                <a:gd name="T5" fmla="*/ 0 h 114"/>
                <a:gd name="T6" fmla="*/ 0 w 65"/>
                <a:gd name="T7" fmla="*/ 114 h 114"/>
                <a:gd name="T8" fmla="*/ 33 w 65"/>
                <a:gd name="T9" fmla="*/ 100 h 114"/>
                <a:gd name="T10" fmla="*/ 33 w 65"/>
                <a:gd name="T11" fmla="*/ 100 h 114"/>
                <a:gd name="T12" fmla="*/ 65 w 65"/>
                <a:gd name="T13" fmla="*/ 114 h 114"/>
                <a:gd name="T14" fmla="*/ 65 w 65"/>
                <a:gd name="T15" fmla="*/ 0 h 114"/>
                <a:gd name="T16" fmla="*/ 34 w 65"/>
                <a:gd name="T17" fmla="*/ 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14">
                  <a:moveTo>
                    <a:pt x="34" y="14"/>
                  </a:moveTo>
                  <a:cubicBezTo>
                    <a:pt x="34" y="14"/>
                    <a:pt x="33" y="14"/>
                    <a:pt x="33" y="14"/>
                  </a:cubicBezTo>
                  <a:cubicBezTo>
                    <a:pt x="15" y="14"/>
                    <a:pt x="0" y="7"/>
                    <a:pt x="0" y="0"/>
                  </a:cubicBezTo>
                  <a:cubicBezTo>
                    <a:pt x="0" y="114"/>
                    <a:pt x="0" y="114"/>
                    <a:pt x="0" y="114"/>
                  </a:cubicBezTo>
                  <a:cubicBezTo>
                    <a:pt x="0" y="106"/>
                    <a:pt x="15" y="100"/>
                    <a:pt x="33" y="100"/>
                  </a:cubicBezTo>
                  <a:cubicBezTo>
                    <a:pt x="33" y="100"/>
                    <a:pt x="33" y="100"/>
                    <a:pt x="33" y="100"/>
                  </a:cubicBezTo>
                  <a:cubicBezTo>
                    <a:pt x="51" y="100"/>
                    <a:pt x="65" y="106"/>
                    <a:pt x="65" y="114"/>
                  </a:cubicBezTo>
                  <a:cubicBezTo>
                    <a:pt x="65" y="0"/>
                    <a:pt x="65" y="0"/>
                    <a:pt x="65" y="0"/>
                  </a:cubicBezTo>
                  <a:cubicBezTo>
                    <a:pt x="65" y="7"/>
                    <a:pt x="51" y="13"/>
                    <a:pt x="34" y="1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Freeform 407"/>
            <p:cNvSpPr>
              <a:spLocks noEditPoints="1"/>
            </p:cNvSpPr>
            <p:nvPr/>
          </p:nvSpPr>
          <p:spPr bwMode="auto">
            <a:xfrm>
              <a:off x="3117422" y="5809376"/>
              <a:ext cx="86554" cy="37507"/>
            </a:xfrm>
            <a:custGeom>
              <a:avLst/>
              <a:gdLst>
                <a:gd name="T0" fmla="*/ 26 w 51"/>
                <a:gd name="T1" fmla="*/ 22 h 22"/>
                <a:gd name="T2" fmla="*/ 27 w 51"/>
                <a:gd name="T3" fmla="*/ 22 h 22"/>
                <a:gd name="T4" fmla="*/ 51 w 51"/>
                <a:gd name="T5" fmla="*/ 11 h 22"/>
                <a:gd name="T6" fmla="*/ 26 w 51"/>
                <a:gd name="T7" fmla="*/ 0 h 22"/>
                <a:gd name="T8" fmla="*/ 0 w 51"/>
                <a:gd name="T9" fmla="*/ 11 h 22"/>
                <a:gd name="T10" fmla="*/ 26 w 51"/>
                <a:gd name="T11" fmla="*/ 22 h 22"/>
                <a:gd name="T12" fmla="*/ 27 w 51"/>
                <a:gd name="T13" fmla="*/ 5 h 22"/>
                <a:gd name="T14" fmla="*/ 41 w 51"/>
                <a:gd name="T15" fmla="*/ 11 h 22"/>
                <a:gd name="T16" fmla="*/ 27 w 51"/>
                <a:gd name="T17" fmla="*/ 17 h 22"/>
                <a:gd name="T18" fmla="*/ 13 w 51"/>
                <a:gd name="T19" fmla="*/ 11 h 22"/>
                <a:gd name="T20" fmla="*/ 27 w 51"/>
                <a:gd name="T21"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2">
                  <a:moveTo>
                    <a:pt x="26" y="22"/>
                  </a:moveTo>
                  <a:cubicBezTo>
                    <a:pt x="26" y="22"/>
                    <a:pt x="27" y="22"/>
                    <a:pt x="27" y="22"/>
                  </a:cubicBezTo>
                  <a:cubicBezTo>
                    <a:pt x="41" y="21"/>
                    <a:pt x="51" y="17"/>
                    <a:pt x="51" y="11"/>
                  </a:cubicBezTo>
                  <a:cubicBezTo>
                    <a:pt x="51" y="5"/>
                    <a:pt x="40" y="0"/>
                    <a:pt x="26" y="0"/>
                  </a:cubicBezTo>
                  <a:cubicBezTo>
                    <a:pt x="12" y="0"/>
                    <a:pt x="0" y="5"/>
                    <a:pt x="0" y="11"/>
                  </a:cubicBezTo>
                  <a:cubicBezTo>
                    <a:pt x="0" y="17"/>
                    <a:pt x="12" y="22"/>
                    <a:pt x="26" y="22"/>
                  </a:cubicBezTo>
                  <a:close/>
                  <a:moveTo>
                    <a:pt x="27" y="5"/>
                  </a:moveTo>
                  <a:cubicBezTo>
                    <a:pt x="34" y="5"/>
                    <a:pt x="41" y="8"/>
                    <a:pt x="41" y="11"/>
                  </a:cubicBezTo>
                  <a:cubicBezTo>
                    <a:pt x="41" y="14"/>
                    <a:pt x="34" y="17"/>
                    <a:pt x="27" y="17"/>
                  </a:cubicBezTo>
                  <a:cubicBezTo>
                    <a:pt x="19" y="17"/>
                    <a:pt x="13" y="14"/>
                    <a:pt x="13" y="11"/>
                  </a:cubicBezTo>
                  <a:cubicBezTo>
                    <a:pt x="13" y="8"/>
                    <a:pt x="19" y="5"/>
                    <a:pt x="27" y="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Freeform 408"/>
            <p:cNvSpPr>
              <a:spLocks noEditPoints="1"/>
            </p:cNvSpPr>
            <p:nvPr/>
          </p:nvSpPr>
          <p:spPr bwMode="auto">
            <a:xfrm>
              <a:off x="3117422" y="6004121"/>
              <a:ext cx="86554" cy="36064"/>
            </a:xfrm>
            <a:custGeom>
              <a:avLst/>
              <a:gdLst>
                <a:gd name="T0" fmla="*/ 26 w 51"/>
                <a:gd name="T1" fmla="*/ 0 h 21"/>
                <a:gd name="T2" fmla="*/ 0 w 51"/>
                <a:gd name="T3" fmla="*/ 11 h 21"/>
                <a:gd name="T4" fmla="*/ 26 w 51"/>
                <a:gd name="T5" fmla="*/ 21 h 21"/>
                <a:gd name="T6" fmla="*/ 27 w 51"/>
                <a:gd name="T7" fmla="*/ 21 h 21"/>
                <a:gd name="T8" fmla="*/ 51 w 51"/>
                <a:gd name="T9" fmla="*/ 11 h 21"/>
                <a:gd name="T10" fmla="*/ 26 w 51"/>
                <a:gd name="T11" fmla="*/ 0 h 21"/>
                <a:gd name="T12" fmla="*/ 27 w 51"/>
                <a:gd name="T13" fmla="*/ 17 h 21"/>
                <a:gd name="T14" fmla="*/ 13 w 51"/>
                <a:gd name="T15" fmla="*/ 11 h 21"/>
                <a:gd name="T16" fmla="*/ 27 w 51"/>
                <a:gd name="T17" fmla="*/ 5 h 21"/>
                <a:gd name="T18" fmla="*/ 41 w 51"/>
                <a:gd name="T19" fmla="*/ 11 h 21"/>
                <a:gd name="T20" fmla="*/ 27 w 51"/>
                <a:gd name="T21"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1">
                  <a:moveTo>
                    <a:pt x="26" y="0"/>
                  </a:moveTo>
                  <a:cubicBezTo>
                    <a:pt x="12" y="0"/>
                    <a:pt x="0" y="5"/>
                    <a:pt x="0" y="11"/>
                  </a:cubicBezTo>
                  <a:cubicBezTo>
                    <a:pt x="0" y="17"/>
                    <a:pt x="12" y="21"/>
                    <a:pt x="26" y="21"/>
                  </a:cubicBezTo>
                  <a:cubicBezTo>
                    <a:pt x="26" y="21"/>
                    <a:pt x="27" y="21"/>
                    <a:pt x="27" y="21"/>
                  </a:cubicBezTo>
                  <a:cubicBezTo>
                    <a:pt x="41" y="21"/>
                    <a:pt x="51" y="16"/>
                    <a:pt x="51" y="11"/>
                  </a:cubicBezTo>
                  <a:cubicBezTo>
                    <a:pt x="51" y="5"/>
                    <a:pt x="40" y="0"/>
                    <a:pt x="26" y="0"/>
                  </a:cubicBezTo>
                  <a:close/>
                  <a:moveTo>
                    <a:pt x="27" y="17"/>
                  </a:moveTo>
                  <a:cubicBezTo>
                    <a:pt x="19" y="17"/>
                    <a:pt x="13" y="14"/>
                    <a:pt x="13" y="11"/>
                  </a:cubicBezTo>
                  <a:cubicBezTo>
                    <a:pt x="13" y="7"/>
                    <a:pt x="19" y="5"/>
                    <a:pt x="27" y="5"/>
                  </a:cubicBezTo>
                  <a:cubicBezTo>
                    <a:pt x="34" y="5"/>
                    <a:pt x="41" y="7"/>
                    <a:pt x="41" y="11"/>
                  </a:cubicBezTo>
                  <a:cubicBezTo>
                    <a:pt x="41" y="14"/>
                    <a:pt x="34" y="17"/>
                    <a:pt x="27" y="1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7" name="组合 116"/>
          <p:cNvGrpSpPr/>
          <p:nvPr/>
        </p:nvGrpSpPr>
        <p:grpSpPr>
          <a:xfrm>
            <a:off x="1930918" y="5376608"/>
            <a:ext cx="796292" cy="590007"/>
            <a:chOff x="1930918" y="5376608"/>
            <a:chExt cx="796292" cy="590007"/>
          </a:xfrm>
        </p:grpSpPr>
        <p:sp>
          <p:nvSpPr>
            <p:cNvPr id="118" name="Freeform 409"/>
            <p:cNvSpPr/>
            <p:nvPr/>
          </p:nvSpPr>
          <p:spPr bwMode="auto">
            <a:xfrm>
              <a:off x="2489909" y="5390312"/>
              <a:ext cx="237301" cy="269037"/>
            </a:xfrm>
            <a:custGeom>
              <a:avLst/>
              <a:gdLst>
                <a:gd name="T0" fmla="*/ 125 w 139"/>
                <a:gd name="T1" fmla="*/ 7 h 158"/>
                <a:gd name="T2" fmla="*/ 93 w 139"/>
                <a:gd name="T3" fmla="*/ 15 h 158"/>
                <a:gd name="T4" fmla="*/ 93 w 139"/>
                <a:gd name="T5" fmla="*/ 39 h 158"/>
                <a:gd name="T6" fmla="*/ 81 w 139"/>
                <a:gd name="T7" fmla="*/ 59 h 158"/>
                <a:gd name="T8" fmla="*/ 0 w 139"/>
                <a:gd name="T9" fmla="*/ 92 h 158"/>
                <a:gd name="T10" fmla="*/ 48 w 139"/>
                <a:gd name="T11" fmla="*/ 122 h 158"/>
                <a:gd name="T12" fmla="*/ 58 w 139"/>
                <a:gd name="T13" fmla="*/ 128 h 158"/>
                <a:gd name="T14" fmla="*/ 106 w 139"/>
                <a:gd name="T15" fmla="*/ 158 h 158"/>
                <a:gd name="T16" fmla="*/ 100 w 139"/>
                <a:gd name="T17" fmla="*/ 70 h 158"/>
                <a:gd name="T18" fmla="*/ 112 w 139"/>
                <a:gd name="T19" fmla="*/ 51 h 158"/>
                <a:gd name="T20" fmla="*/ 133 w 139"/>
                <a:gd name="T21" fmla="*/ 40 h 158"/>
                <a:gd name="T22" fmla="*/ 125 w 139"/>
                <a:gd name="T23" fmla="*/ 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58">
                  <a:moveTo>
                    <a:pt x="125" y="7"/>
                  </a:moveTo>
                  <a:cubicBezTo>
                    <a:pt x="114" y="0"/>
                    <a:pt x="99" y="4"/>
                    <a:pt x="93" y="15"/>
                  </a:cubicBezTo>
                  <a:cubicBezTo>
                    <a:pt x="88" y="23"/>
                    <a:pt x="88" y="32"/>
                    <a:pt x="93" y="39"/>
                  </a:cubicBezTo>
                  <a:cubicBezTo>
                    <a:pt x="90" y="43"/>
                    <a:pt x="86" y="49"/>
                    <a:pt x="81" y="59"/>
                  </a:cubicBezTo>
                  <a:cubicBezTo>
                    <a:pt x="64" y="85"/>
                    <a:pt x="0" y="92"/>
                    <a:pt x="0" y="92"/>
                  </a:cubicBezTo>
                  <a:cubicBezTo>
                    <a:pt x="48" y="122"/>
                    <a:pt x="48" y="122"/>
                    <a:pt x="48" y="122"/>
                  </a:cubicBezTo>
                  <a:cubicBezTo>
                    <a:pt x="58" y="128"/>
                    <a:pt x="58" y="128"/>
                    <a:pt x="58" y="128"/>
                  </a:cubicBezTo>
                  <a:cubicBezTo>
                    <a:pt x="106" y="158"/>
                    <a:pt x="106" y="158"/>
                    <a:pt x="106" y="158"/>
                  </a:cubicBezTo>
                  <a:cubicBezTo>
                    <a:pt x="106" y="158"/>
                    <a:pt x="83" y="97"/>
                    <a:pt x="100" y="70"/>
                  </a:cubicBezTo>
                  <a:cubicBezTo>
                    <a:pt x="106" y="61"/>
                    <a:pt x="110" y="55"/>
                    <a:pt x="112" y="51"/>
                  </a:cubicBezTo>
                  <a:cubicBezTo>
                    <a:pt x="120" y="51"/>
                    <a:pt x="128" y="47"/>
                    <a:pt x="133" y="40"/>
                  </a:cubicBezTo>
                  <a:cubicBezTo>
                    <a:pt x="139" y="29"/>
                    <a:pt x="136" y="14"/>
                    <a:pt x="125" y="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Freeform 410"/>
            <p:cNvSpPr>
              <a:spLocks noEditPoints="1"/>
            </p:cNvSpPr>
            <p:nvPr/>
          </p:nvSpPr>
          <p:spPr bwMode="auto">
            <a:xfrm>
              <a:off x="1930918" y="5376608"/>
              <a:ext cx="753016" cy="590007"/>
            </a:xfrm>
            <a:custGeom>
              <a:avLst/>
              <a:gdLst>
                <a:gd name="T0" fmla="*/ 432 w 442"/>
                <a:gd name="T1" fmla="*/ 173 h 346"/>
                <a:gd name="T2" fmla="*/ 323 w 442"/>
                <a:gd name="T3" fmla="*/ 105 h 346"/>
                <a:gd name="T4" fmla="*/ 308 w 442"/>
                <a:gd name="T5" fmla="*/ 104 h 346"/>
                <a:gd name="T6" fmla="*/ 308 w 442"/>
                <a:gd name="T7" fmla="*/ 53 h 346"/>
                <a:gd name="T8" fmla="*/ 234 w 442"/>
                <a:gd name="T9" fmla="*/ 0 h 346"/>
                <a:gd name="T10" fmla="*/ 47 w 442"/>
                <a:gd name="T11" fmla="*/ 0 h 346"/>
                <a:gd name="T12" fmla="*/ 0 w 442"/>
                <a:gd name="T13" fmla="*/ 59 h 346"/>
                <a:gd name="T14" fmla="*/ 0 w 442"/>
                <a:gd name="T15" fmla="*/ 296 h 346"/>
                <a:gd name="T16" fmla="*/ 47 w 442"/>
                <a:gd name="T17" fmla="*/ 346 h 346"/>
                <a:gd name="T18" fmla="*/ 264 w 442"/>
                <a:gd name="T19" fmla="*/ 346 h 346"/>
                <a:gd name="T20" fmla="*/ 308 w 442"/>
                <a:gd name="T21" fmla="*/ 294 h 346"/>
                <a:gd name="T22" fmla="*/ 308 w 442"/>
                <a:gd name="T23" fmla="*/ 163 h 346"/>
                <a:gd name="T24" fmla="*/ 402 w 442"/>
                <a:gd name="T25" fmla="*/ 221 h 346"/>
                <a:gd name="T26" fmla="*/ 425 w 442"/>
                <a:gd name="T27" fmla="*/ 215 h 346"/>
                <a:gd name="T28" fmla="*/ 437 w 442"/>
                <a:gd name="T29" fmla="*/ 196 h 346"/>
                <a:gd name="T30" fmla="*/ 432 w 442"/>
                <a:gd name="T31" fmla="*/ 173 h 346"/>
                <a:gd name="T32" fmla="*/ 231 w 442"/>
                <a:gd name="T33" fmla="*/ 320 h 346"/>
                <a:gd name="T34" fmla="*/ 71 w 442"/>
                <a:gd name="T35" fmla="*/ 320 h 346"/>
                <a:gd name="T36" fmla="*/ 27 w 442"/>
                <a:gd name="T37" fmla="*/ 279 h 346"/>
                <a:gd name="T38" fmla="*/ 27 w 442"/>
                <a:gd name="T39" fmla="*/ 79 h 346"/>
                <a:gd name="T40" fmla="*/ 65 w 442"/>
                <a:gd name="T41" fmla="*/ 30 h 346"/>
                <a:gd name="T42" fmla="*/ 224 w 442"/>
                <a:gd name="T43" fmla="*/ 30 h 346"/>
                <a:gd name="T44" fmla="*/ 224 w 442"/>
                <a:gd name="T45" fmla="*/ 71 h 346"/>
                <a:gd name="T46" fmla="*/ 279 w 442"/>
                <a:gd name="T47" fmla="*/ 71 h 346"/>
                <a:gd name="T48" fmla="*/ 279 w 442"/>
                <a:gd name="T49" fmla="*/ 276 h 346"/>
                <a:gd name="T50" fmla="*/ 231 w 442"/>
                <a:gd name="T51" fmla="*/ 32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346">
                  <a:moveTo>
                    <a:pt x="432" y="173"/>
                  </a:moveTo>
                  <a:cubicBezTo>
                    <a:pt x="323" y="105"/>
                    <a:pt x="323" y="105"/>
                    <a:pt x="323" y="105"/>
                  </a:cubicBezTo>
                  <a:cubicBezTo>
                    <a:pt x="318" y="102"/>
                    <a:pt x="313" y="102"/>
                    <a:pt x="308" y="104"/>
                  </a:cubicBezTo>
                  <a:cubicBezTo>
                    <a:pt x="308" y="74"/>
                    <a:pt x="308" y="53"/>
                    <a:pt x="308" y="53"/>
                  </a:cubicBezTo>
                  <a:cubicBezTo>
                    <a:pt x="234" y="0"/>
                    <a:pt x="234" y="0"/>
                    <a:pt x="234" y="0"/>
                  </a:cubicBezTo>
                  <a:cubicBezTo>
                    <a:pt x="47" y="0"/>
                    <a:pt x="47" y="0"/>
                    <a:pt x="47" y="0"/>
                  </a:cubicBezTo>
                  <a:cubicBezTo>
                    <a:pt x="47" y="0"/>
                    <a:pt x="0" y="0"/>
                    <a:pt x="0" y="59"/>
                  </a:cubicBezTo>
                  <a:cubicBezTo>
                    <a:pt x="0" y="118"/>
                    <a:pt x="0" y="296"/>
                    <a:pt x="0" y="296"/>
                  </a:cubicBezTo>
                  <a:cubicBezTo>
                    <a:pt x="0" y="296"/>
                    <a:pt x="3" y="346"/>
                    <a:pt x="47" y="346"/>
                  </a:cubicBezTo>
                  <a:cubicBezTo>
                    <a:pt x="91" y="346"/>
                    <a:pt x="264" y="346"/>
                    <a:pt x="264" y="346"/>
                  </a:cubicBezTo>
                  <a:cubicBezTo>
                    <a:pt x="264" y="346"/>
                    <a:pt x="308" y="343"/>
                    <a:pt x="308" y="294"/>
                  </a:cubicBezTo>
                  <a:cubicBezTo>
                    <a:pt x="308" y="270"/>
                    <a:pt x="308" y="215"/>
                    <a:pt x="308" y="163"/>
                  </a:cubicBezTo>
                  <a:cubicBezTo>
                    <a:pt x="402" y="221"/>
                    <a:pt x="402" y="221"/>
                    <a:pt x="402" y="221"/>
                  </a:cubicBezTo>
                  <a:cubicBezTo>
                    <a:pt x="410" y="226"/>
                    <a:pt x="420" y="223"/>
                    <a:pt x="425" y="215"/>
                  </a:cubicBezTo>
                  <a:cubicBezTo>
                    <a:pt x="437" y="196"/>
                    <a:pt x="437" y="196"/>
                    <a:pt x="437" y="196"/>
                  </a:cubicBezTo>
                  <a:cubicBezTo>
                    <a:pt x="442" y="188"/>
                    <a:pt x="440" y="177"/>
                    <a:pt x="432" y="173"/>
                  </a:cubicBezTo>
                  <a:close/>
                  <a:moveTo>
                    <a:pt x="231" y="320"/>
                  </a:moveTo>
                  <a:cubicBezTo>
                    <a:pt x="182" y="320"/>
                    <a:pt x="71" y="320"/>
                    <a:pt x="71" y="320"/>
                  </a:cubicBezTo>
                  <a:cubicBezTo>
                    <a:pt x="71" y="320"/>
                    <a:pt x="27" y="326"/>
                    <a:pt x="27" y="279"/>
                  </a:cubicBezTo>
                  <a:cubicBezTo>
                    <a:pt x="27" y="232"/>
                    <a:pt x="27" y="79"/>
                    <a:pt x="27" y="79"/>
                  </a:cubicBezTo>
                  <a:cubicBezTo>
                    <a:pt x="27" y="79"/>
                    <a:pt x="24" y="30"/>
                    <a:pt x="65" y="30"/>
                  </a:cubicBezTo>
                  <a:cubicBezTo>
                    <a:pt x="106" y="30"/>
                    <a:pt x="224" y="30"/>
                    <a:pt x="224" y="30"/>
                  </a:cubicBezTo>
                  <a:cubicBezTo>
                    <a:pt x="224" y="71"/>
                    <a:pt x="224" y="71"/>
                    <a:pt x="224" y="71"/>
                  </a:cubicBezTo>
                  <a:cubicBezTo>
                    <a:pt x="279" y="71"/>
                    <a:pt x="279" y="71"/>
                    <a:pt x="279" y="71"/>
                  </a:cubicBezTo>
                  <a:cubicBezTo>
                    <a:pt x="279" y="276"/>
                    <a:pt x="279" y="276"/>
                    <a:pt x="279" y="276"/>
                  </a:cubicBezTo>
                  <a:cubicBezTo>
                    <a:pt x="279" y="276"/>
                    <a:pt x="281" y="320"/>
                    <a:pt x="231" y="32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Rectangle 411"/>
            <p:cNvSpPr>
              <a:spLocks noChangeArrowheads="1"/>
            </p:cNvSpPr>
            <p:nvPr/>
          </p:nvSpPr>
          <p:spPr bwMode="auto">
            <a:xfrm>
              <a:off x="2034782" y="5771869"/>
              <a:ext cx="315199" cy="2596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Rectangle 412"/>
            <p:cNvSpPr>
              <a:spLocks noChangeArrowheads="1"/>
            </p:cNvSpPr>
            <p:nvPr/>
          </p:nvSpPr>
          <p:spPr bwMode="auto">
            <a:xfrm>
              <a:off x="2034782" y="5841833"/>
              <a:ext cx="315199" cy="2596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2" name="Rectangle 413"/>
            <p:cNvSpPr>
              <a:spLocks noChangeArrowheads="1"/>
            </p:cNvSpPr>
            <p:nvPr/>
          </p:nvSpPr>
          <p:spPr bwMode="auto">
            <a:xfrm>
              <a:off x="2033339" y="5629056"/>
              <a:ext cx="315199"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3" name="Rectangle 414"/>
            <p:cNvSpPr>
              <a:spLocks noChangeArrowheads="1"/>
            </p:cNvSpPr>
            <p:nvPr/>
          </p:nvSpPr>
          <p:spPr bwMode="auto">
            <a:xfrm>
              <a:off x="2033339" y="5699020"/>
              <a:ext cx="315199"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4" name="Rectangle 415"/>
            <p:cNvSpPr>
              <a:spLocks noChangeArrowheads="1"/>
            </p:cNvSpPr>
            <p:nvPr/>
          </p:nvSpPr>
          <p:spPr bwMode="auto">
            <a:xfrm>
              <a:off x="2041273" y="5482636"/>
              <a:ext cx="150026"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Rectangle 416"/>
            <p:cNvSpPr>
              <a:spLocks noChangeArrowheads="1"/>
            </p:cNvSpPr>
            <p:nvPr/>
          </p:nvSpPr>
          <p:spPr bwMode="auto">
            <a:xfrm>
              <a:off x="2039831" y="5552600"/>
              <a:ext cx="151469"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26" name="组合 125"/>
          <p:cNvGrpSpPr/>
          <p:nvPr/>
        </p:nvGrpSpPr>
        <p:grpSpPr>
          <a:xfrm>
            <a:off x="905979" y="5341265"/>
            <a:ext cx="707576" cy="631840"/>
            <a:chOff x="1011996" y="4890692"/>
            <a:chExt cx="707576" cy="631840"/>
          </a:xfrm>
          <a:solidFill>
            <a:schemeClr val="bg1"/>
          </a:solidFill>
        </p:grpSpPr>
        <p:sp>
          <p:nvSpPr>
            <p:cNvPr id="127" name="Freeform 417"/>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Freeform 418"/>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9" name="Freeform 419"/>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0" name="Freeform 420"/>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1" name="Freeform 421"/>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2" name="Freeform 422"/>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33" name="组合 132"/>
          <p:cNvGrpSpPr/>
          <p:nvPr/>
        </p:nvGrpSpPr>
        <p:grpSpPr>
          <a:xfrm>
            <a:off x="894439" y="4410094"/>
            <a:ext cx="745082" cy="657806"/>
            <a:chOff x="1000456" y="3959521"/>
            <a:chExt cx="745082" cy="657806"/>
          </a:xfrm>
          <a:solidFill>
            <a:schemeClr val="bg1"/>
          </a:solidFill>
        </p:grpSpPr>
        <p:sp>
          <p:nvSpPr>
            <p:cNvPr id="134" name="Oval 423"/>
            <p:cNvSpPr>
              <a:spLocks noChangeArrowheads="1"/>
            </p:cNvSpPr>
            <p:nvPr/>
          </p:nvSpPr>
          <p:spPr bwMode="auto">
            <a:xfrm>
              <a:off x="1559448" y="4046795"/>
              <a:ext cx="173829" cy="2012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Freeform 424"/>
            <p:cNvSpPr/>
            <p:nvPr/>
          </p:nvSpPr>
          <p:spPr bwMode="auto">
            <a:xfrm>
              <a:off x="1523384" y="4254524"/>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Freeform 425"/>
            <p:cNvSpPr/>
            <p:nvPr/>
          </p:nvSpPr>
          <p:spPr bwMode="auto">
            <a:xfrm>
              <a:off x="1185825" y="4438450"/>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Freeform 426"/>
            <p:cNvSpPr/>
            <p:nvPr/>
          </p:nvSpPr>
          <p:spPr bwMode="auto">
            <a:xfrm>
              <a:off x="1231987" y="4138398"/>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8" name="Oval 427"/>
            <p:cNvSpPr>
              <a:spLocks noChangeArrowheads="1"/>
            </p:cNvSpPr>
            <p:nvPr/>
          </p:nvSpPr>
          <p:spPr bwMode="auto">
            <a:xfrm>
              <a:off x="1301951" y="3959521"/>
              <a:ext cx="143535" cy="1673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9" name="Freeform 428"/>
            <p:cNvSpPr/>
            <p:nvPr/>
          </p:nvSpPr>
          <p:spPr bwMode="auto">
            <a:xfrm>
              <a:off x="1000456" y="4253081"/>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Oval 429"/>
            <p:cNvSpPr>
              <a:spLocks noChangeArrowheads="1"/>
            </p:cNvSpPr>
            <p:nvPr/>
          </p:nvSpPr>
          <p:spPr bwMode="auto">
            <a:xfrm>
              <a:off x="1011996" y="4044631"/>
              <a:ext cx="173829" cy="2034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41" name="组合 140"/>
          <p:cNvGrpSpPr/>
          <p:nvPr/>
        </p:nvGrpSpPr>
        <p:grpSpPr>
          <a:xfrm>
            <a:off x="1964818" y="4447600"/>
            <a:ext cx="734984" cy="532304"/>
            <a:chOff x="1964818" y="4447600"/>
            <a:chExt cx="734984" cy="532304"/>
          </a:xfrm>
        </p:grpSpPr>
        <p:sp>
          <p:nvSpPr>
            <p:cNvPr id="142" name="Freeform 430"/>
            <p:cNvSpPr/>
            <p:nvPr/>
          </p:nvSpPr>
          <p:spPr bwMode="auto">
            <a:xfrm>
              <a:off x="2600986" y="4522613"/>
              <a:ext cx="98816" cy="411129"/>
            </a:xfrm>
            <a:custGeom>
              <a:avLst/>
              <a:gdLst>
                <a:gd name="T0" fmla="*/ 31 w 58"/>
                <a:gd name="T1" fmla="*/ 0 h 241"/>
                <a:gd name="T2" fmla="*/ 0 w 58"/>
                <a:gd name="T3" fmla="*/ 0 h 241"/>
                <a:gd name="T4" fmla="*/ 0 w 58"/>
                <a:gd name="T5" fmla="*/ 241 h 241"/>
                <a:gd name="T6" fmla="*/ 31 w 58"/>
                <a:gd name="T7" fmla="*/ 241 h 241"/>
                <a:gd name="T8" fmla="*/ 58 w 58"/>
                <a:gd name="T9" fmla="*/ 216 h 241"/>
                <a:gd name="T10" fmla="*/ 58 w 58"/>
                <a:gd name="T11" fmla="*/ 25 h 241"/>
                <a:gd name="T12" fmla="*/ 31 w 58"/>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58" h="241">
                  <a:moveTo>
                    <a:pt x="31" y="0"/>
                  </a:moveTo>
                  <a:cubicBezTo>
                    <a:pt x="0" y="0"/>
                    <a:pt x="0" y="0"/>
                    <a:pt x="0" y="0"/>
                  </a:cubicBezTo>
                  <a:cubicBezTo>
                    <a:pt x="0" y="241"/>
                    <a:pt x="0" y="241"/>
                    <a:pt x="0" y="241"/>
                  </a:cubicBezTo>
                  <a:cubicBezTo>
                    <a:pt x="31" y="241"/>
                    <a:pt x="31" y="241"/>
                    <a:pt x="31" y="241"/>
                  </a:cubicBezTo>
                  <a:cubicBezTo>
                    <a:pt x="46" y="241"/>
                    <a:pt x="58" y="230"/>
                    <a:pt x="58" y="216"/>
                  </a:cubicBezTo>
                  <a:cubicBezTo>
                    <a:pt x="58" y="25"/>
                    <a:pt x="58" y="25"/>
                    <a:pt x="58" y="25"/>
                  </a:cubicBezTo>
                  <a:cubicBezTo>
                    <a:pt x="58" y="11"/>
                    <a:pt x="46" y="0"/>
                    <a:pt x="3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Freeform 431"/>
            <p:cNvSpPr/>
            <p:nvPr/>
          </p:nvSpPr>
          <p:spPr bwMode="auto">
            <a:xfrm>
              <a:off x="2215102" y="4522613"/>
              <a:ext cx="339723" cy="411129"/>
            </a:xfrm>
            <a:custGeom>
              <a:avLst/>
              <a:gdLst>
                <a:gd name="T0" fmla="*/ 0 w 199"/>
                <a:gd name="T1" fmla="*/ 86 h 241"/>
                <a:gd name="T2" fmla="*/ 8 w 199"/>
                <a:gd name="T3" fmla="*/ 105 h 241"/>
                <a:gd name="T4" fmla="*/ 8 w 199"/>
                <a:gd name="T5" fmla="*/ 241 h 241"/>
                <a:gd name="T6" fmla="*/ 199 w 199"/>
                <a:gd name="T7" fmla="*/ 241 h 241"/>
                <a:gd name="T8" fmla="*/ 199 w 199"/>
                <a:gd name="T9" fmla="*/ 0 h 241"/>
                <a:gd name="T10" fmla="*/ 0 w 199"/>
                <a:gd name="T11" fmla="*/ 0 h 241"/>
                <a:gd name="T12" fmla="*/ 0 w 199"/>
                <a:gd name="T13" fmla="*/ 86 h 241"/>
              </a:gdLst>
              <a:ahLst/>
              <a:cxnLst>
                <a:cxn ang="0">
                  <a:pos x="T0" y="T1"/>
                </a:cxn>
                <a:cxn ang="0">
                  <a:pos x="T2" y="T3"/>
                </a:cxn>
                <a:cxn ang="0">
                  <a:pos x="T4" y="T5"/>
                </a:cxn>
                <a:cxn ang="0">
                  <a:pos x="T6" y="T7"/>
                </a:cxn>
                <a:cxn ang="0">
                  <a:pos x="T8" y="T9"/>
                </a:cxn>
                <a:cxn ang="0">
                  <a:pos x="T10" y="T11"/>
                </a:cxn>
                <a:cxn ang="0">
                  <a:pos x="T12" y="T13"/>
                </a:cxn>
              </a:cxnLst>
              <a:rect l="0" t="0" r="r" b="b"/>
              <a:pathLst>
                <a:path w="199" h="241">
                  <a:moveTo>
                    <a:pt x="0" y="86"/>
                  </a:moveTo>
                  <a:cubicBezTo>
                    <a:pt x="5" y="91"/>
                    <a:pt x="8" y="98"/>
                    <a:pt x="8" y="105"/>
                  </a:cubicBezTo>
                  <a:cubicBezTo>
                    <a:pt x="8" y="241"/>
                    <a:pt x="8" y="241"/>
                    <a:pt x="8" y="241"/>
                  </a:cubicBezTo>
                  <a:cubicBezTo>
                    <a:pt x="199" y="241"/>
                    <a:pt x="199" y="241"/>
                    <a:pt x="199" y="241"/>
                  </a:cubicBezTo>
                  <a:cubicBezTo>
                    <a:pt x="199" y="0"/>
                    <a:pt x="199" y="0"/>
                    <a:pt x="199" y="0"/>
                  </a:cubicBezTo>
                  <a:cubicBezTo>
                    <a:pt x="0" y="0"/>
                    <a:pt x="0" y="0"/>
                    <a:pt x="0" y="0"/>
                  </a:cubicBezTo>
                  <a:lnTo>
                    <a:pt x="0" y="8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4" name="Freeform 432"/>
            <p:cNvSpPr/>
            <p:nvPr/>
          </p:nvSpPr>
          <p:spPr bwMode="auto">
            <a:xfrm>
              <a:off x="2287230" y="4447600"/>
              <a:ext cx="188975" cy="49769"/>
            </a:xfrm>
            <a:custGeom>
              <a:avLst/>
              <a:gdLst>
                <a:gd name="T0" fmla="*/ 14 w 111"/>
                <a:gd name="T1" fmla="*/ 29 h 29"/>
                <a:gd name="T2" fmla="*/ 97 w 111"/>
                <a:gd name="T3" fmla="*/ 29 h 29"/>
                <a:gd name="T4" fmla="*/ 111 w 111"/>
                <a:gd name="T5" fmla="*/ 15 h 29"/>
                <a:gd name="T6" fmla="*/ 97 w 111"/>
                <a:gd name="T7" fmla="*/ 0 h 29"/>
                <a:gd name="T8" fmla="*/ 14 w 111"/>
                <a:gd name="T9" fmla="*/ 0 h 29"/>
                <a:gd name="T10" fmla="*/ 0 w 111"/>
                <a:gd name="T11" fmla="*/ 15 h 29"/>
                <a:gd name="T12" fmla="*/ 4 w 111"/>
                <a:gd name="T13" fmla="*/ 25 h 29"/>
                <a:gd name="T14" fmla="*/ 14 w 111"/>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29">
                  <a:moveTo>
                    <a:pt x="14" y="29"/>
                  </a:moveTo>
                  <a:cubicBezTo>
                    <a:pt x="97" y="29"/>
                    <a:pt x="97" y="29"/>
                    <a:pt x="97" y="29"/>
                  </a:cubicBezTo>
                  <a:cubicBezTo>
                    <a:pt x="105" y="29"/>
                    <a:pt x="111" y="22"/>
                    <a:pt x="111" y="15"/>
                  </a:cubicBezTo>
                  <a:cubicBezTo>
                    <a:pt x="111" y="7"/>
                    <a:pt x="105" y="0"/>
                    <a:pt x="97" y="0"/>
                  </a:cubicBezTo>
                  <a:cubicBezTo>
                    <a:pt x="14" y="0"/>
                    <a:pt x="14" y="0"/>
                    <a:pt x="14" y="0"/>
                  </a:cubicBezTo>
                  <a:cubicBezTo>
                    <a:pt x="6" y="0"/>
                    <a:pt x="0" y="7"/>
                    <a:pt x="0" y="15"/>
                  </a:cubicBezTo>
                  <a:cubicBezTo>
                    <a:pt x="0" y="19"/>
                    <a:pt x="2" y="22"/>
                    <a:pt x="4" y="25"/>
                  </a:cubicBezTo>
                  <a:cubicBezTo>
                    <a:pt x="7" y="27"/>
                    <a:pt x="10" y="29"/>
                    <a:pt x="14" y="2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5" name="Freeform 433"/>
            <p:cNvSpPr>
              <a:spLocks noEditPoints="1"/>
            </p:cNvSpPr>
            <p:nvPr/>
          </p:nvSpPr>
          <p:spPr bwMode="auto">
            <a:xfrm>
              <a:off x="1964818" y="4684901"/>
              <a:ext cx="233695" cy="295003"/>
            </a:xfrm>
            <a:custGeom>
              <a:avLst/>
              <a:gdLst>
                <a:gd name="T0" fmla="*/ 120 w 137"/>
                <a:gd name="T1" fmla="*/ 0 h 173"/>
                <a:gd name="T2" fmla="*/ 118 w 137"/>
                <a:gd name="T3" fmla="*/ 0 h 173"/>
                <a:gd name="T4" fmla="*/ 58 w 137"/>
                <a:gd name="T5" fmla="*/ 0 h 173"/>
                <a:gd name="T6" fmla="*/ 20 w 137"/>
                <a:gd name="T7" fmla="*/ 0 h 173"/>
                <a:gd name="T8" fmla="*/ 0 w 137"/>
                <a:gd name="T9" fmla="*/ 21 h 173"/>
                <a:gd name="T10" fmla="*/ 0 w 137"/>
                <a:gd name="T11" fmla="*/ 152 h 173"/>
                <a:gd name="T12" fmla="*/ 20 w 137"/>
                <a:gd name="T13" fmla="*/ 173 h 173"/>
                <a:gd name="T14" fmla="*/ 118 w 137"/>
                <a:gd name="T15" fmla="*/ 173 h 173"/>
                <a:gd name="T16" fmla="*/ 137 w 137"/>
                <a:gd name="T17" fmla="*/ 152 h 173"/>
                <a:gd name="T18" fmla="*/ 137 w 137"/>
                <a:gd name="T19" fmla="*/ 146 h 173"/>
                <a:gd name="T20" fmla="*/ 137 w 137"/>
                <a:gd name="T21" fmla="*/ 21 h 173"/>
                <a:gd name="T22" fmla="*/ 120 w 137"/>
                <a:gd name="T23" fmla="*/ 0 h 173"/>
                <a:gd name="T24" fmla="*/ 115 w 137"/>
                <a:gd name="T25" fmla="*/ 125 h 173"/>
                <a:gd name="T26" fmla="*/ 58 w 137"/>
                <a:gd name="T27" fmla="*/ 125 h 173"/>
                <a:gd name="T28" fmla="*/ 22 w 137"/>
                <a:gd name="T29" fmla="*/ 125 h 173"/>
                <a:gd name="T30" fmla="*/ 22 w 137"/>
                <a:gd name="T31" fmla="*/ 118 h 173"/>
                <a:gd name="T32" fmla="*/ 58 w 137"/>
                <a:gd name="T33" fmla="*/ 118 h 173"/>
                <a:gd name="T34" fmla="*/ 115 w 137"/>
                <a:gd name="T35" fmla="*/ 118 h 173"/>
                <a:gd name="T36" fmla="*/ 115 w 137"/>
                <a:gd name="T37" fmla="*/ 125 h 173"/>
                <a:gd name="T38" fmla="*/ 21 w 137"/>
                <a:gd name="T39" fmla="*/ 29 h 173"/>
                <a:gd name="T40" fmla="*/ 58 w 137"/>
                <a:gd name="T41" fmla="*/ 29 h 173"/>
                <a:gd name="T42" fmla="*/ 114 w 137"/>
                <a:gd name="T43" fmla="*/ 29 h 173"/>
                <a:gd name="T44" fmla="*/ 114 w 137"/>
                <a:gd name="T45" fmla="*/ 36 h 173"/>
                <a:gd name="T46" fmla="*/ 58 w 137"/>
                <a:gd name="T47" fmla="*/ 36 h 173"/>
                <a:gd name="T48" fmla="*/ 21 w 137"/>
                <a:gd name="T49" fmla="*/ 36 h 173"/>
                <a:gd name="T50" fmla="*/ 21 w 137"/>
                <a:gd name="T51" fmla="*/ 29 h 173"/>
                <a:gd name="T52" fmla="*/ 21 w 137"/>
                <a:gd name="T53" fmla="*/ 50 h 173"/>
                <a:gd name="T54" fmla="*/ 58 w 137"/>
                <a:gd name="T55" fmla="*/ 50 h 173"/>
                <a:gd name="T56" fmla="*/ 114 w 137"/>
                <a:gd name="T57" fmla="*/ 50 h 173"/>
                <a:gd name="T58" fmla="*/ 114 w 137"/>
                <a:gd name="T59" fmla="*/ 57 h 173"/>
                <a:gd name="T60" fmla="*/ 58 w 137"/>
                <a:gd name="T61" fmla="*/ 57 h 173"/>
                <a:gd name="T62" fmla="*/ 21 w 137"/>
                <a:gd name="T63" fmla="*/ 57 h 173"/>
                <a:gd name="T64" fmla="*/ 21 w 137"/>
                <a:gd name="T65" fmla="*/ 50 h 173"/>
                <a:gd name="T66" fmla="*/ 21 w 137"/>
                <a:gd name="T67" fmla="*/ 73 h 173"/>
                <a:gd name="T68" fmla="*/ 58 w 137"/>
                <a:gd name="T69" fmla="*/ 73 h 173"/>
                <a:gd name="T70" fmla="*/ 114 w 137"/>
                <a:gd name="T71" fmla="*/ 73 h 173"/>
                <a:gd name="T72" fmla="*/ 114 w 137"/>
                <a:gd name="T73" fmla="*/ 80 h 173"/>
                <a:gd name="T74" fmla="*/ 58 w 137"/>
                <a:gd name="T75" fmla="*/ 80 h 173"/>
                <a:gd name="T76" fmla="*/ 21 w 137"/>
                <a:gd name="T77" fmla="*/ 80 h 173"/>
                <a:gd name="T78" fmla="*/ 21 w 137"/>
                <a:gd name="T79" fmla="*/ 73 h 173"/>
                <a:gd name="T80" fmla="*/ 21 w 137"/>
                <a:gd name="T81" fmla="*/ 93 h 173"/>
                <a:gd name="T82" fmla="*/ 58 w 137"/>
                <a:gd name="T83" fmla="*/ 93 h 173"/>
                <a:gd name="T84" fmla="*/ 114 w 137"/>
                <a:gd name="T85" fmla="*/ 93 h 173"/>
                <a:gd name="T86" fmla="*/ 114 w 137"/>
                <a:gd name="T87" fmla="*/ 101 h 173"/>
                <a:gd name="T88" fmla="*/ 58 w 137"/>
                <a:gd name="T89" fmla="*/ 101 h 173"/>
                <a:gd name="T90" fmla="*/ 21 w 137"/>
                <a:gd name="T91" fmla="*/ 101 h 173"/>
                <a:gd name="T92" fmla="*/ 21 w 137"/>
                <a:gd name="T93" fmla="*/ 93 h 173"/>
                <a:gd name="T94" fmla="*/ 22 w 137"/>
                <a:gd name="T95" fmla="*/ 146 h 173"/>
                <a:gd name="T96" fmla="*/ 22 w 137"/>
                <a:gd name="T97" fmla="*/ 139 h 173"/>
                <a:gd name="T98" fmla="*/ 66 w 137"/>
                <a:gd name="T99" fmla="*/ 139 h 173"/>
                <a:gd name="T100" fmla="*/ 115 w 137"/>
                <a:gd name="T101" fmla="*/ 139 h 173"/>
                <a:gd name="T102" fmla="*/ 115 w 137"/>
                <a:gd name="T103" fmla="*/ 146 h 173"/>
                <a:gd name="T104" fmla="*/ 80 w 137"/>
                <a:gd name="T105" fmla="*/ 146 h 173"/>
                <a:gd name="T106" fmla="*/ 22 w 137"/>
                <a:gd name="T107" fmla="*/ 14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73">
                  <a:moveTo>
                    <a:pt x="120" y="0"/>
                  </a:moveTo>
                  <a:cubicBezTo>
                    <a:pt x="119" y="0"/>
                    <a:pt x="118" y="0"/>
                    <a:pt x="118" y="0"/>
                  </a:cubicBezTo>
                  <a:cubicBezTo>
                    <a:pt x="58" y="0"/>
                    <a:pt x="58" y="0"/>
                    <a:pt x="58" y="0"/>
                  </a:cubicBezTo>
                  <a:cubicBezTo>
                    <a:pt x="20" y="0"/>
                    <a:pt x="20" y="0"/>
                    <a:pt x="20" y="0"/>
                  </a:cubicBezTo>
                  <a:cubicBezTo>
                    <a:pt x="9" y="0"/>
                    <a:pt x="0" y="9"/>
                    <a:pt x="0" y="21"/>
                  </a:cubicBezTo>
                  <a:cubicBezTo>
                    <a:pt x="0" y="152"/>
                    <a:pt x="0" y="152"/>
                    <a:pt x="0" y="152"/>
                  </a:cubicBezTo>
                  <a:cubicBezTo>
                    <a:pt x="0" y="164"/>
                    <a:pt x="9" y="173"/>
                    <a:pt x="20" y="173"/>
                  </a:cubicBezTo>
                  <a:cubicBezTo>
                    <a:pt x="118" y="173"/>
                    <a:pt x="118" y="173"/>
                    <a:pt x="118" y="173"/>
                  </a:cubicBezTo>
                  <a:cubicBezTo>
                    <a:pt x="129" y="173"/>
                    <a:pt x="137" y="164"/>
                    <a:pt x="137" y="152"/>
                  </a:cubicBezTo>
                  <a:cubicBezTo>
                    <a:pt x="137" y="146"/>
                    <a:pt x="137" y="146"/>
                    <a:pt x="137" y="146"/>
                  </a:cubicBezTo>
                  <a:cubicBezTo>
                    <a:pt x="137" y="21"/>
                    <a:pt x="137" y="21"/>
                    <a:pt x="137" y="21"/>
                  </a:cubicBezTo>
                  <a:cubicBezTo>
                    <a:pt x="137" y="10"/>
                    <a:pt x="130" y="1"/>
                    <a:pt x="120" y="0"/>
                  </a:cubicBezTo>
                  <a:close/>
                  <a:moveTo>
                    <a:pt x="115" y="125"/>
                  </a:moveTo>
                  <a:cubicBezTo>
                    <a:pt x="58" y="125"/>
                    <a:pt x="58" y="125"/>
                    <a:pt x="58" y="125"/>
                  </a:cubicBezTo>
                  <a:cubicBezTo>
                    <a:pt x="22" y="125"/>
                    <a:pt x="22" y="125"/>
                    <a:pt x="22" y="125"/>
                  </a:cubicBezTo>
                  <a:cubicBezTo>
                    <a:pt x="22" y="118"/>
                    <a:pt x="22" y="118"/>
                    <a:pt x="22" y="118"/>
                  </a:cubicBezTo>
                  <a:cubicBezTo>
                    <a:pt x="58" y="118"/>
                    <a:pt x="58" y="118"/>
                    <a:pt x="58" y="118"/>
                  </a:cubicBezTo>
                  <a:cubicBezTo>
                    <a:pt x="115" y="118"/>
                    <a:pt x="115" y="118"/>
                    <a:pt x="115" y="118"/>
                  </a:cubicBezTo>
                  <a:lnTo>
                    <a:pt x="115" y="125"/>
                  </a:lnTo>
                  <a:close/>
                  <a:moveTo>
                    <a:pt x="21" y="29"/>
                  </a:moveTo>
                  <a:cubicBezTo>
                    <a:pt x="58" y="29"/>
                    <a:pt x="58" y="29"/>
                    <a:pt x="58" y="29"/>
                  </a:cubicBezTo>
                  <a:cubicBezTo>
                    <a:pt x="114" y="29"/>
                    <a:pt x="114" y="29"/>
                    <a:pt x="114" y="29"/>
                  </a:cubicBezTo>
                  <a:cubicBezTo>
                    <a:pt x="114" y="36"/>
                    <a:pt x="114" y="36"/>
                    <a:pt x="114" y="36"/>
                  </a:cubicBezTo>
                  <a:cubicBezTo>
                    <a:pt x="58" y="36"/>
                    <a:pt x="58" y="36"/>
                    <a:pt x="58" y="36"/>
                  </a:cubicBezTo>
                  <a:cubicBezTo>
                    <a:pt x="21" y="36"/>
                    <a:pt x="21" y="36"/>
                    <a:pt x="21" y="36"/>
                  </a:cubicBezTo>
                  <a:lnTo>
                    <a:pt x="21" y="29"/>
                  </a:lnTo>
                  <a:close/>
                  <a:moveTo>
                    <a:pt x="21" y="50"/>
                  </a:moveTo>
                  <a:cubicBezTo>
                    <a:pt x="58" y="50"/>
                    <a:pt x="58" y="50"/>
                    <a:pt x="58" y="50"/>
                  </a:cubicBezTo>
                  <a:cubicBezTo>
                    <a:pt x="114" y="50"/>
                    <a:pt x="114" y="50"/>
                    <a:pt x="114" y="50"/>
                  </a:cubicBezTo>
                  <a:cubicBezTo>
                    <a:pt x="114" y="57"/>
                    <a:pt x="114" y="57"/>
                    <a:pt x="114" y="57"/>
                  </a:cubicBezTo>
                  <a:cubicBezTo>
                    <a:pt x="58" y="57"/>
                    <a:pt x="58" y="57"/>
                    <a:pt x="58" y="57"/>
                  </a:cubicBezTo>
                  <a:cubicBezTo>
                    <a:pt x="21" y="57"/>
                    <a:pt x="21" y="57"/>
                    <a:pt x="21" y="57"/>
                  </a:cubicBezTo>
                  <a:lnTo>
                    <a:pt x="21" y="50"/>
                  </a:lnTo>
                  <a:close/>
                  <a:moveTo>
                    <a:pt x="21" y="73"/>
                  </a:moveTo>
                  <a:cubicBezTo>
                    <a:pt x="58" y="73"/>
                    <a:pt x="58" y="73"/>
                    <a:pt x="58" y="73"/>
                  </a:cubicBezTo>
                  <a:cubicBezTo>
                    <a:pt x="114" y="73"/>
                    <a:pt x="114" y="73"/>
                    <a:pt x="114" y="73"/>
                  </a:cubicBezTo>
                  <a:cubicBezTo>
                    <a:pt x="114" y="80"/>
                    <a:pt x="114" y="80"/>
                    <a:pt x="114" y="80"/>
                  </a:cubicBezTo>
                  <a:cubicBezTo>
                    <a:pt x="58" y="80"/>
                    <a:pt x="58" y="80"/>
                    <a:pt x="58" y="80"/>
                  </a:cubicBezTo>
                  <a:cubicBezTo>
                    <a:pt x="21" y="80"/>
                    <a:pt x="21" y="80"/>
                    <a:pt x="21" y="80"/>
                  </a:cubicBezTo>
                  <a:lnTo>
                    <a:pt x="21" y="73"/>
                  </a:lnTo>
                  <a:close/>
                  <a:moveTo>
                    <a:pt x="21" y="93"/>
                  </a:moveTo>
                  <a:cubicBezTo>
                    <a:pt x="58" y="93"/>
                    <a:pt x="58" y="93"/>
                    <a:pt x="58" y="93"/>
                  </a:cubicBezTo>
                  <a:cubicBezTo>
                    <a:pt x="114" y="93"/>
                    <a:pt x="114" y="93"/>
                    <a:pt x="114" y="93"/>
                  </a:cubicBezTo>
                  <a:cubicBezTo>
                    <a:pt x="114" y="101"/>
                    <a:pt x="114" y="101"/>
                    <a:pt x="114" y="101"/>
                  </a:cubicBezTo>
                  <a:cubicBezTo>
                    <a:pt x="58" y="101"/>
                    <a:pt x="58" y="101"/>
                    <a:pt x="58" y="101"/>
                  </a:cubicBezTo>
                  <a:cubicBezTo>
                    <a:pt x="21" y="101"/>
                    <a:pt x="21" y="101"/>
                    <a:pt x="21" y="101"/>
                  </a:cubicBezTo>
                  <a:lnTo>
                    <a:pt x="21" y="93"/>
                  </a:lnTo>
                  <a:close/>
                  <a:moveTo>
                    <a:pt x="22" y="146"/>
                  </a:moveTo>
                  <a:cubicBezTo>
                    <a:pt x="22" y="139"/>
                    <a:pt x="22" y="139"/>
                    <a:pt x="22" y="139"/>
                  </a:cubicBezTo>
                  <a:cubicBezTo>
                    <a:pt x="66" y="139"/>
                    <a:pt x="66" y="139"/>
                    <a:pt x="66" y="139"/>
                  </a:cubicBezTo>
                  <a:cubicBezTo>
                    <a:pt x="115" y="139"/>
                    <a:pt x="115" y="139"/>
                    <a:pt x="115" y="139"/>
                  </a:cubicBezTo>
                  <a:cubicBezTo>
                    <a:pt x="115" y="146"/>
                    <a:pt x="115" y="146"/>
                    <a:pt x="115" y="146"/>
                  </a:cubicBezTo>
                  <a:cubicBezTo>
                    <a:pt x="80" y="146"/>
                    <a:pt x="80" y="146"/>
                    <a:pt x="80" y="146"/>
                  </a:cubicBezTo>
                  <a:lnTo>
                    <a:pt x="22" y="14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6" name="Freeform 434"/>
            <p:cNvSpPr/>
            <p:nvPr/>
          </p:nvSpPr>
          <p:spPr bwMode="auto">
            <a:xfrm>
              <a:off x="2063633" y="4522613"/>
              <a:ext cx="106028" cy="136322"/>
            </a:xfrm>
            <a:custGeom>
              <a:avLst/>
              <a:gdLst>
                <a:gd name="T0" fmla="*/ 62 w 62"/>
                <a:gd name="T1" fmla="*/ 0 h 80"/>
                <a:gd name="T2" fmla="*/ 27 w 62"/>
                <a:gd name="T3" fmla="*/ 0 h 80"/>
                <a:gd name="T4" fmla="*/ 0 w 62"/>
                <a:gd name="T5" fmla="*/ 25 h 80"/>
                <a:gd name="T6" fmla="*/ 0 w 62"/>
                <a:gd name="T7" fmla="*/ 80 h 80"/>
                <a:gd name="T8" fmla="*/ 62 w 62"/>
                <a:gd name="T9" fmla="*/ 80 h 80"/>
                <a:gd name="T10" fmla="*/ 62 w 62"/>
                <a:gd name="T11" fmla="*/ 0 h 80"/>
              </a:gdLst>
              <a:ahLst/>
              <a:cxnLst>
                <a:cxn ang="0">
                  <a:pos x="T0" y="T1"/>
                </a:cxn>
                <a:cxn ang="0">
                  <a:pos x="T2" y="T3"/>
                </a:cxn>
                <a:cxn ang="0">
                  <a:pos x="T4" y="T5"/>
                </a:cxn>
                <a:cxn ang="0">
                  <a:pos x="T6" y="T7"/>
                </a:cxn>
                <a:cxn ang="0">
                  <a:pos x="T8" y="T9"/>
                </a:cxn>
                <a:cxn ang="0">
                  <a:pos x="T10" y="T11"/>
                </a:cxn>
              </a:cxnLst>
              <a:rect l="0" t="0" r="r" b="b"/>
              <a:pathLst>
                <a:path w="62" h="80">
                  <a:moveTo>
                    <a:pt x="62" y="0"/>
                  </a:moveTo>
                  <a:cubicBezTo>
                    <a:pt x="27" y="0"/>
                    <a:pt x="27" y="0"/>
                    <a:pt x="27" y="0"/>
                  </a:cubicBezTo>
                  <a:cubicBezTo>
                    <a:pt x="12" y="0"/>
                    <a:pt x="0" y="11"/>
                    <a:pt x="0" y="25"/>
                  </a:cubicBezTo>
                  <a:cubicBezTo>
                    <a:pt x="0" y="80"/>
                    <a:pt x="0" y="80"/>
                    <a:pt x="0" y="80"/>
                  </a:cubicBezTo>
                  <a:cubicBezTo>
                    <a:pt x="62" y="80"/>
                    <a:pt x="62" y="80"/>
                    <a:pt x="62" y="80"/>
                  </a:cubicBezTo>
                  <a:lnTo>
                    <a:pt x="62"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47" name="组合 146"/>
          <p:cNvGrpSpPr/>
          <p:nvPr/>
        </p:nvGrpSpPr>
        <p:grpSpPr>
          <a:xfrm>
            <a:off x="2082386" y="2584535"/>
            <a:ext cx="533748" cy="620301"/>
            <a:chOff x="2082386" y="2584535"/>
            <a:chExt cx="533748" cy="620301"/>
          </a:xfrm>
        </p:grpSpPr>
        <p:sp>
          <p:nvSpPr>
            <p:cNvPr id="148" name="Oval 435"/>
            <p:cNvSpPr>
              <a:spLocks noChangeArrowheads="1"/>
            </p:cNvSpPr>
            <p:nvPr/>
          </p:nvSpPr>
          <p:spPr bwMode="auto">
            <a:xfrm>
              <a:off x="2357194" y="2584535"/>
              <a:ext cx="214220" cy="250284"/>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9" name="Freeform 436"/>
            <p:cNvSpPr/>
            <p:nvPr/>
          </p:nvSpPr>
          <p:spPr bwMode="auto">
            <a:xfrm>
              <a:off x="2343490" y="2834819"/>
              <a:ext cx="272644" cy="368574"/>
            </a:xfrm>
            <a:custGeom>
              <a:avLst/>
              <a:gdLst>
                <a:gd name="T0" fmla="*/ 79 w 160"/>
                <a:gd name="T1" fmla="*/ 3 h 216"/>
                <a:gd name="T2" fmla="*/ 64 w 160"/>
                <a:gd name="T3" fmla="*/ 110 h 216"/>
                <a:gd name="T4" fmla="*/ 16 w 160"/>
                <a:gd name="T5" fmla="*/ 139 h 216"/>
                <a:gd name="T6" fmla="*/ 16 w 160"/>
                <a:gd name="T7" fmla="*/ 96 h 216"/>
                <a:gd name="T8" fmla="*/ 79 w 160"/>
                <a:gd name="T9" fmla="*/ 3 h 216"/>
                <a:gd name="T10" fmla="*/ 0 w 160"/>
                <a:gd name="T11" fmla="*/ 110 h 216"/>
                <a:gd name="T12" fmla="*/ 0 w 160"/>
                <a:gd name="T13" fmla="*/ 170 h 216"/>
                <a:gd name="T14" fmla="*/ 79 w 160"/>
                <a:gd name="T15" fmla="*/ 216 h 216"/>
                <a:gd name="T16" fmla="*/ 160 w 160"/>
                <a:gd name="T17" fmla="*/ 185 h 216"/>
                <a:gd name="T18" fmla="*/ 160 w 160"/>
                <a:gd name="T19" fmla="*/ 55 h 216"/>
                <a:gd name="T20" fmla="*/ 79 w 160"/>
                <a:gd name="T21"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6">
                  <a:moveTo>
                    <a:pt x="79" y="3"/>
                  </a:moveTo>
                  <a:cubicBezTo>
                    <a:pt x="64" y="110"/>
                    <a:pt x="64" y="110"/>
                    <a:pt x="64" y="110"/>
                  </a:cubicBezTo>
                  <a:cubicBezTo>
                    <a:pt x="16" y="139"/>
                    <a:pt x="16" y="139"/>
                    <a:pt x="16" y="139"/>
                  </a:cubicBezTo>
                  <a:cubicBezTo>
                    <a:pt x="16" y="96"/>
                    <a:pt x="16" y="96"/>
                    <a:pt x="16" y="96"/>
                  </a:cubicBezTo>
                  <a:cubicBezTo>
                    <a:pt x="79" y="3"/>
                    <a:pt x="79" y="3"/>
                    <a:pt x="79" y="3"/>
                  </a:cubicBezTo>
                  <a:cubicBezTo>
                    <a:pt x="17" y="3"/>
                    <a:pt x="0" y="110"/>
                    <a:pt x="0" y="110"/>
                  </a:cubicBezTo>
                  <a:cubicBezTo>
                    <a:pt x="0" y="110"/>
                    <a:pt x="0" y="144"/>
                    <a:pt x="0" y="170"/>
                  </a:cubicBezTo>
                  <a:cubicBezTo>
                    <a:pt x="0" y="196"/>
                    <a:pt x="8" y="216"/>
                    <a:pt x="79" y="216"/>
                  </a:cubicBezTo>
                  <a:cubicBezTo>
                    <a:pt x="151" y="216"/>
                    <a:pt x="160" y="185"/>
                    <a:pt x="160" y="185"/>
                  </a:cubicBezTo>
                  <a:cubicBezTo>
                    <a:pt x="160" y="185"/>
                    <a:pt x="160" y="111"/>
                    <a:pt x="160" y="55"/>
                  </a:cubicBezTo>
                  <a:cubicBezTo>
                    <a:pt x="160" y="0"/>
                    <a:pt x="79" y="3"/>
                    <a:pt x="79" y="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Freeform 437"/>
            <p:cNvSpPr/>
            <p:nvPr/>
          </p:nvSpPr>
          <p:spPr bwMode="auto">
            <a:xfrm>
              <a:off x="2082386" y="3002156"/>
              <a:ext cx="182484" cy="202680"/>
            </a:xfrm>
            <a:custGeom>
              <a:avLst/>
              <a:gdLst>
                <a:gd name="T0" fmla="*/ 107 w 107"/>
                <a:gd name="T1" fmla="*/ 118 h 119"/>
                <a:gd name="T2" fmla="*/ 107 w 107"/>
                <a:gd name="T3" fmla="*/ 0 h 119"/>
                <a:gd name="T4" fmla="*/ 0 w 107"/>
                <a:gd name="T5" fmla="*/ 0 h 119"/>
                <a:gd name="T6" fmla="*/ 107 w 107"/>
                <a:gd name="T7" fmla="*/ 118 h 119"/>
              </a:gdLst>
              <a:ahLst/>
              <a:cxnLst>
                <a:cxn ang="0">
                  <a:pos x="T0" y="T1"/>
                </a:cxn>
                <a:cxn ang="0">
                  <a:pos x="T2" y="T3"/>
                </a:cxn>
                <a:cxn ang="0">
                  <a:pos x="T4" y="T5"/>
                </a:cxn>
                <a:cxn ang="0">
                  <a:pos x="T6" y="T7"/>
                </a:cxn>
              </a:cxnLst>
              <a:rect l="0" t="0" r="r" b="b"/>
              <a:pathLst>
                <a:path w="107" h="119">
                  <a:moveTo>
                    <a:pt x="107" y="118"/>
                  </a:moveTo>
                  <a:cubicBezTo>
                    <a:pt x="107" y="0"/>
                    <a:pt x="107" y="0"/>
                    <a:pt x="107" y="0"/>
                  </a:cubicBezTo>
                  <a:cubicBezTo>
                    <a:pt x="0" y="0"/>
                    <a:pt x="0" y="0"/>
                    <a:pt x="0" y="0"/>
                  </a:cubicBezTo>
                  <a:cubicBezTo>
                    <a:pt x="0" y="119"/>
                    <a:pt x="107" y="118"/>
                    <a:pt x="107" y="11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1" name="Rectangle 438"/>
            <p:cNvSpPr>
              <a:spLocks noChangeArrowheads="1"/>
            </p:cNvSpPr>
            <p:nvPr/>
          </p:nvSpPr>
          <p:spPr bwMode="auto">
            <a:xfrm>
              <a:off x="2129991" y="2920651"/>
              <a:ext cx="48326" cy="490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Freeform 439"/>
            <p:cNvSpPr/>
            <p:nvPr/>
          </p:nvSpPr>
          <p:spPr bwMode="auto">
            <a:xfrm>
              <a:off x="2082386" y="2620599"/>
              <a:ext cx="160124" cy="311593"/>
            </a:xfrm>
            <a:custGeom>
              <a:avLst/>
              <a:gdLst>
                <a:gd name="T0" fmla="*/ 42 w 94"/>
                <a:gd name="T1" fmla="*/ 163 h 183"/>
                <a:gd name="T2" fmla="*/ 56 w 94"/>
                <a:gd name="T3" fmla="*/ 163 h 183"/>
                <a:gd name="T4" fmla="*/ 56 w 94"/>
                <a:gd name="T5" fmla="*/ 164 h 183"/>
                <a:gd name="T6" fmla="*/ 62 w 94"/>
                <a:gd name="T7" fmla="*/ 178 h 183"/>
                <a:gd name="T8" fmla="*/ 75 w 94"/>
                <a:gd name="T9" fmla="*/ 183 h 183"/>
                <a:gd name="T10" fmla="*/ 94 w 94"/>
                <a:gd name="T11" fmla="*/ 164 h 183"/>
                <a:gd name="T12" fmla="*/ 94 w 94"/>
                <a:gd name="T13" fmla="*/ 19 h 183"/>
                <a:gd name="T14" fmla="*/ 88 w 94"/>
                <a:gd name="T15" fmla="*/ 6 h 183"/>
                <a:gd name="T16" fmla="*/ 75 w 94"/>
                <a:gd name="T17" fmla="*/ 0 h 183"/>
                <a:gd name="T18" fmla="*/ 56 w 94"/>
                <a:gd name="T19" fmla="*/ 19 h 183"/>
                <a:gd name="T20" fmla="*/ 42 w 94"/>
                <a:gd name="T21" fmla="*/ 24 h 183"/>
                <a:gd name="T22" fmla="*/ 0 w 94"/>
                <a:gd name="T23" fmla="*/ 40 h 183"/>
                <a:gd name="T24" fmla="*/ 0 w 94"/>
                <a:gd name="T25" fmla="*/ 163 h 183"/>
                <a:gd name="T26" fmla="*/ 28 w 94"/>
                <a:gd name="T27" fmla="*/ 163 h 183"/>
                <a:gd name="T28" fmla="*/ 42 w 94"/>
                <a:gd name="T29" fmla="*/ 16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83">
                  <a:moveTo>
                    <a:pt x="42" y="163"/>
                  </a:moveTo>
                  <a:cubicBezTo>
                    <a:pt x="56" y="163"/>
                    <a:pt x="56" y="163"/>
                    <a:pt x="56" y="163"/>
                  </a:cubicBezTo>
                  <a:cubicBezTo>
                    <a:pt x="56" y="164"/>
                    <a:pt x="56" y="164"/>
                    <a:pt x="56" y="164"/>
                  </a:cubicBezTo>
                  <a:cubicBezTo>
                    <a:pt x="56" y="170"/>
                    <a:pt x="59" y="174"/>
                    <a:pt x="62" y="178"/>
                  </a:cubicBezTo>
                  <a:cubicBezTo>
                    <a:pt x="65" y="181"/>
                    <a:pt x="70" y="183"/>
                    <a:pt x="75" y="183"/>
                  </a:cubicBezTo>
                  <a:cubicBezTo>
                    <a:pt x="86" y="183"/>
                    <a:pt x="94" y="175"/>
                    <a:pt x="94" y="164"/>
                  </a:cubicBezTo>
                  <a:cubicBezTo>
                    <a:pt x="94" y="19"/>
                    <a:pt x="94" y="19"/>
                    <a:pt x="94" y="19"/>
                  </a:cubicBezTo>
                  <a:cubicBezTo>
                    <a:pt x="94" y="14"/>
                    <a:pt x="92" y="9"/>
                    <a:pt x="88" y="6"/>
                  </a:cubicBezTo>
                  <a:cubicBezTo>
                    <a:pt x="85" y="3"/>
                    <a:pt x="80" y="0"/>
                    <a:pt x="75" y="0"/>
                  </a:cubicBezTo>
                  <a:cubicBezTo>
                    <a:pt x="65" y="0"/>
                    <a:pt x="56" y="9"/>
                    <a:pt x="56" y="19"/>
                  </a:cubicBezTo>
                  <a:cubicBezTo>
                    <a:pt x="42" y="24"/>
                    <a:pt x="42" y="24"/>
                    <a:pt x="42" y="24"/>
                  </a:cubicBezTo>
                  <a:cubicBezTo>
                    <a:pt x="0" y="40"/>
                    <a:pt x="0" y="40"/>
                    <a:pt x="0" y="40"/>
                  </a:cubicBezTo>
                  <a:cubicBezTo>
                    <a:pt x="0" y="163"/>
                    <a:pt x="0" y="163"/>
                    <a:pt x="0" y="163"/>
                  </a:cubicBezTo>
                  <a:cubicBezTo>
                    <a:pt x="28" y="163"/>
                    <a:pt x="28" y="163"/>
                    <a:pt x="28" y="163"/>
                  </a:cubicBezTo>
                  <a:lnTo>
                    <a:pt x="42" y="16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53" name="组合 152"/>
          <p:cNvGrpSpPr/>
          <p:nvPr/>
        </p:nvGrpSpPr>
        <p:grpSpPr>
          <a:xfrm>
            <a:off x="904537" y="2572274"/>
            <a:ext cx="726328" cy="658528"/>
            <a:chOff x="904537" y="2572274"/>
            <a:chExt cx="726328" cy="658528"/>
          </a:xfrm>
        </p:grpSpPr>
        <p:sp>
          <p:nvSpPr>
            <p:cNvPr id="154" name="Oval 440"/>
            <p:cNvSpPr>
              <a:spLocks noChangeArrowheads="1"/>
            </p:cNvSpPr>
            <p:nvPr/>
          </p:nvSpPr>
          <p:spPr bwMode="auto">
            <a:xfrm>
              <a:off x="1489495" y="2842032"/>
              <a:ext cx="132715" cy="15507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Freeform 441"/>
            <p:cNvSpPr/>
            <p:nvPr/>
          </p:nvSpPr>
          <p:spPr bwMode="auto">
            <a:xfrm>
              <a:off x="1457037" y="2572274"/>
              <a:ext cx="119011" cy="119732"/>
            </a:xfrm>
            <a:custGeom>
              <a:avLst/>
              <a:gdLst>
                <a:gd name="T0" fmla="*/ 55 w 70"/>
                <a:gd name="T1" fmla="*/ 70 h 70"/>
                <a:gd name="T2" fmla="*/ 70 w 70"/>
                <a:gd name="T3" fmla="*/ 70 h 70"/>
                <a:gd name="T4" fmla="*/ 0 w 70"/>
                <a:gd name="T5" fmla="*/ 0 h 70"/>
                <a:gd name="T6" fmla="*/ 0 w 70"/>
                <a:gd name="T7" fmla="*/ 14 h 70"/>
                <a:gd name="T8" fmla="*/ 55 w 70"/>
                <a:gd name="T9" fmla="*/ 70 h 70"/>
              </a:gdLst>
              <a:ahLst/>
              <a:cxnLst>
                <a:cxn ang="0">
                  <a:pos x="T0" y="T1"/>
                </a:cxn>
                <a:cxn ang="0">
                  <a:pos x="T2" y="T3"/>
                </a:cxn>
                <a:cxn ang="0">
                  <a:pos x="T4" y="T5"/>
                </a:cxn>
                <a:cxn ang="0">
                  <a:pos x="T6" y="T7"/>
                </a:cxn>
                <a:cxn ang="0">
                  <a:pos x="T8" y="T9"/>
                </a:cxn>
              </a:cxnLst>
              <a:rect l="0" t="0" r="r" b="b"/>
              <a:pathLst>
                <a:path w="70" h="70">
                  <a:moveTo>
                    <a:pt x="55" y="70"/>
                  </a:moveTo>
                  <a:cubicBezTo>
                    <a:pt x="70" y="70"/>
                    <a:pt x="70" y="70"/>
                    <a:pt x="70" y="70"/>
                  </a:cubicBezTo>
                  <a:cubicBezTo>
                    <a:pt x="70" y="31"/>
                    <a:pt x="39" y="0"/>
                    <a:pt x="0" y="0"/>
                  </a:cubicBezTo>
                  <a:cubicBezTo>
                    <a:pt x="0" y="14"/>
                    <a:pt x="0" y="14"/>
                    <a:pt x="0" y="14"/>
                  </a:cubicBezTo>
                  <a:cubicBezTo>
                    <a:pt x="31" y="14"/>
                    <a:pt x="55" y="39"/>
                    <a:pt x="55" y="7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Freeform 442"/>
            <p:cNvSpPr/>
            <p:nvPr/>
          </p:nvSpPr>
          <p:spPr bwMode="auto">
            <a:xfrm>
              <a:off x="1457037" y="2614829"/>
              <a:ext cx="76456" cy="77177"/>
            </a:xfrm>
            <a:custGeom>
              <a:avLst/>
              <a:gdLst>
                <a:gd name="T0" fmla="*/ 33 w 45"/>
                <a:gd name="T1" fmla="*/ 45 h 45"/>
                <a:gd name="T2" fmla="*/ 45 w 45"/>
                <a:gd name="T3" fmla="*/ 45 h 45"/>
                <a:gd name="T4" fmla="*/ 0 w 45"/>
                <a:gd name="T5" fmla="*/ 0 h 45"/>
                <a:gd name="T6" fmla="*/ 0 w 45"/>
                <a:gd name="T7" fmla="*/ 12 h 45"/>
                <a:gd name="T8" fmla="*/ 33 w 45"/>
                <a:gd name="T9" fmla="*/ 45 h 45"/>
              </a:gdLst>
              <a:ahLst/>
              <a:cxnLst>
                <a:cxn ang="0">
                  <a:pos x="T0" y="T1"/>
                </a:cxn>
                <a:cxn ang="0">
                  <a:pos x="T2" y="T3"/>
                </a:cxn>
                <a:cxn ang="0">
                  <a:pos x="T4" y="T5"/>
                </a:cxn>
                <a:cxn ang="0">
                  <a:pos x="T6" y="T7"/>
                </a:cxn>
                <a:cxn ang="0">
                  <a:pos x="T8" y="T9"/>
                </a:cxn>
              </a:cxnLst>
              <a:rect l="0" t="0" r="r" b="b"/>
              <a:pathLst>
                <a:path w="45" h="45">
                  <a:moveTo>
                    <a:pt x="33" y="45"/>
                  </a:moveTo>
                  <a:cubicBezTo>
                    <a:pt x="45" y="45"/>
                    <a:pt x="45" y="45"/>
                    <a:pt x="45" y="45"/>
                  </a:cubicBezTo>
                  <a:cubicBezTo>
                    <a:pt x="45" y="20"/>
                    <a:pt x="25" y="0"/>
                    <a:pt x="0" y="0"/>
                  </a:cubicBezTo>
                  <a:cubicBezTo>
                    <a:pt x="0" y="12"/>
                    <a:pt x="0" y="12"/>
                    <a:pt x="0" y="12"/>
                  </a:cubicBezTo>
                  <a:cubicBezTo>
                    <a:pt x="18" y="12"/>
                    <a:pt x="33" y="27"/>
                    <a:pt x="33" y="4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Freeform 443"/>
            <p:cNvSpPr/>
            <p:nvPr/>
          </p:nvSpPr>
          <p:spPr bwMode="auto">
            <a:xfrm>
              <a:off x="1457037" y="2649450"/>
              <a:ext cx="42556" cy="42556"/>
            </a:xfrm>
            <a:custGeom>
              <a:avLst/>
              <a:gdLst>
                <a:gd name="T0" fmla="*/ 13 w 25"/>
                <a:gd name="T1" fmla="*/ 25 h 25"/>
                <a:gd name="T2" fmla="*/ 25 w 25"/>
                <a:gd name="T3" fmla="*/ 25 h 25"/>
                <a:gd name="T4" fmla="*/ 0 w 25"/>
                <a:gd name="T5" fmla="*/ 0 h 25"/>
                <a:gd name="T6" fmla="*/ 0 w 25"/>
                <a:gd name="T7" fmla="*/ 12 h 25"/>
                <a:gd name="T8" fmla="*/ 13 w 25"/>
                <a:gd name="T9" fmla="*/ 25 h 25"/>
              </a:gdLst>
              <a:ahLst/>
              <a:cxnLst>
                <a:cxn ang="0">
                  <a:pos x="T0" y="T1"/>
                </a:cxn>
                <a:cxn ang="0">
                  <a:pos x="T2" y="T3"/>
                </a:cxn>
                <a:cxn ang="0">
                  <a:pos x="T4" y="T5"/>
                </a:cxn>
                <a:cxn ang="0">
                  <a:pos x="T6" y="T7"/>
                </a:cxn>
                <a:cxn ang="0">
                  <a:pos x="T8" y="T9"/>
                </a:cxn>
              </a:cxnLst>
              <a:rect l="0" t="0" r="r" b="b"/>
              <a:pathLst>
                <a:path w="25" h="25">
                  <a:moveTo>
                    <a:pt x="13" y="25"/>
                  </a:moveTo>
                  <a:cubicBezTo>
                    <a:pt x="25" y="25"/>
                    <a:pt x="25" y="25"/>
                    <a:pt x="25" y="25"/>
                  </a:cubicBezTo>
                  <a:cubicBezTo>
                    <a:pt x="25" y="11"/>
                    <a:pt x="14" y="0"/>
                    <a:pt x="0" y="0"/>
                  </a:cubicBezTo>
                  <a:cubicBezTo>
                    <a:pt x="0" y="12"/>
                    <a:pt x="0" y="12"/>
                    <a:pt x="0" y="12"/>
                  </a:cubicBezTo>
                  <a:cubicBezTo>
                    <a:pt x="7" y="12"/>
                    <a:pt x="13" y="18"/>
                    <a:pt x="13" y="2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Freeform 444"/>
            <p:cNvSpPr/>
            <p:nvPr/>
          </p:nvSpPr>
          <p:spPr bwMode="auto">
            <a:xfrm>
              <a:off x="1462086" y="3002156"/>
              <a:ext cx="168779" cy="228646"/>
            </a:xfrm>
            <a:custGeom>
              <a:avLst/>
              <a:gdLst>
                <a:gd name="T0" fmla="*/ 49 w 99"/>
                <a:gd name="T1" fmla="*/ 2 h 134"/>
                <a:gd name="T2" fmla="*/ 40 w 99"/>
                <a:gd name="T3" fmla="*/ 68 h 134"/>
                <a:gd name="T4" fmla="*/ 10 w 99"/>
                <a:gd name="T5" fmla="*/ 87 h 134"/>
                <a:gd name="T6" fmla="*/ 10 w 99"/>
                <a:gd name="T7" fmla="*/ 60 h 134"/>
                <a:gd name="T8" fmla="*/ 49 w 99"/>
                <a:gd name="T9" fmla="*/ 2 h 134"/>
                <a:gd name="T10" fmla="*/ 0 w 99"/>
                <a:gd name="T11" fmla="*/ 68 h 134"/>
                <a:gd name="T12" fmla="*/ 0 w 99"/>
                <a:gd name="T13" fmla="*/ 106 h 134"/>
                <a:gd name="T14" fmla="*/ 49 w 99"/>
                <a:gd name="T15" fmla="*/ 134 h 134"/>
                <a:gd name="T16" fmla="*/ 99 w 99"/>
                <a:gd name="T17" fmla="*/ 115 h 134"/>
                <a:gd name="T18" fmla="*/ 99 w 99"/>
                <a:gd name="T19" fmla="*/ 35 h 134"/>
                <a:gd name="T20" fmla="*/ 49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49" y="2"/>
                  </a:moveTo>
                  <a:cubicBezTo>
                    <a:pt x="40" y="68"/>
                    <a:pt x="40" y="68"/>
                    <a:pt x="40" y="68"/>
                  </a:cubicBezTo>
                  <a:cubicBezTo>
                    <a:pt x="10" y="87"/>
                    <a:pt x="10" y="87"/>
                    <a:pt x="10" y="87"/>
                  </a:cubicBezTo>
                  <a:cubicBezTo>
                    <a:pt x="10" y="60"/>
                    <a:pt x="10" y="60"/>
                    <a:pt x="10" y="60"/>
                  </a:cubicBezTo>
                  <a:cubicBezTo>
                    <a:pt x="49" y="2"/>
                    <a:pt x="49" y="2"/>
                    <a:pt x="49" y="2"/>
                  </a:cubicBezTo>
                  <a:cubicBezTo>
                    <a:pt x="11" y="2"/>
                    <a:pt x="0" y="68"/>
                    <a:pt x="0" y="68"/>
                  </a:cubicBezTo>
                  <a:cubicBezTo>
                    <a:pt x="0" y="68"/>
                    <a:pt x="0" y="90"/>
                    <a:pt x="0" y="106"/>
                  </a:cubicBezTo>
                  <a:cubicBezTo>
                    <a:pt x="0" y="122"/>
                    <a:pt x="5" y="134"/>
                    <a:pt x="49" y="134"/>
                  </a:cubicBezTo>
                  <a:cubicBezTo>
                    <a:pt x="94" y="134"/>
                    <a:pt x="99" y="115"/>
                    <a:pt x="99" y="115"/>
                  </a:cubicBezTo>
                  <a:cubicBezTo>
                    <a:pt x="99" y="115"/>
                    <a:pt x="99" y="69"/>
                    <a:pt x="99" y="35"/>
                  </a:cubicBezTo>
                  <a:cubicBezTo>
                    <a:pt x="99" y="0"/>
                    <a:pt x="49" y="2"/>
                    <a:pt x="49" y="2"/>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9" name="Freeform 445"/>
            <p:cNvSpPr/>
            <p:nvPr/>
          </p:nvSpPr>
          <p:spPr bwMode="auto">
            <a:xfrm>
              <a:off x="1194491" y="2945896"/>
              <a:ext cx="170222" cy="22360"/>
            </a:xfrm>
            <a:custGeom>
              <a:avLst/>
              <a:gdLst>
                <a:gd name="T0" fmla="*/ 94 w 100"/>
                <a:gd name="T1" fmla="*/ 0 h 13"/>
                <a:gd name="T2" fmla="*/ 7 w 100"/>
                <a:gd name="T3" fmla="*/ 0 h 13"/>
                <a:gd name="T4" fmla="*/ 2 w 100"/>
                <a:gd name="T5" fmla="*/ 2 h 13"/>
                <a:gd name="T6" fmla="*/ 0 w 100"/>
                <a:gd name="T7" fmla="*/ 6 h 13"/>
                <a:gd name="T8" fmla="*/ 7 w 100"/>
                <a:gd name="T9" fmla="*/ 13 h 13"/>
                <a:gd name="T10" fmla="*/ 94 w 100"/>
                <a:gd name="T11" fmla="*/ 13 h 13"/>
                <a:gd name="T12" fmla="*/ 100 w 100"/>
                <a:gd name="T13" fmla="*/ 6 h 13"/>
                <a:gd name="T14" fmla="*/ 94 w 10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3">
                  <a:moveTo>
                    <a:pt x="94" y="0"/>
                  </a:moveTo>
                  <a:cubicBezTo>
                    <a:pt x="7" y="0"/>
                    <a:pt x="7" y="0"/>
                    <a:pt x="7" y="0"/>
                  </a:cubicBezTo>
                  <a:cubicBezTo>
                    <a:pt x="5" y="0"/>
                    <a:pt x="4" y="0"/>
                    <a:pt x="2" y="2"/>
                  </a:cubicBezTo>
                  <a:cubicBezTo>
                    <a:pt x="1" y="3"/>
                    <a:pt x="0" y="4"/>
                    <a:pt x="0" y="6"/>
                  </a:cubicBezTo>
                  <a:cubicBezTo>
                    <a:pt x="0" y="10"/>
                    <a:pt x="3" y="13"/>
                    <a:pt x="7" y="13"/>
                  </a:cubicBezTo>
                  <a:cubicBezTo>
                    <a:pt x="94" y="13"/>
                    <a:pt x="94" y="13"/>
                    <a:pt x="94" y="13"/>
                  </a:cubicBezTo>
                  <a:cubicBezTo>
                    <a:pt x="97" y="13"/>
                    <a:pt x="100" y="10"/>
                    <a:pt x="100" y="6"/>
                  </a:cubicBezTo>
                  <a:cubicBezTo>
                    <a:pt x="100" y="3"/>
                    <a:pt x="97" y="0"/>
                    <a:pt x="94"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0" name="Freeform 446"/>
            <p:cNvSpPr/>
            <p:nvPr/>
          </p:nvSpPr>
          <p:spPr bwMode="auto">
            <a:xfrm>
              <a:off x="1315666" y="2734561"/>
              <a:ext cx="56260" cy="64915"/>
            </a:xfrm>
            <a:custGeom>
              <a:avLst/>
              <a:gdLst>
                <a:gd name="T0" fmla="*/ 17 w 33"/>
                <a:gd name="T1" fmla="*/ 38 h 38"/>
                <a:gd name="T2" fmla="*/ 33 w 33"/>
                <a:gd name="T3" fmla="*/ 24 h 38"/>
                <a:gd name="T4" fmla="*/ 33 w 33"/>
                <a:gd name="T5" fmla="*/ 19 h 38"/>
                <a:gd name="T6" fmla="*/ 18 w 33"/>
                <a:gd name="T7" fmla="*/ 0 h 38"/>
                <a:gd name="T8" fmla="*/ 17 w 33"/>
                <a:gd name="T9" fmla="*/ 0 h 38"/>
                <a:gd name="T10" fmla="*/ 0 w 33"/>
                <a:gd name="T11" fmla="*/ 19 h 38"/>
                <a:gd name="T12" fmla="*/ 17 w 3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3" h="38">
                  <a:moveTo>
                    <a:pt x="17" y="38"/>
                  </a:moveTo>
                  <a:cubicBezTo>
                    <a:pt x="24" y="38"/>
                    <a:pt x="31" y="32"/>
                    <a:pt x="33" y="24"/>
                  </a:cubicBezTo>
                  <a:cubicBezTo>
                    <a:pt x="33" y="22"/>
                    <a:pt x="33" y="21"/>
                    <a:pt x="33" y="19"/>
                  </a:cubicBezTo>
                  <a:cubicBezTo>
                    <a:pt x="33" y="9"/>
                    <a:pt x="26" y="0"/>
                    <a:pt x="18" y="0"/>
                  </a:cubicBezTo>
                  <a:cubicBezTo>
                    <a:pt x="17" y="0"/>
                    <a:pt x="17" y="0"/>
                    <a:pt x="17" y="0"/>
                  </a:cubicBezTo>
                  <a:cubicBezTo>
                    <a:pt x="7" y="0"/>
                    <a:pt x="0" y="8"/>
                    <a:pt x="0" y="19"/>
                  </a:cubicBezTo>
                  <a:cubicBezTo>
                    <a:pt x="0" y="30"/>
                    <a:pt x="7" y="38"/>
                    <a:pt x="17" y="3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Freeform 447"/>
            <p:cNvSpPr/>
            <p:nvPr/>
          </p:nvSpPr>
          <p:spPr bwMode="auto">
            <a:xfrm>
              <a:off x="1284651" y="2805968"/>
              <a:ext cx="117569" cy="68522"/>
            </a:xfrm>
            <a:custGeom>
              <a:avLst/>
              <a:gdLst>
                <a:gd name="T0" fmla="*/ 50 w 69"/>
                <a:gd name="T1" fmla="*/ 0 h 40"/>
                <a:gd name="T2" fmla="*/ 36 w 69"/>
                <a:gd name="T3" fmla="*/ 5 h 40"/>
                <a:gd name="T4" fmla="*/ 42 w 69"/>
                <a:gd name="T5" fmla="*/ 25 h 40"/>
                <a:gd name="T6" fmla="*/ 36 w 69"/>
                <a:gd name="T7" fmla="*/ 35 h 40"/>
                <a:gd name="T8" fmla="*/ 29 w 69"/>
                <a:gd name="T9" fmla="*/ 25 h 40"/>
                <a:gd name="T10" fmla="*/ 36 w 69"/>
                <a:gd name="T11" fmla="*/ 5 h 40"/>
                <a:gd name="T12" fmla="*/ 19 w 69"/>
                <a:gd name="T13" fmla="*/ 0 h 40"/>
                <a:gd name="T14" fmla="*/ 0 w 69"/>
                <a:gd name="T15" fmla="*/ 20 h 40"/>
                <a:gd name="T16" fmla="*/ 0 w 69"/>
                <a:gd name="T17" fmla="*/ 40 h 40"/>
                <a:gd name="T18" fmla="*/ 32 w 69"/>
                <a:gd name="T19" fmla="*/ 40 h 40"/>
                <a:gd name="T20" fmla="*/ 37 w 69"/>
                <a:gd name="T21" fmla="*/ 40 h 40"/>
                <a:gd name="T22" fmla="*/ 69 w 69"/>
                <a:gd name="T23" fmla="*/ 40 h 40"/>
                <a:gd name="T24" fmla="*/ 69 w 69"/>
                <a:gd name="T25" fmla="*/ 20 h 40"/>
                <a:gd name="T26" fmla="*/ 50 w 69"/>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40">
                  <a:moveTo>
                    <a:pt x="50" y="0"/>
                  </a:moveTo>
                  <a:cubicBezTo>
                    <a:pt x="36" y="5"/>
                    <a:pt x="36" y="5"/>
                    <a:pt x="36" y="5"/>
                  </a:cubicBezTo>
                  <a:cubicBezTo>
                    <a:pt x="42" y="25"/>
                    <a:pt x="42" y="25"/>
                    <a:pt x="42" y="25"/>
                  </a:cubicBezTo>
                  <a:cubicBezTo>
                    <a:pt x="36" y="35"/>
                    <a:pt x="36" y="35"/>
                    <a:pt x="36" y="35"/>
                  </a:cubicBezTo>
                  <a:cubicBezTo>
                    <a:pt x="29" y="25"/>
                    <a:pt x="29" y="25"/>
                    <a:pt x="29" y="25"/>
                  </a:cubicBezTo>
                  <a:cubicBezTo>
                    <a:pt x="36" y="5"/>
                    <a:pt x="36" y="5"/>
                    <a:pt x="36" y="5"/>
                  </a:cubicBezTo>
                  <a:cubicBezTo>
                    <a:pt x="19" y="0"/>
                    <a:pt x="19" y="0"/>
                    <a:pt x="19" y="0"/>
                  </a:cubicBezTo>
                  <a:cubicBezTo>
                    <a:pt x="10" y="3"/>
                    <a:pt x="0" y="8"/>
                    <a:pt x="0" y="20"/>
                  </a:cubicBezTo>
                  <a:cubicBezTo>
                    <a:pt x="0" y="40"/>
                    <a:pt x="0" y="40"/>
                    <a:pt x="0" y="40"/>
                  </a:cubicBezTo>
                  <a:cubicBezTo>
                    <a:pt x="32" y="40"/>
                    <a:pt x="32" y="40"/>
                    <a:pt x="32" y="40"/>
                  </a:cubicBezTo>
                  <a:cubicBezTo>
                    <a:pt x="37" y="40"/>
                    <a:pt x="37" y="40"/>
                    <a:pt x="37" y="40"/>
                  </a:cubicBezTo>
                  <a:cubicBezTo>
                    <a:pt x="69" y="40"/>
                    <a:pt x="69" y="40"/>
                    <a:pt x="69" y="40"/>
                  </a:cubicBezTo>
                  <a:cubicBezTo>
                    <a:pt x="69" y="40"/>
                    <a:pt x="69" y="40"/>
                    <a:pt x="69" y="20"/>
                  </a:cubicBezTo>
                  <a:cubicBezTo>
                    <a:pt x="69" y="8"/>
                    <a:pt x="59" y="3"/>
                    <a:pt x="5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2" name="Freeform 448"/>
            <p:cNvSpPr/>
            <p:nvPr/>
          </p:nvSpPr>
          <p:spPr bwMode="auto">
            <a:xfrm>
              <a:off x="1131019" y="2702104"/>
              <a:ext cx="119732" cy="196188"/>
            </a:xfrm>
            <a:custGeom>
              <a:avLst/>
              <a:gdLst>
                <a:gd name="T0" fmla="*/ 66 w 70"/>
                <a:gd name="T1" fmla="*/ 0 h 115"/>
                <a:gd name="T2" fmla="*/ 61 w 70"/>
                <a:gd name="T3" fmla="*/ 4 h 115"/>
                <a:gd name="T4" fmla="*/ 61 w 70"/>
                <a:gd name="T5" fmla="*/ 56 h 115"/>
                <a:gd name="T6" fmla="*/ 3 w 70"/>
                <a:gd name="T7" fmla="*/ 56 h 115"/>
                <a:gd name="T8" fmla="*/ 1 w 70"/>
                <a:gd name="T9" fmla="*/ 57 h 115"/>
                <a:gd name="T10" fmla="*/ 0 w 70"/>
                <a:gd name="T11" fmla="*/ 61 h 115"/>
                <a:gd name="T12" fmla="*/ 3 w 70"/>
                <a:gd name="T13" fmla="*/ 65 h 115"/>
                <a:gd name="T14" fmla="*/ 29 w 70"/>
                <a:gd name="T15" fmla="*/ 65 h 115"/>
                <a:gd name="T16" fmla="*/ 61 w 70"/>
                <a:gd name="T17" fmla="*/ 65 h 115"/>
                <a:gd name="T18" fmla="*/ 61 w 70"/>
                <a:gd name="T19" fmla="*/ 111 h 115"/>
                <a:gd name="T20" fmla="*/ 63 w 70"/>
                <a:gd name="T21" fmla="*/ 114 h 115"/>
                <a:gd name="T22" fmla="*/ 66 w 70"/>
                <a:gd name="T23" fmla="*/ 115 h 115"/>
                <a:gd name="T24" fmla="*/ 70 w 70"/>
                <a:gd name="T25" fmla="*/ 111 h 115"/>
                <a:gd name="T26" fmla="*/ 70 w 70"/>
                <a:gd name="T27" fmla="*/ 61 h 115"/>
                <a:gd name="T28" fmla="*/ 70 w 70"/>
                <a:gd name="T29" fmla="*/ 4 h 115"/>
                <a:gd name="T30" fmla="*/ 69 w 70"/>
                <a:gd name="T31" fmla="*/ 1 h 115"/>
                <a:gd name="T32" fmla="*/ 66 w 70"/>
                <a:gd name="T3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15">
                  <a:moveTo>
                    <a:pt x="66" y="0"/>
                  </a:moveTo>
                  <a:cubicBezTo>
                    <a:pt x="63" y="0"/>
                    <a:pt x="61" y="2"/>
                    <a:pt x="61" y="4"/>
                  </a:cubicBezTo>
                  <a:cubicBezTo>
                    <a:pt x="61" y="56"/>
                    <a:pt x="61" y="56"/>
                    <a:pt x="61" y="56"/>
                  </a:cubicBezTo>
                  <a:cubicBezTo>
                    <a:pt x="3" y="56"/>
                    <a:pt x="3" y="56"/>
                    <a:pt x="3" y="56"/>
                  </a:cubicBezTo>
                  <a:cubicBezTo>
                    <a:pt x="2" y="56"/>
                    <a:pt x="1" y="57"/>
                    <a:pt x="1" y="57"/>
                  </a:cubicBezTo>
                  <a:cubicBezTo>
                    <a:pt x="0" y="58"/>
                    <a:pt x="0" y="59"/>
                    <a:pt x="0" y="61"/>
                  </a:cubicBezTo>
                  <a:cubicBezTo>
                    <a:pt x="0" y="63"/>
                    <a:pt x="1" y="65"/>
                    <a:pt x="3" y="65"/>
                  </a:cubicBezTo>
                  <a:cubicBezTo>
                    <a:pt x="29" y="65"/>
                    <a:pt x="29" y="65"/>
                    <a:pt x="29" y="65"/>
                  </a:cubicBezTo>
                  <a:cubicBezTo>
                    <a:pt x="61" y="65"/>
                    <a:pt x="61" y="65"/>
                    <a:pt x="61" y="65"/>
                  </a:cubicBezTo>
                  <a:cubicBezTo>
                    <a:pt x="61" y="111"/>
                    <a:pt x="61" y="111"/>
                    <a:pt x="61" y="111"/>
                  </a:cubicBezTo>
                  <a:cubicBezTo>
                    <a:pt x="61" y="112"/>
                    <a:pt x="62" y="113"/>
                    <a:pt x="63" y="114"/>
                  </a:cubicBezTo>
                  <a:cubicBezTo>
                    <a:pt x="63" y="115"/>
                    <a:pt x="65" y="115"/>
                    <a:pt x="66" y="115"/>
                  </a:cubicBezTo>
                  <a:cubicBezTo>
                    <a:pt x="68" y="115"/>
                    <a:pt x="70" y="113"/>
                    <a:pt x="70" y="111"/>
                  </a:cubicBezTo>
                  <a:cubicBezTo>
                    <a:pt x="70" y="61"/>
                    <a:pt x="70" y="61"/>
                    <a:pt x="70" y="61"/>
                  </a:cubicBezTo>
                  <a:cubicBezTo>
                    <a:pt x="70" y="4"/>
                    <a:pt x="70" y="4"/>
                    <a:pt x="70" y="4"/>
                  </a:cubicBezTo>
                  <a:cubicBezTo>
                    <a:pt x="70" y="3"/>
                    <a:pt x="70" y="2"/>
                    <a:pt x="69" y="1"/>
                  </a:cubicBezTo>
                  <a:cubicBezTo>
                    <a:pt x="68" y="0"/>
                    <a:pt x="67" y="0"/>
                    <a:pt x="66"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3" name="Freeform 449"/>
            <p:cNvSpPr/>
            <p:nvPr/>
          </p:nvSpPr>
          <p:spPr bwMode="auto">
            <a:xfrm>
              <a:off x="1148329" y="2862228"/>
              <a:ext cx="62752" cy="37507"/>
            </a:xfrm>
            <a:custGeom>
              <a:avLst/>
              <a:gdLst>
                <a:gd name="T0" fmla="*/ 27 w 37"/>
                <a:gd name="T1" fmla="*/ 0 h 22"/>
                <a:gd name="T2" fmla="*/ 19 w 37"/>
                <a:gd name="T3" fmla="*/ 3 h 22"/>
                <a:gd name="T4" fmla="*/ 23 w 37"/>
                <a:gd name="T5" fmla="*/ 14 h 22"/>
                <a:gd name="T6" fmla="*/ 19 w 37"/>
                <a:gd name="T7" fmla="*/ 19 h 22"/>
                <a:gd name="T8" fmla="*/ 15 w 37"/>
                <a:gd name="T9" fmla="*/ 14 h 22"/>
                <a:gd name="T10" fmla="*/ 19 w 37"/>
                <a:gd name="T11" fmla="*/ 3 h 22"/>
                <a:gd name="T12" fmla="*/ 15 w 37"/>
                <a:gd name="T13" fmla="*/ 2 h 22"/>
                <a:gd name="T14" fmla="*/ 10 w 37"/>
                <a:gd name="T15" fmla="*/ 0 h 22"/>
                <a:gd name="T16" fmla="*/ 0 w 37"/>
                <a:gd name="T17" fmla="*/ 11 h 22"/>
                <a:gd name="T18" fmla="*/ 0 w 37"/>
                <a:gd name="T19" fmla="*/ 22 h 22"/>
                <a:gd name="T20" fmla="*/ 17 w 37"/>
                <a:gd name="T21" fmla="*/ 22 h 22"/>
                <a:gd name="T22" fmla="*/ 19 w 37"/>
                <a:gd name="T23" fmla="*/ 22 h 22"/>
                <a:gd name="T24" fmla="*/ 20 w 37"/>
                <a:gd name="T25" fmla="*/ 22 h 22"/>
                <a:gd name="T26" fmla="*/ 37 w 37"/>
                <a:gd name="T27" fmla="*/ 22 h 22"/>
                <a:gd name="T28" fmla="*/ 37 w 37"/>
                <a:gd name="T29" fmla="*/ 11 h 22"/>
                <a:gd name="T30" fmla="*/ 27 w 37"/>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2">
                  <a:moveTo>
                    <a:pt x="27" y="0"/>
                  </a:moveTo>
                  <a:cubicBezTo>
                    <a:pt x="19" y="3"/>
                    <a:pt x="19" y="3"/>
                    <a:pt x="19" y="3"/>
                  </a:cubicBezTo>
                  <a:cubicBezTo>
                    <a:pt x="23" y="14"/>
                    <a:pt x="23" y="14"/>
                    <a:pt x="23" y="14"/>
                  </a:cubicBezTo>
                  <a:cubicBezTo>
                    <a:pt x="19" y="19"/>
                    <a:pt x="19" y="19"/>
                    <a:pt x="19" y="19"/>
                  </a:cubicBezTo>
                  <a:cubicBezTo>
                    <a:pt x="15" y="14"/>
                    <a:pt x="15" y="14"/>
                    <a:pt x="15" y="14"/>
                  </a:cubicBezTo>
                  <a:cubicBezTo>
                    <a:pt x="19" y="3"/>
                    <a:pt x="19" y="3"/>
                    <a:pt x="19" y="3"/>
                  </a:cubicBezTo>
                  <a:cubicBezTo>
                    <a:pt x="15" y="2"/>
                    <a:pt x="15" y="2"/>
                    <a:pt x="15" y="2"/>
                  </a:cubicBezTo>
                  <a:cubicBezTo>
                    <a:pt x="10" y="0"/>
                    <a:pt x="10" y="0"/>
                    <a:pt x="10" y="0"/>
                  </a:cubicBezTo>
                  <a:cubicBezTo>
                    <a:pt x="5" y="2"/>
                    <a:pt x="0" y="5"/>
                    <a:pt x="0" y="11"/>
                  </a:cubicBezTo>
                  <a:cubicBezTo>
                    <a:pt x="0" y="22"/>
                    <a:pt x="0" y="22"/>
                    <a:pt x="0" y="22"/>
                  </a:cubicBezTo>
                  <a:cubicBezTo>
                    <a:pt x="17" y="22"/>
                    <a:pt x="17" y="22"/>
                    <a:pt x="17" y="22"/>
                  </a:cubicBezTo>
                  <a:cubicBezTo>
                    <a:pt x="19" y="22"/>
                    <a:pt x="19" y="22"/>
                    <a:pt x="19" y="22"/>
                  </a:cubicBezTo>
                  <a:cubicBezTo>
                    <a:pt x="20" y="22"/>
                    <a:pt x="20" y="22"/>
                    <a:pt x="20" y="22"/>
                  </a:cubicBezTo>
                  <a:cubicBezTo>
                    <a:pt x="37" y="22"/>
                    <a:pt x="37" y="22"/>
                    <a:pt x="37" y="22"/>
                  </a:cubicBezTo>
                  <a:cubicBezTo>
                    <a:pt x="37" y="22"/>
                    <a:pt x="37" y="22"/>
                    <a:pt x="37" y="11"/>
                  </a:cubicBezTo>
                  <a:cubicBezTo>
                    <a:pt x="37" y="5"/>
                    <a:pt x="32" y="2"/>
                    <a:pt x="27"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Freeform 450"/>
            <p:cNvSpPr/>
            <p:nvPr/>
          </p:nvSpPr>
          <p:spPr bwMode="auto">
            <a:xfrm>
              <a:off x="1163476" y="2823279"/>
              <a:ext cx="32458" cy="35343"/>
            </a:xfrm>
            <a:custGeom>
              <a:avLst/>
              <a:gdLst>
                <a:gd name="T0" fmla="*/ 8 w 19"/>
                <a:gd name="T1" fmla="*/ 21 h 21"/>
                <a:gd name="T2" fmla="*/ 10 w 19"/>
                <a:gd name="T3" fmla="*/ 21 h 21"/>
                <a:gd name="T4" fmla="*/ 19 w 19"/>
                <a:gd name="T5" fmla="*/ 10 h 21"/>
                <a:gd name="T6" fmla="*/ 10 w 19"/>
                <a:gd name="T7" fmla="*/ 0 h 21"/>
                <a:gd name="T8" fmla="*/ 0 w 19"/>
                <a:gd name="T9" fmla="*/ 10 h 21"/>
                <a:gd name="T10" fmla="*/ 8 w 19"/>
                <a:gd name="T11" fmla="*/ 21 h 21"/>
              </a:gdLst>
              <a:ahLst/>
              <a:cxnLst>
                <a:cxn ang="0">
                  <a:pos x="T0" y="T1"/>
                </a:cxn>
                <a:cxn ang="0">
                  <a:pos x="T2" y="T3"/>
                </a:cxn>
                <a:cxn ang="0">
                  <a:pos x="T4" y="T5"/>
                </a:cxn>
                <a:cxn ang="0">
                  <a:pos x="T6" y="T7"/>
                </a:cxn>
                <a:cxn ang="0">
                  <a:pos x="T8" y="T9"/>
                </a:cxn>
                <a:cxn ang="0">
                  <a:pos x="T10" y="T11"/>
                </a:cxn>
              </a:cxnLst>
              <a:rect l="0" t="0" r="r" b="b"/>
              <a:pathLst>
                <a:path w="19" h="21">
                  <a:moveTo>
                    <a:pt x="8" y="21"/>
                  </a:moveTo>
                  <a:cubicBezTo>
                    <a:pt x="8" y="21"/>
                    <a:pt x="9" y="21"/>
                    <a:pt x="10" y="21"/>
                  </a:cubicBezTo>
                  <a:cubicBezTo>
                    <a:pt x="15" y="21"/>
                    <a:pt x="19" y="16"/>
                    <a:pt x="19" y="10"/>
                  </a:cubicBezTo>
                  <a:cubicBezTo>
                    <a:pt x="19" y="4"/>
                    <a:pt x="15" y="0"/>
                    <a:pt x="10" y="0"/>
                  </a:cubicBezTo>
                  <a:cubicBezTo>
                    <a:pt x="4" y="0"/>
                    <a:pt x="0" y="4"/>
                    <a:pt x="0" y="10"/>
                  </a:cubicBezTo>
                  <a:cubicBezTo>
                    <a:pt x="0" y="15"/>
                    <a:pt x="3" y="20"/>
                    <a:pt x="8" y="21"/>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5" name="Oval 451"/>
            <p:cNvSpPr>
              <a:spLocks noChangeArrowheads="1"/>
            </p:cNvSpPr>
            <p:nvPr/>
          </p:nvSpPr>
          <p:spPr bwMode="auto">
            <a:xfrm>
              <a:off x="1163476" y="2703546"/>
              <a:ext cx="31015" cy="37507"/>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6" name="Freeform 452"/>
            <p:cNvSpPr/>
            <p:nvPr/>
          </p:nvSpPr>
          <p:spPr bwMode="auto">
            <a:xfrm>
              <a:off x="1146887" y="2744659"/>
              <a:ext cx="64194" cy="36064"/>
            </a:xfrm>
            <a:custGeom>
              <a:avLst/>
              <a:gdLst>
                <a:gd name="T0" fmla="*/ 20 w 38"/>
                <a:gd name="T1" fmla="*/ 21 h 21"/>
                <a:gd name="T2" fmla="*/ 20 w 38"/>
                <a:gd name="T3" fmla="*/ 21 h 21"/>
                <a:gd name="T4" fmla="*/ 38 w 38"/>
                <a:gd name="T5" fmla="*/ 21 h 21"/>
                <a:gd name="T6" fmla="*/ 38 w 38"/>
                <a:gd name="T7" fmla="*/ 10 h 21"/>
                <a:gd name="T8" fmla="*/ 28 w 38"/>
                <a:gd name="T9" fmla="*/ 0 h 21"/>
                <a:gd name="T10" fmla="*/ 20 w 38"/>
                <a:gd name="T11" fmla="*/ 3 h 21"/>
                <a:gd name="T12" fmla="*/ 23 w 38"/>
                <a:gd name="T13" fmla="*/ 13 h 21"/>
                <a:gd name="T14" fmla="*/ 20 w 38"/>
                <a:gd name="T15" fmla="*/ 19 h 21"/>
                <a:gd name="T16" fmla="*/ 16 w 38"/>
                <a:gd name="T17" fmla="*/ 13 h 21"/>
                <a:gd name="T18" fmla="*/ 20 w 38"/>
                <a:gd name="T19" fmla="*/ 3 h 21"/>
                <a:gd name="T20" fmla="*/ 10 w 38"/>
                <a:gd name="T21" fmla="*/ 0 h 21"/>
                <a:gd name="T22" fmla="*/ 0 w 38"/>
                <a:gd name="T23" fmla="*/ 10 h 21"/>
                <a:gd name="T24" fmla="*/ 0 w 38"/>
                <a:gd name="T25" fmla="*/ 21 h 21"/>
                <a:gd name="T26" fmla="*/ 18 w 38"/>
                <a:gd name="T27" fmla="*/ 21 h 21"/>
                <a:gd name="T28" fmla="*/ 20 w 38"/>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1">
                  <a:moveTo>
                    <a:pt x="20" y="21"/>
                  </a:moveTo>
                  <a:cubicBezTo>
                    <a:pt x="20" y="21"/>
                    <a:pt x="20" y="21"/>
                    <a:pt x="20" y="21"/>
                  </a:cubicBezTo>
                  <a:cubicBezTo>
                    <a:pt x="38" y="21"/>
                    <a:pt x="38" y="21"/>
                    <a:pt x="38" y="21"/>
                  </a:cubicBezTo>
                  <a:cubicBezTo>
                    <a:pt x="38" y="21"/>
                    <a:pt x="38" y="21"/>
                    <a:pt x="38" y="10"/>
                  </a:cubicBezTo>
                  <a:cubicBezTo>
                    <a:pt x="38" y="4"/>
                    <a:pt x="32" y="1"/>
                    <a:pt x="28" y="0"/>
                  </a:cubicBezTo>
                  <a:cubicBezTo>
                    <a:pt x="20" y="3"/>
                    <a:pt x="20" y="3"/>
                    <a:pt x="20" y="3"/>
                  </a:cubicBezTo>
                  <a:cubicBezTo>
                    <a:pt x="23" y="13"/>
                    <a:pt x="23" y="13"/>
                    <a:pt x="23" y="13"/>
                  </a:cubicBezTo>
                  <a:cubicBezTo>
                    <a:pt x="20" y="19"/>
                    <a:pt x="20" y="19"/>
                    <a:pt x="20" y="19"/>
                  </a:cubicBezTo>
                  <a:cubicBezTo>
                    <a:pt x="16" y="13"/>
                    <a:pt x="16" y="13"/>
                    <a:pt x="16" y="13"/>
                  </a:cubicBezTo>
                  <a:cubicBezTo>
                    <a:pt x="20" y="3"/>
                    <a:pt x="20" y="3"/>
                    <a:pt x="20" y="3"/>
                  </a:cubicBezTo>
                  <a:cubicBezTo>
                    <a:pt x="10" y="0"/>
                    <a:pt x="10" y="0"/>
                    <a:pt x="10" y="0"/>
                  </a:cubicBezTo>
                  <a:cubicBezTo>
                    <a:pt x="6" y="1"/>
                    <a:pt x="0" y="4"/>
                    <a:pt x="0" y="10"/>
                  </a:cubicBezTo>
                  <a:cubicBezTo>
                    <a:pt x="0" y="21"/>
                    <a:pt x="0" y="21"/>
                    <a:pt x="0" y="21"/>
                  </a:cubicBezTo>
                  <a:cubicBezTo>
                    <a:pt x="18" y="21"/>
                    <a:pt x="18" y="21"/>
                    <a:pt x="18" y="21"/>
                  </a:cubicBezTo>
                  <a:lnTo>
                    <a:pt x="20" y="2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7" name="Freeform 453"/>
            <p:cNvSpPr>
              <a:spLocks noEditPoints="1"/>
            </p:cNvSpPr>
            <p:nvPr/>
          </p:nvSpPr>
          <p:spPr bwMode="auto">
            <a:xfrm>
              <a:off x="1088463" y="2673253"/>
              <a:ext cx="383721" cy="262546"/>
            </a:xfrm>
            <a:custGeom>
              <a:avLst/>
              <a:gdLst>
                <a:gd name="T0" fmla="*/ 225 w 225"/>
                <a:gd name="T1" fmla="*/ 137 h 154"/>
                <a:gd name="T2" fmla="*/ 225 w 225"/>
                <a:gd name="T3" fmla="*/ 80 h 154"/>
                <a:gd name="T4" fmla="*/ 225 w 225"/>
                <a:gd name="T5" fmla="*/ 66 h 154"/>
                <a:gd name="T6" fmla="*/ 225 w 225"/>
                <a:gd name="T7" fmla="*/ 56 h 154"/>
                <a:gd name="T8" fmla="*/ 225 w 225"/>
                <a:gd name="T9" fmla="*/ 42 h 154"/>
                <a:gd name="T10" fmla="*/ 225 w 225"/>
                <a:gd name="T11" fmla="*/ 35 h 154"/>
                <a:gd name="T12" fmla="*/ 225 w 225"/>
                <a:gd name="T13" fmla="*/ 21 h 154"/>
                <a:gd name="T14" fmla="*/ 225 w 225"/>
                <a:gd name="T15" fmla="*/ 18 h 154"/>
                <a:gd name="T16" fmla="*/ 223 w 225"/>
                <a:gd name="T17" fmla="*/ 11 h 154"/>
                <a:gd name="T18" fmla="*/ 216 w 225"/>
                <a:gd name="T19" fmla="*/ 3 h 154"/>
                <a:gd name="T20" fmla="*/ 209 w 225"/>
                <a:gd name="T21" fmla="*/ 0 h 154"/>
                <a:gd name="T22" fmla="*/ 207 w 225"/>
                <a:gd name="T23" fmla="*/ 0 h 154"/>
                <a:gd name="T24" fmla="*/ 193 w 225"/>
                <a:gd name="T25" fmla="*/ 0 h 154"/>
                <a:gd name="T26" fmla="*/ 185 w 225"/>
                <a:gd name="T27" fmla="*/ 0 h 154"/>
                <a:gd name="T28" fmla="*/ 172 w 225"/>
                <a:gd name="T29" fmla="*/ 0 h 154"/>
                <a:gd name="T30" fmla="*/ 161 w 225"/>
                <a:gd name="T31" fmla="*/ 0 h 154"/>
                <a:gd name="T32" fmla="*/ 147 w 225"/>
                <a:gd name="T33" fmla="*/ 0 h 154"/>
                <a:gd name="T34" fmla="*/ 18 w 225"/>
                <a:gd name="T35" fmla="*/ 0 h 154"/>
                <a:gd name="T36" fmla="*/ 0 w 225"/>
                <a:gd name="T37" fmla="*/ 18 h 154"/>
                <a:gd name="T38" fmla="*/ 0 w 225"/>
                <a:gd name="T39" fmla="*/ 137 h 154"/>
                <a:gd name="T40" fmla="*/ 18 w 225"/>
                <a:gd name="T41" fmla="*/ 154 h 154"/>
                <a:gd name="T42" fmla="*/ 207 w 225"/>
                <a:gd name="T43" fmla="*/ 154 h 154"/>
                <a:gd name="T44" fmla="*/ 225 w 225"/>
                <a:gd name="T45" fmla="*/ 137 h 154"/>
                <a:gd name="T46" fmla="*/ 211 w 225"/>
                <a:gd name="T47" fmla="*/ 126 h 154"/>
                <a:gd name="T48" fmla="*/ 196 w 225"/>
                <a:gd name="T49" fmla="*/ 141 h 154"/>
                <a:gd name="T50" fmla="*/ 55 w 225"/>
                <a:gd name="T51" fmla="*/ 141 h 154"/>
                <a:gd name="T52" fmla="*/ 29 w 225"/>
                <a:gd name="T53" fmla="*/ 141 h 154"/>
                <a:gd name="T54" fmla="*/ 13 w 225"/>
                <a:gd name="T55" fmla="*/ 126 h 154"/>
                <a:gd name="T56" fmla="*/ 13 w 225"/>
                <a:gd name="T57" fmla="*/ 26 h 154"/>
                <a:gd name="T58" fmla="*/ 29 w 225"/>
                <a:gd name="T59" fmla="*/ 11 h 154"/>
                <a:gd name="T60" fmla="*/ 91 w 225"/>
                <a:gd name="T61" fmla="*/ 11 h 154"/>
                <a:gd name="T62" fmla="*/ 146 w 225"/>
                <a:gd name="T63" fmla="*/ 11 h 154"/>
                <a:gd name="T64" fmla="*/ 160 w 225"/>
                <a:gd name="T65" fmla="*/ 11 h 154"/>
                <a:gd name="T66" fmla="*/ 170 w 225"/>
                <a:gd name="T67" fmla="*/ 11 h 154"/>
                <a:gd name="T68" fmla="*/ 183 w 225"/>
                <a:gd name="T69" fmla="*/ 11 h 154"/>
                <a:gd name="T70" fmla="*/ 191 w 225"/>
                <a:gd name="T71" fmla="*/ 11 h 154"/>
                <a:gd name="T72" fmla="*/ 196 w 225"/>
                <a:gd name="T73" fmla="*/ 11 h 154"/>
                <a:gd name="T74" fmla="*/ 203 w 225"/>
                <a:gd name="T75" fmla="*/ 13 h 154"/>
                <a:gd name="T76" fmla="*/ 211 w 225"/>
                <a:gd name="T77" fmla="*/ 23 h 154"/>
                <a:gd name="T78" fmla="*/ 211 w 225"/>
                <a:gd name="T79" fmla="*/ 26 h 154"/>
                <a:gd name="T80" fmla="*/ 211 w 225"/>
                <a:gd name="T81" fmla="*/ 36 h 154"/>
                <a:gd name="T82" fmla="*/ 211 w 225"/>
                <a:gd name="T83" fmla="*/ 43 h 154"/>
                <a:gd name="T84" fmla="*/ 211 w 225"/>
                <a:gd name="T85" fmla="*/ 57 h 154"/>
                <a:gd name="T86" fmla="*/ 211 w 225"/>
                <a:gd name="T87" fmla="*/ 66 h 154"/>
                <a:gd name="T88" fmla="*/ 211 w 225"/>
                <a:gd name="T89" fmla="*/ 81 h 154"/>
                <a:gd name="T90" fmla="*/ 211 w 225"/>
                <a:gd name="T91"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54">
                  <a:moveTo>
                    <a:pt x="225" y="137"/>
                  </a:moveTo>
                  <a:cubicBezTo>
                    <a:pt x="225" y="80"/>
                    <a:pt x="225" y="80"/>
                    <a:pt x="225" y="80"/>
                  </a:cubicBezTo>
                  <a:cubicBezTo>
                    <a:pt x="225" y="66"/>
                    <a:pt x="225" y="66"/>
                    <a:pt x="225" y="66"/>
                  </a:cubicBezTo>
                  <a:cubicBezTo>
                    <a:pt x="225" y="56"/>
                    <a:pt x="225" y="56"/>
                    <a:pt x="225" y="56"/>
                  </a:cubicBezTo>
                  <a:cubicBezTo>
                    <a:pt x="225" y="42"/>
                    <a:pt x="225" y="42"/>
                    <a:pt x="225" y="42"/>
                  </a:cubicBezTo>
                  <a:cubicBezTo>
                    <a:pt x="225" y="35"/>
                    <a:pt x="225" y="35"/>
                    <a:pt x="225" y="35"/>
                  </a:cubicBezTo>
                  <a:cubicBezTo>
                    <a:pt x="225" y="21"/>
                    <a:pt x="225" y="21"/>
                    <a:pt x="225" y="21"/>
                  </a:cubicBezTo>
                  <a:cubicBezTo>
                    <a:pt x="225" y="18"/>
                    <a:pt x="225" y="18"/>
                    <a:pt x="225" y="18"/>
                  </a:cubicBezTo>
                  <a:cubicBezTo>
                    <a:pt x="225" y="15"/>
                    <a:pt x="224" y="13"/>
                    <a:pt x="223" y="11"/>
                  </a:cubicBezTo>
                  <a:cubicBezTo>
                    <a:pt x="222" y="7"/>
                    <a:pt x="219" y="5"/>
                    <a:pt x="216" y="3"/>
                  </a:cubicBezTo>
                  <a:cubicBezTo>
                    <a:pt x="214" y="1"/>
                    <a:pt x="212" y="1"/>
                    <a:pt x="209" y="0"/>
                  </a:cubicBezTo>
                  <a:cubicBezTo>
                    <a:pt x="208" y="0"/>
                    <a:pt x="208" y="0"/>
                    <a:pt x="207" y="0"/>
                  </a:cubicBezTo>
                  <a:cubicBezTo>
                    <a:pt x="193" y="0"/>
                    <a:pt x="193" y="0"/>
                    <a:pt x="193" y="0"/>
                  </a:cubicBezTo>
                  <a:cubicBezTo>
                    <a:pt x="185" y="0"/>
                    <a:pt x="185" y="0"/>
                    <a:pt x="185" y="0"/>
                  </a:cubicBezTo>
                  <a:cubicBezTo>
                    <a:pt x="172" y="0"/>
                    <a:pt x="172" y="0"/>
                    <a:pt x="172" y="0"/>
                  </a:cubicBezTo>
                  <a:cubicBezTo>
                    <a:pt x="161" y="0"/>
                    <a:pt x="161" y="0"/>
                    <a:pt x="161" y="0"/>
                  </a:cubicBezTo>
                  <a:cubicBezTo>
                    <a:pt x="147" y="0"/>
                    <a:pt x="147" y="0"/>
                    <a:pt x="147" y="0"/>
                  </a:cubicBezTo>
                  <a:cubicBezTo>
                    <a:pt x="18" y="0"/>
                    <a:pt x="18" y="0"/>
                    <a:pt x="18" y="0"/>
                  </a:cubicBezTo>
                  <a:cubicBezTo>
                    <a:pt x="8" y="0"/>
                    <a:pt x="0" y="8"/>
                    <a:pt x="0" y="18"/>
                  </a:cubicBezTo>
                  <a:cubicBezTo>
                    <a:pt x="0" y="137"/>
                    <a:pt x="0" y="137"/>
                    <a:pt x="0" y="137"/>
                  </a:cubicBezTo>
                  <a:cubicBezTo>
                    <a:pt x="0" y="146"/>
                    <a:pt x="8" y="154"/>
                    <a:pt x="18" y="154"/>
                  </a:cubicBezTo>
                  <a:cubicBezTo>
                    <a:pt x="207" y="154"/>
                    <a:pt x="207" y="154"/>
                    <a:pt x="207" y="154"/>
                  </a:cubicBezTo>
                  <a:cubicBezTo>
                    <a:pt x="217" y="154"/>
                    <a:pt x="225" y="146"/>
                    <a:pt x="225" y="137"/>
                  </a:cubicBezTo>
                  <a:close/>
                  <a:moveTo>
                    <a:pt x="211" y="126"/>
                  </a:moveTo>
                  <a:cubicBezTo>
                    <a:pt x="211" y="135"/>
                    <a:pt x="204" y="141"/>
                    <a:pt x="196" y="141"/>
                  </a:cubicBezTo>
                  <a:cubicBezTo>
                    <a:pt x="55" y="141"/>
                    <a:pt x="55" y="141"/>
                    <a:pt x="55" y="141"/>
                  </a:cubicBezTo>
                  <a:cubicBezTo>
                    <a:pt x="29" y="141"/>
                    <a:pt x="29" y="141"/>
                    <a:pt x="29" y="141"/>
                  </a:cubicBezTo>
                  <a:cubicBezTo>
                    <a:pt x="20" y="141"/>
                    <a:pt x="13" y="135"/>
                    <a:pt x="13" y="126"/>
                  </a:cubicBezTo>
                  <a:cubicBezTo>
                    <a:pt x="13" y="26"/>
                    <a:pt x="13" y="26"/>
                    <a:pt x="13" y="26"/>
                  </a:cubicBezTo>
                  <a:cubicBezTo>
                    <a:pt x="13" y="18"/>
                    <a:pt x="20" y="11"/>
                    <a:pt x="29" y="11"/>
                  </a:cubicBezTo>
                  <a:cubicBezTo>
                    <a:pt x="91" y="11"/>
                    <a:pt x="91" y="11"/>
                    <a:pt x="91" y="11"/>
                  </a:cubicBezTo>
                  <a:cubicBezTo>
                    <a:pt x="146" y="11"/>
                    <a:pt x="146" y="11"/>
                    <a:pt x="146" y="11"/>
                  </a:cubicBezTo>
                  <a:cubicBezTo>
                    <a:pt x="160" y="11"/>
                    <a:pt x="160" y="11"/>
                    <a:pt x="160" y="11"/>
                  </a:cubicBezTo>
                  <a:cubicBezTo>
                    <a:pt x="170" y="11"/>
                    <a:pt x="170" y="11"/>
                    <a:pt x="170" y="11"/>
                  </a:cubicBezTo>
                  <a:cubicBezTo>
                    <a:pt x="183" y="11"/>
                    <a:pt x="183" y="11"/>
                    <a:pt x="183" y="11"/>
                  </a:cubicBezTo>
                  <a:cubicBezTo>
                    <a:pt x="191" y="11"/>
                    <a:pt x="191" y="11"/>
                    <a:pt x="191" y="11"/>
                  </a:cubicBezTo>
                  <a:cubicBezTo>
                    <a:pt x="196" y="11"/>
                    <a:pt x="196" y="11"/>
                    <a:pt x="196" y="11"/>
                  </a:cubicBezTo>
                  <a:cubicBezTo>
                    <a:pt x="198" y="11"/>
                    <a:pt x="201" y="12"/>
                    <a:pt x="203" y="13"/>
                  </a:cubicBezTo>
                  <a:cubicBezTo>
                    <a:pt x="207" y="15"/>
                    <a:pt x="210" y="19"/>
                    <a:pt x="211" y="23"/>
                  </a:cubicBezTo>
                  <a:cubicBezTo>
                    <a:pt x="211" y="24"/>
                    <a:pt x="211" y="25"/>
                    <a:pt x="211" y="26"/>
                  </a:cubicBezTo>
                  <a:cubicBezTo>
                    <a:pt x="211" y="36"/>
                    <a:pt x="211" y="36"/>
                    <a:pt x="211" y="36"/>
                  </a:cubicBezTo>
                  <a:cubicBezTo>
                    <a:pt x="211" y="43"/>
                    <a:pt x="211" y="43"/>
                    <a:pt x="211" y="43"/>
                  </a:cubicBezTo>
                  <a:cubicBezTo>
                    <a:pt x="211" y="57"/>
                    <a:pt x="211" y="57"/>
                    <a:pt x="211" y="57"/>
                  </a:cubicBezTo>
                  <a:cubicBezTo>
                    <a:pt x="211" y="66"/>
                    <a:pt x="211" y="66"/>
                    <a:pt x="211" y="66"/>
                  </a:cubicBezTo>
                  <a:cubicBezTo>
                    <a:pt x="211" y="81"/>
                    <a:pt x="211" y="81"/>
                    <a:pt x="211" y="81"/>
                  </a:cubicBezTo>
                  <a:lnTo>
                    <a:pt x="211" y="12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Freeform 454"/>
            <p:cNvSpPr/>
            <p:nvPr/>
          </p:nvSpPr>
          <p:spPr bwMode="auto">
            <a:xfrm>
              <a:off x="904537" y="3002156"/>
              <a:ext cx="168779" cy="228646"/>
            </a:xfrm>
            <a:custGeom>
              <a:avLst/>
              <a:gdLst>
                <a:gd name="T0" fmla="*/ 50 w 99"/>
                <a:gd name="T1" fmla="*/ 2 h 134"/>
                <a:gd name="T2" fmla="*/ 89 w 99"/>
                <a:gd name="T3" fmla="*/ 59 h 134"/>
                <a:gd name="T4" fmla="*/ 89 w 99"/>
                <a:gd name="T5" fmla="*/ 86 h 134"/>
                <a:gd name="T6" fmla="*/ 59 w 99"/>
                <a:gd name="T7" fmla="*/ 68 h 134"/>
                <a:gd name="T8" fmla="*/ 50 w 99"/>
                <a:gd name="T9" fmla="*/ 2 h 134"/>
                <a:gd name="T10" fmla="*/ 0 w 99"/>
                <a:gd name="T11" fmla="*/ 34 h 134"/>
                <a:gd name="T12" fmla="*/ 0 w 99"/>
                <a:gd name="T13" fmla="*/ 114 h 134"/>
                <a:gd name="T14" fmla="*/ 50 w 99"/>
                <a:gd name="T15" fmla="*/ 134 h 134"/>
                <a:gd name="T16" fmla="*/ 99 w 99"/>
                <a:gd name="T17" fmla="*/ 105 h 134"/>
                <a:gd name="T18" fmla="*/ 99 w 99"/>
                <a:gd name="T19" fmla="*/ 68 h 134"/>
                <a:gd name="T20" fmla="*/ 50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50" y="2"/>
                  </a:moveTo>
                  <a:cubicBezTo>
                    <a:pt x="89" y="59"/>
                    <a:pt x="89" y="59"/>
                    <a:pt x="89" y="59"/>
                  </a:cubicBezTo>
                  <a:cubicBezTo>
                    <a:pt x="89" y="86"/>
                    <a:pt x="89" y="86"/>
                    <a:pt x="89" y="86"/>
                  </a:cubicBezTo>
                  <a:cubicBezTo>
                    <a:pt x="59" y="68"/>
                    <a:pt x="59" y="68"/>
                    <a:pt x="59" y="68"/>
                  </a:cubicBezTo>
                  <a:cubicBezTo>
                    <a:pt x="50" y="2"/>
                    <a:pt x="50" y="2"/>
                    <a:pt x="50" y="2"/>
                  </a:cubicBezTo>
                  <a:cubicBezTo>
                    <a:pt x="50" y="2"/>
                    <a:pt x="0" y="0"/>
                    <a:pt x="0" y="34"/>
                  </a:cubicBezTo>
                  <a:cubicBezTo>
                    <a:pt x="0" y="68"/>
                    <a:pt x="0" y="114"/>
                    <a:pt x="0" y="114"/>
                  </a:cubicBezTo>
                  <a:cubicBezTo>
                    <a:pt x="0" y="114"/>
                    <a:pt x="5" y="134"/>
                    <a:pt x="50" y="134"/>
                  </a:cubicBezTo>
                  <a:cubicBezTo>
                    <a:pt x="94" y="134"/>
                    <a:pt x="99" y="121"/>
                    <a:pt x="99" y="105"/>
                  </a:cubicBezTo>
                  <a:cubicBezTo>
                    <a:pt x="99" y="89"/>
                    <a:pt x="99" y="68"/>
                    <a:pt x="99" y="68"/>
                  </a:cubicBezTo>
                  <a:cubicBezTo>
                    <a:pt x="99" y="68"/>
                    <a:pt x="88" y="2"/>
                    <a:pt x="50" y="2"/>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9" name="Oval 455"/>
            <p:cNvSpPr>
              <a:spLocks noChangeArrowheads="1"/>
            </p:cNvSpPr>
            <p:nvPr/>
          </p:nvSpPr>
          <p:spPr bwMode="auto">
            <a:xfrm>
              <a:off x="913192" y="2842032"/>
              <a:ext cx="132715" cy="15507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70" name="组合 169"/>
          <p:cNvGrpSpPr/>
          <p:nvPr/>
        </p:nvGrpSpPr>
        <p:grpSpPr>
          <a:xfrm>
            <a:off x="1032204" y="3484692"/>
            <a:ext cx="481093" cy="719115"/>
            <a:chOff x="1032204" y="3484692"/>
            <a:chExt cx="481093" cy="719115"/>
          </a:xfrm>
        </p:grpSpPr>
        <p:sp>
          <p:nvSpPr>
            <p:cNvPr id="171" name="Oval 457"/>
            <p:cNvSpPr>
              <a:spLocks noChangeArrowheads="1"/>
            </p:cNvSpPr>
            <p:nvPr/>
          </p:nvSpPr>
          <p:spPr bwMode="auto">
            <a:xfrm>
              <a:off x="1221900" y="3484692"/>
              <a:ext cx="195467" cy="227924"/>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72" name="组合 171"/>
            <p:cNvGrpSpPr/>
            <p:nvPr/>
          </p:nvGrpSpPr>
          <p:grpSpPr>
            <a:xfrm>
              <a:off x="1032204" y="3728484"/>
              <a:ext cx="481093" cy="475323"/>
              <a:chOff x="1032204" y="3728484"/>
              <a:chExt cx="481093" cy="475323"/>
            </a:xfrm>
          </p:grpSpPr>
          <p:sp>
            <p:nvSpPr>
              <p:cNvPr id="173" name="Freeform 456"/>
              <p:cNvSpPr>
                <a:spLocks noEditPoints="1"/>
              </p:cNvSpPr>
              <p:nvPr/>
            </p:nvSpPr>
            <p:spPr bwMode="auto">
              <a:xfrm>
                <a:off x="1124527" y="3728484"/>
                <a:ext cx="388770" cy="347657"/>
              </a:xfrm>
              <a:custGeom>
                <a:avLst/>
                <a:gdLst>
                  <a:gd name="T0" fmla="*/ 148 w 228"/>
                  <a:gd name="T1" fmla="*/ 0 h 204"/>
                  <a:gd name="T2" fmla="*/ 148 w 228"/>
                  <a:gd name="T3" fmla="*/ 0 h 204"/>
                  <a:gd name="T4" fmla="*/ 114 w 228"/>
                  <a:gd name="T5" fmla="*/ 13 h 204"/>
                  <a:gd name="T6" fmla="*/ 80 w 228"/>
                  <a:gd name="T7" fmla="*/ 0 h 204"/>
                  <a:gd name="T8" fmla="*/ 0 w 228"/>
                  <a:gd name="T9" fmla="*/ 80 h 204"/>
                  <a:gd name="T10" fmla="*/ 0 w 228"/>
                  <a:gd name="T11" fmla="*/ 98 h 204"/>
                  <a:gd name="T12" fmla="*/ 7 w 228"/>
                  <a:gd name="T13" fmla="*/ 84 h 204"/>
                  <a:gd name="T14" fmla="*/ 17 w 228"/>
                  <a:gd name="T15" fmla="*/ 84 h 204"/>
                  <a:gd name="T16" fmla="*/ 93 w 228"/>
                  <a:gd name="T17" fmla="*/ 137 h 204"/>
                  <a:gd name="T18" fmla="*/ 93 w 228"/>
                  <a:gd name="T19" fmla="*/ 204 h 204"/>
                  <a:gd name="T20" fmla="*/ 104 w 228"/>
                  <a:gd name="T21" fmla="*/ 204 h 204"/>
                  <a:gd name="T22" fmla="*/ 124 w 228"/>
                  <a:gd name="T23" fmla="*/ 204 h 204"/>
                  <a:gd name="T24" fmla="*/ 228 w 228"/>
                  <a:gd name="T25" fmla="*/ 167 h 204"/>
                  <a:gd name="T26" fmla="*/ 228 w 228"/>
                  <a:gd name="T27" fmla="*/ 80 h 204"/>
                  <a:gd name="T28" fmla="*/ 148 w 228"/>
                  <a:gd name="T29" fmla="*/ 0 h 204"/>
                  <a:gd name="T30" fmla="*/ 114 w 228"/>
                  <a:gd name="T31" fmla="*/ 151 h 204"/>
                  <a:gd name="T32" fmla="*/ 101 w 228"/>
                  <a:gd name="T33" fmla="*/ 132 h 204"/>
                  <a:gd name="T34" fmla="*/ 87 w 228"/>
                  <a:gd name="T35" fmla="*/ 112 h 204"/>
                  <a:gd name="T36" fmla="*/ 114 w 228"/>
                  <a:gd name="T37" fmla="*/ 13 h 204"/>
                  <a:gd name="T38" fmla="*/ 141 w 228"/>
                  <a:gd name="T39" fmla="*/ 112 h 204"/>
                  <a:gd name="T40" fmla="*/ 114 w 228"/>
                  <a:gd name="T41" fmla="*/ 1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04">
                    <a:moveTo>
                      <a:pt x="148" y="0"/>
                    </a:moveTo>
                    <a:cubicBezTo>
                      <a:pt x="148" y="0"/>
                      <a:pt x="148" y="0"/>
                      <a:pt x="148" y="0"/>
                    </a:cubicBezTo>
                    <a:cubicBezTo>
                      <a:pt x="114" y="13"/>
                      <a:pt x="114" y="13"/>
                      <a:pt x="114" y="13"/>
                    </a:cubicBezTo>
                    <a:cubicBezTo>
                      <a:pt x="80" y="0"/>
                      <a:pt x="80" y="0"/>
                      <a:pt x="80" y="0"/>
                    </a:cubicBezTo>
                    <a:cubicBezTo>
                      <a:pt x="50" y="9"/>
                      <a:pt x="0" y="30"/>
                      <a:pt x="0" y="80"/>
                    </a:cubicBezTo>
                    <a:cubicBezTo>
                      <a:pt x="0" y="87"/>
                      <a:pt x="0" y="92"/>
                      <a:pt x="0" y="98"/>
                    </a:cubicBezTo>
                    <a:cubicBezTo>
                      <a:pt x="5" y="90"/>
                      <a:pt x="7" y="84"/>
                      <a:pt x="7" y="84"/>
                    </a:cubicBezTo>
                    <a:cubicBezTo>
                      <a:pt x="17" y="84"/>
                      <a:pt x="17" y="84"/>
                      <a:pt x="17" y="84"/>
                    </a:cubicBezTo>
                    <a:cubicBezTo>
                      <a:pt x="17" y="84"/>
                      <a:pt x="33" y="137"/>
                      <a:pt x="93" y="137"/>
                    </a:cubicBezTo>
                    <a:cubicBezTo>
                      <a:pt x="93" y="204"/>
                      <a:pt x="93" y="204"/>
                      <a:pt x="93" y="204"/>
                    </a:cubicBezTo>
                    <a:cubicBezTo>
                      <a:pt x="97" y="204"/>
                      <a:pt x="100" y="204"/>
                      <a:pt x="104" y="204"/>
                    </a:cubicBezTo>
                    <a:cubicBezTo>
                      <a:pt x="124" y="204"/>
                      <a:pt x="124" y="204"/>
                      <a:pt x="124" y="204"/>
                    </a:cubicBezTo>
                    <a:cubicBezTo>
                      <a:pt x="225" y="204"/>
                      <a:pt x="228" y="167"/>
                      <a:pt x="228" y="167"/>
                    </a:cubicBezTo>
                    <a:cubicBezTo>
                      <a:pt x="228" y="167"/>
                      <a:pt x="228" y="154"/>
                      <a:pt x="228" y="80"/>
                    </a:cubicBezTo>
                    <a:cubicBezTo>
                      <a:pt x="228" y="30"/>
                      <a:pt x="178" y="9"/>
                      <a:pt x="148" y="0"/>
                    </a:cubicBezTo>
                    <a:close/>
                    <a:moveTo>
                      <a:pt x="114" y="151"/>
                    </a:moveTo>
                    <a:cubicBezTo>
                      <a:pt x="101" y="132"/>
                      <a:pt x="101" y="132"/>
                      <a:pt x="101" y="132"/>
                    </a:cubicBezTo>
                    <a:cubicBezTo>
                      <a:pt x="87" y="112"/>
                      <a:pt x="87" y="112"/>
                      <a:pt x="87" y="112"/>
                    </a:cubicBezTo>
                    <a:cubicBezTo>
                      <a:pt x="114" y="13"/>
                      <a:pt x="114" y="13"/>
                      <a:pt x="114" y="13"/>
                    </a:cubicBezTo>
                    <a:cubicBezTo>
                      <a:pt x="141" y="112"/>
                      <a:pt x="141" y="112"/>
                      <a:pt x="141" y="112"/>
                    </a:cubicBezTo>
                    <a:lnTo>
                      <a:pt x="114" y="15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4" name="Freeform 458"/>
              <p:cNvSpPr/>
              <p:nvPr/>
            </p:nvSpPr>
            <p:spPr bwMode="auto">
              <a:xfrm>
                <a:off x="1092070" y="4012668"/>
                <a:ext cx="108913" cy="109634"/>
              </a:xfrm>
              <a:custGeom>
                <a:avLst/>
                <a:gdLst>
                  <a:gd name="T0" fmla="*/ 20 w 64"/>
                  <a:gd name="T1" fmla="*/ 2 h 64"/>
                  <a:gd name="T2" fmla="*/ 0 w 64"/>
                  <a:gd name="T3" fmla="*/ 32 h 64"/>
                  <a:gd name="T4" fmla="*/ 32 w 64"/>
                  <a:gd name="T5" fmla="*/ 64 h 64"/>
                  <a:gd name="T6" fmla="*/ 64 w 64"/>
                  <a:gd name="T7" fmla="*/ 32 h 64"/>
                  <a:gd name="T8" fmla="*/ 64 w 64"/>
                  <a:gd name="T9" fmla="*/ 31 h 64"/>
                  <a:gd name="T10" fmla="*/ 32 w 64"/>
                  <a:gd name="T11" fmla="*/ 0 h 64"/>
                  <a:gd name="T12" fmla="*/ 20 w 64"/>
                  <a:gd name="T13" fmla="*/ 2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20" y="2"/>
                    </a:moveTo>
                    <a:cubicBezTo>
                      <a:pt x="8" y="7"/>
                      <a:pt x="0" y="18"/>
                      <a:pt x="0" y="32"/>
                    </a:cubicBezTo>
                    <a:cubicBezTo>
                      <a:pt x="0" y="49"/>
                      <a:pt x="14" y="64"/>
                      <a:pt x="32" y="64"/>
                    </a:cubicBezTo>
                    <a:cubicBezTo>
                      <a:pt x="50" y="64"/>
                      <a:pt x="64" y="49"/>
                      <a:pt x="64" y="32"/>
                    </a:cubicBezTo>
                    <a:cubicBezTo>
                      <a:pt x="64" y="32"/>
                      <a:pt x="64" y="31"/>
                      <a:pt x="64" y="31"/>
                    </a:cubicBezTo>
                    <a:cubicBezTo>
                      <a:pt x="64" y="14"/>
                      <a:pt x="49" y="0"/>
                      <a:pt x="32" y="0"/>
                    </a:cubicBezTo>
                    <a:cubicBezTo>
                      <a:pt x="28" y="0"/>
                      <a:pt x="24" y="1"/>
                      <a:pt x="20" y="2"/>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5" name="Freeform 459"/>
              <p:cNvSpPr>
                <a:spLocks noEditPoints="1"/>
              </p:cNvSpPr>
              <p:nvPr/>
            </p:nvSpPr>
            <p:spPr bwMode="auto">
              <a:xfrm>
                <a:off x="1032204" y="3898706"/>
                <a:ext cx="228646" cy="305101"/>
              </a:xfrm>
              <a:custGeom>
                <a:avLst/>
                <a:gdLst>
                  <a:gd name="T0" fmla="*/ 66 w 134"/>
                  <a:gd name="T1" fmla="*/ 0 h 179"/>
                  <a:gd name="T2" fmla="*/ 54 w 134"/>
                  <a:gd name="T3" fmla="*/ 18 h 179"/>
                  <a:gd name="T4" fmla="*/ 0 w 134"/>
                  <a:gd name="T5" fmla="*/ 48 h 179"/>
                  <a:gd name="T6" fmla="*/ 0 w 134"/>
                  <a:gd name="T7" fmla="*/ 117 h 179"/>
                  <a:gd name="T8" fmla="*/ 66 w 134"/>
                  <a:gd name="T9" fmla="*/ 179 h 179"/>
                  <a:gd name="T10" fmla="*/ 134 w 134"/>
                  <a:gd name="T11" fmla="*/ 116 h 179"/>
                  <a:gd name="T12" fmla="*/ 134 w 134"/>
                  <a:gd name="T13" fmla="*/ 104 h 179"/>
                  <a:gd name="T14" fmla="*/ 134 w 134"/>
                  <a:gd name="T15" fmla="*/ 48 h 179"/>
                  <a:gd name="T16" fmla="*/ 66 w 134"/>
                  <a:gd name="T17" fmla="*/ 0 h 179"/>
                  <a:gd name="T18" fmla="*/ 107 w 134"/>
                  <a:gd name="T19" fmla="*/ 99 h 179"/>
                  <a:gd name="T20" fmla="*/ 107 w 134"/>
                  <a:gd name="T21" fmla="*/ 100 h 179"/>
                  <a:gd name="T22" fmla="*/ 67 w 134"/>
                  <a:gd name="T23" fmla="*/ 139 h 179"/>
                  <a:gd name="T24" fmla="*/ 27 w 134"/>
                  <a:gd name="T25" fmla="*/ 99 h 179"/>
                  <a:gd name="T26" fmla="*/ 54 w 134"/>
                  <a:gd name="T27" fmla="*/ 60 h 179"/>
                  <a:gd name="T28" fmla="*/ 67 w 134"/>
                  <a:gd name="T29" fmla="*/ 58 h 179"/>
                  <a:gd name="T30" fmla="*/ 107 w 134"/>
                  <a:gd name="T31" fmla="*/ 9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79">
                    <a:moveTo>
                      <a:pt x="66" y="0"/>
                    </a:moveTo>
                    <a:cubicBezTo>
                      <a:pt x="66" y="0"/>
                      <a:pt x="62" y="9"/>
                      <a:pt x="54" y="18"/>
                    </a:cubicBezTo>
                    <a:cubicBezTo>
                      <a:pt x="44" y="30"/>
                      <a:pt x="27" y="45"/>
                      <a:pt x="0" y="48"/>
                    </a:cubicBezTo>
                    <a:cubicBezTo>
                      <a:pt x="0" y="117"/>
                      <a:pt x="0" y="117"/>
                      <a:pt x="0" y="117"/>
                    </a:cubicBezTo>
                    <a:cubicBezTo>
                      <a:pt x="0" y="153"/>
                      <a:pt x="66" y="179"/>
                      <a:pt x="66" y="179"/>
                    </a:cubicBezTo>
                    <a:cubicBezTo>
                      <a:pt x="124" y="164"/>
                      <a:pt x="134" y="116"/>
                      <a:pt x="134" y="116"/>
                    </a:cubicBezTo>
                    <a:cubicBezTo>
                      <a:pt x="134" y="104"/>
                      <a:pt x="134" y="104"/>
                      <a:pt x="134" y="104"/>
                    </a:cubicBezTo>
                    <a:cubicBezTo>
                      <a:pt x="134" y="48"/>
                      <a:pt x="134" y="48"/>
                      <a:pt x="134" y="48"/>
                    </a:cubicBezTo>
                    <a:cubicBezTo>
                      <a:pt x="81" y="46"/>
                      <a:pt x="66" y="0"/>
                      <a:pt x="66" y="0"/>
                    </a:cubicBezTo>
                    <a:close/>
                    <a:moveTo>
                      <a:pt x="107" y="99"/>
                    </a:moveTo>
                    <a:cubicBezTo>
                      <a:pt x="107" y="99"/>
                      <a:pt x="107" y="100"/>
                      <a:pt x="107" y="100"/>
                    </a:cubicBezTo>
                    <a:cubicBezTo>
                      <a:pt x="106" y="122"/>
                      <a:pt x="89" y="139"/>
                      <a:pt x="67" y="139"/>
                    </a:cubicBezTo>
                    <a:cubicBezTo>
                      <a:pt x="45" y="139"/>
                      <a:pt x="27" y="121"/>
                      <a:pt x="27" y="99"/>
                    </a:cubicBezTo>
                    <a:cubicBezTo>
                      <a:pt x="27" y="81"/>
                      <a:pt x="38" y="66"/>
                      <a:pt x="54" y="60"/>
                    </a:cubicBezTo>
                    <a:cubicBezTo>
                      <a:pt x="58" y="59"/>
                      <a:pt x="63" y="58"/>
                      <a:pt x="67" y="58"/>
                    </a:cubicBezTo>
                    <a:cubicBezTo>
                      <a:pt x="89" y="58"/>
                      <a:pt x="107" y="76"/>
                      <a:pt x="107" y="9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176" name="组合 175"/>
          <p:cNvGrpSpPr/>
          <p:nvPr/>
        </p:nvGrpSpPr>
        <p:grpSpPr>
          <a:xfrm>
            <a:off x="2084550" y="3463775"/>
            <a:ext cx="452964" cy="740033"/>
            <a:chOff x="2190567" y="3013202"/>
            <a:chExt cx="452964" cy="740033"/>
          </a:xfrm>
          <a:solidFill>
            <a:schemeClr val="bg1"/>
          </a:solidFill>
        </p:grpSpPr>
        <p:sp>
          <p:nvSpPr>
            <p:cNvPr id="177" name="Freeform 460"/>
            <p:cNvSpPr/>
            <p:nvPr/>
          </p:nvSpPr>
          <p:spPr bwMode="auto">
            <a:xfrm>
              <a:off x="2599533" y="3101919"/>
              <a:ext cx="43998" cy="42556"/>
            </a:xfrm>
            <a:custGeom>
              <a:avLst/>
              <a:gdLst>
                <a:gd name="T0" fmla="*/ 25 w 26"/>
                <a:gd name="T1" fmla="*/ 4 h 25"/>
                <a:gd name="T2" fmla="*/ 15 w 26"/>
                <a:gd name="T3" fmla="*/ 2 h 25"/>
                <a:gd name="T4" fmla="*/ 3 w 26"/>
                <a:gd name="T5" fmla="*/ 11 h 25"/>
                <a:gd name="T6" fmla="*/ 0 w 26"/>
                <a:gd name="T7" fmla="*/ 17 h 25"/>
                <a:gd name="T8" fmla="*/ 1 w 26"/>
                <a:gd name="T9" fmla="*/ 21 h 25"/>
                <a:gd name="T10" fmla="*/ 11 w 26"/>
                <a:gd name="T11" fmla="*/ 23 h 25"/>
                <a:gd name="T12" fmla="*/ 23 w 26"/>
                <a:gd name="T13" fmla="*/ 14 h 25"/>
                <a:gd name="T14" fmla="*/ 26 w 26"/>
                <a:gd name="T15" fmla="*/ 8 h 25"/>
                <a:gd name="T16" fmla="*/ 25 w 26"/>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5" y="4"/>
                  </a:moveTo>
                  <a:cubicBezTo>
                    <a:pt x="22" y="1"/>
                    <a:pt x="18" y="0"/>
                    <a:pt x="15" y="2"/>
                  </a:cubicBezTo>
                  <a:cubicBezTo>
                    <a:pt x="3" y="11"/>
                    <a:pt x="3" y="11"/>
                    <a:pt x="3" y="11"/>
                  </a:cubicBezTo>
                  <a:cubicBezTo>
                    <a:pt x="1" y="12"/>
                    <a:pt x="0" y="15"/>
                    <a:pt x="0" y="17"/>
                  </a:cubicBezTo>
                  <a:cubicBezTo>
                    <a:pt x="0" y="18"/>
                    <a:pt x="0" y="20"/>
                    <a:pt x="1" y="21"/>
                  </a:cubicBezTo>
                  <a:cubicBezTo>
                    <a:pt x="4" y="24"/>
                    <a:pt x="8" y="25"/>
                    <a:pt x="11" y="23"/>
                  </a:cubicBezTo>
                  <a:cubicBezTo>
                    <a:pt x="23" y="14"/>
                    <a:pt x="23" y="14"/>
                    <a:pt x="23" y="14"/>
                  </a:cubicBezTo>
                  <a:cubicBezTo>
                    <a:pt x="25" y="13"/>
                    <a:pt x="26" y="10"/>
                    <a:pt x="26" y="8"/>
                  </a:cubicBezTo>
                  <a:cubicBezTo>
                    <a:pt x="26" y="7"/>
                    <a:pt x="26" y="5"/>
                    <a:pt x="2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8" name="Freeform 461"/>
            <p:cNvSpPr/>
            <p:nvPr/>
          </p:nvSpPr>
          <p:spPr bwMode="auto">
            <a:xfrm>
              <a:off x="2493504" y="3013202"/>
              <a:ext cx="23802" cy="49769"/>
            </a:xfrm>
            <a:custGeom>
              <a:avLst/>
              <a:gdLst>
                <a:gd name="T0" fmla="*/ 7 w 14"/>
                <a:gd name="T1" fmla="*/ 29 h 29"/>
                <a:gd name="T2" fmla="*/ 14 w 14"/>
                <a:gd name="T3" fmla="*/ 22 h 29"/>
                <a:gd name="T4" fmla="*/ 14 w 14"/>
                <a:gd name="T5" fmla="*/ 7 h 29"/>
                <a:gd name="T6" fmla="*/ 12 w 14"/>
                <a:gd name="T7" fmla="*/ 2 h 29"/>
                <a:gd name="T8" fmla="*/ 7 w 14"/>
                <a:gd name="T9" fmla="*/ 0 h 29"/>
                <a:gd name="T10" fmla="*/ 0 w 14"/>
                <a:gd name="T11" fmla="*/ 7 h 29"/>
                <a:gd name="T12" fmla="*/ 0 w 14"/>
                <a:gd name="T13" fmla="*/ 22 h 29"/>
                <a:gd name="T14" fmla="*/ 2 w 14"/>
                <a:gd name="T15" fmla="*/ 27 h 29"/>
                <a:gd name="T16" fmla="*/ 7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7" y="29"/>
                  </a:moveTo>
                  <a:cubicBezTo>
                    <a:pt x="11" y="29"/>
                    <a:pt x="14" y="26"/>
                    <a:pt x="14" y="22"/>
                  </a:cubicBezTo>
                  <a:cubicBezTo>
                    <a:pt x="14" y="7"/>
                    <a:pt x="14" y="7"/>
                    <a:pt x="14" y="7"/>
                  </a:cubicBezTo>
                  <a:cubicBezTo>
                    <a:pt x="14" y="5"/>
                    <a:pt x="14" y="4"/>
                    <a:pt x="12" y="2"/>
                  </a:cubicBezTo>
                  <a:cubicBezTo>
                    <a:pt x="11" y="1"/>
                    <a:pt x="9" y="0"/>
                    <a:pt x="7" y="0"/>
                  </a:cubicBezTo>
                  <a:cubicBezTo>
                    <a:pt x="3" y="0"/>
                    <a:pt x="0" y="3"/>
                    <a:pt x="0" y="7"/>
                  </a:cubicBezTo>
                  <a:cubicBezTo>
                    <a:pt x="0" y="22"/>
                    <a:pt x="0" y="22"/>
                    <a:pt x="0" y="22"/>
                  </a:cubicBezTo>
                  <a:cubicBezTo>
                    <a:pt x="0" y="24"/>
                    <a:pt x="1" y="26"/>
                    <a:pt x="2" y="27"/>
                  </a:cubicBezTo>
                  <a:cubicBezTo>
                    <a:pt x="3" y="28"/>
                    <a:pt x="5" y="29"/>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9" name="Freeform 462"/>
            <p:cNvSpPr/>
            <p:nvPr/>
          </p:nvSpPr>
          <p:spPr bwMode="auto">
            <a:xfrm>
              <a:off x="2463211" y="3316860"/>
              <a:ext cx="62752" cy="23802"/>
            </a:xfrm>
            <a:custGeom>
              <a:avLst/>
              <a:gdLst>
                <a:gd name="T0" fmla="*/ 30 w 37"/>
                <a:gd name="T1" fmla="*/ 0 h 14"/>
                <a:gd name="T2" fmla="*/ 7 w 37"/>
                <a:gd name="T3" fmla="*/ 0 h 14"/>
                <a:gd name="T4" fmla="*/ 2 w 37"/>
                <a:gd name="T5" fmla="*/ 2 h 14"/>
                <a:gd name="T6" fmla="*/ 0 w 37"/>
                <a:gd name="T7" fmla="*/ 7 h 14"/>
                <a:gd name="T8" fmla="*/ 7 w 37"/>
                <a:gd name="T9" fmla="*/ 14 h 14"/>
                <a:gd name="T10" fmla="*/ 30 w 37"/>
                <a:gd name="T11" fmla="*/ 14 h 14"/>
                <a:gd name="T12" fmla="*/ 37 w 37"/>
                <a:gd name="T13" fmla="*/ 7 h 14"/>
                <a:gd name="T14" fmla="*/ 30 w 3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4">
                  <a:moveTo>
                    <a:pt x="30" y="0"/>
                  </a:moveTo>
                  <a:cubicBezTo>
                    <a:pt x="7" y="0"/>
                    <a:pt x="7" y="0"/>
                    <a:pt x="7" y="0"/>
                  </a:cubicBezTo>
                  <a:cubicBezTo>
                    <a:pt x="5" y="0"/>
                    <a:pt x="3" y="1"/>
                    <a:pt x="2" y="2"/>
                  </a:cubicBezTo>
                  <a:cubicBezTo>
                    <a:pt x="1" y="4"/>
                    <a:pt x="0" y="5"/>
                    <a:pt x="0" y="7"/>
                  </a:cubicBezTo>
                  <a:cubicBezTo>
                    <a:pt x="0" y="11"/>
                    <a:pt x="3" y="14"/>
                    <a:pt x="7" y="14"/>
                  </a:cubicBezTo>
                  <a:cubicBezTo>
                    <a:pt x="30" y="14"/>
                    <a:pt x="30" y="14"/>
                    <a:pt x="30" y="14"/>
                  </a:cubicBezTo>
                  <a:cubicBezTo>
                    <a:pt x="34" y="14"/>
                    <a:pt x="37" y="11"/>
                    <a:pt x="37" y="7"/>
                  </a:cubicBezTo>
                  <a:cubicBezTo>
                    <a:pt x="37" y="4"/>
                    <a:pt x="34"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0" name="Freeform 463"/>
            <p:cNvSpPr/>
            <p:nvPr/>
          </p:nvSpPr>
          <p:spPr bwMode="auto">
            <a:xfrm>
              <a:off x="2427147" y="3250503"/>
              <a:ext cx="141371" cy="59866"/>
            </a:xfrm>
            <a:custGeom>
              <a:avLst/>
              <a:gdLst>
                <a:gd name="T0" fmla="*/ 66 w 83"/>
                <a:gd name="T1" fmla="*/ 5 h 35"/>
                <a:gd name="T2" fmla="*/ 66 w 83"/>
                <a:gd name="T3" fmla="*/ 22 h 35"/>
                <a:gd name="T4" fmla="*/ 41 w 83"/>
                <a:gd name="T5" fmla="*/ 27 h 35"/>
                <a:gd name="T6" fmla="*/ 18 w 83"/>
                <a:gd name="T7" fmla="*/ 22 h 35"/>
                <a:gd name="T8" fmla="*/ 15 w 83"/>
                <a:gd name="T9" fmla="*/ 5 h 35"/>
                <a:gd name="T10" fmla="*/ 6 w 83"/>
                <a:gd name="T11" fmla="*/ 0 h 35"/>
                <a:gd name="T12" fmla="*/ 11 w 83"/>
                <a:gd name="T13" fmla="*/ 14 h 35"/>
                <a:gd name="T14" fmla="*/ 41 w 83"/>
                <a:gd name="T15" fmla="*/ 35 h 35"/>
                <a:gd name="T16" fmla="*/ 42 w 83"/>
                <a:gd name="T17" fmla="*/ 35 h 35"/>
                <a:gd name="T18" fmla="*/ 73 w 83"/>
                <a:gd name="T19" fmla="*/ 14 h 35"/>
                <a:gd name="T20" fmla="*/ 77 w 83"/>
                <a:gd name="T21" fmla="*/ 0 h 35"/>
                <a:gd name="T22" fmla="*/ 66 w 83"/>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35">
                  <a:moveTo>
                    <a:pt x="66" y="5"/>
                  </a:moveTo>
                  <a:cubicBezTo>
                    <a:pt x="65" y="10"/>
                    <a:pt x="63" y="17"/>
                    <a:pt x="66" y="22"/>
                  </a:cubicBezTo>
                  <a:cubicBezTo>
                    <a:pt x="66" y="22"/>
                    <a:pt x="53" y="27"/>
                    <a:pt x="41" y="27"/>
                  </a:cubicBezTo>
                  <a:cubicBezTo>
                    <a:pt x="30" y="27"/>
                    <a:pt x="18" y="22"/>
                    <a:pt x="18" y="22"/>
                  </a:cubicBezTo>
                  <a:cubicBezTo>
                    <a:pt x="19" y="16"/>
                    <a:pt x="17" y="10"/>
                    <a:pt x="15" y="5"/>
                  </a:cubicBezTo>
                  <a:cubicBezTo>
                    <a:pt x="6" y="0"/>
                    <a:pt x="6" y="0"/>
                    <a:pt x="6" y="0"/>
                  </a:cubicBezTo>
                  <a:cubicBezTo>
                    <a:pt x="8" y="5"/>
                    <a:pt x="10" y="11"/>
                    <a:pt x="11" y="14"/>
                  </a:cubicBezTo>
                  <a:cubicBezTo>
                    <a:pt x="11" y="22"/>
                    <a:pt x="0" y="35"/>
                    <a:pt x="41" y="35"/>
                  </a:cubicBezTo>
                  <a:cubicBezTo>
                    <a:pt x="41" y="35"/>
                    <a:pt x="42" y="35"/>
                    <a:pt x="42" y="35"/>
                  </a:cubicBezTo>
                  <a:cubicBezTo>
                    <a:pt x="83" y="35"/>
                    <a:pt x="73" y="22"/>
                    <a:pt x="73" y="14"/>
                  </a:cubicBezTo>
                  <a:cubicBezTo>
                    <a:pt x="73" y="11"/>
                    <a:pt x="75" y="5"/>
                    <a:pt x="77" y="0"/>
                  </a:cubicBezTo>
                  <a:lnTo>
                    <a:pt x="6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1" name="Freeform 464"/>
            <p:cNvSpPr/>
            <p:nvPr/>
          </p:nvSpPr>
          <p:spPr bwMode="auto">
            <a:xfrm>
              <a:off x="2394689" y="3289452"/>
              <a:ext cx="38949" cy="39671"/>
            </a:xfrm>
            <a:custGeom>
              <a:avLst/>
              <a:gdLst>
                <a:gd name="T0" fmla="*/ 16 w 23"/>
                <a:gd name="T1" fmla="*/ 3 h 23"/>
                <a:gd name="T2" fmla="*/ 3 w 23"/>
                <a:gd name="T3" fmla="*/ 7 h 23"/>
                <a:gd name="T4" fmla="*/ 6 w 23"/>
                <a:gd name="T5" fmla="*/ 20 h 23"/>
                <a:gd name="T6" fmla="*/ 20 w 23"/>
                <a:gd name="T7" fmla="*/ 17 h 23"/>
                <a:gd name="T8" fmla="*/ 16 w 23"/>
                <a:gd name="T9" fmla="*/ 3 h 23"/>
              </a:gdLst>
              <a:ahLst/>
              <a:cxnLst>
                <a:cxn ang="0">
                  <a:pos x="T0" y="T1"/>
                </a:cxn>
                <a:cxn ang="0">
                  <a:pos x="T2" y="T3"/>
                </a:cxn>
                <a:cxn ang="0">
                  <a:pos x="T4" y="T5"/>
                </a:cxn>
                <a:cxn ang="0">
                  <a:pos x="T6" y="T7"/>
                </a:cxn>
                <a:cxn ang="0">
                  <a:pos x="T8" y="T9"/>
                </a:cxn>
              </a:cxnLst>
              <a:rect l="0" t="0" r="r" b="b"/>
              <a:pathLst>
                <a:path w="23" h="23">
                  <a:moveTo>
                    <a:pt x="16" y="3"/>
                  </a:moveTo>
                  <a:cubicBezTo>
                    <a:pt x="12" y="0"/>
                    <a:pt x="5" y="2"/>
                    <a:pt x="3" y="7"/>
                  </a:cubicBezTo>
                  <a:cubicBezTo>
                    <a:pt x="0" y="11"/>
                    <a:pt x="1" y="17"/>
                    <a:pt x="6" y="20"/>
                  </a:cubicBezTo>
                  <a:cubicBezTo>
                    <a:pt x="11" y="23"/>
                    <a:pt x="17" y="22"/>
                    <a:pt x="20" y="17"/>
                  </a:cubicBezTo>
                  <a:cubicBezTo>
                    <a:pt x="23" y="12"/>
                    <a:pt x="21" y="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2" name="Freeform 465"/>
            <p:cNvSpPr>
              <a:spLocks noEditPoints="1"/>
            </p:cNvSpPr>
            <p:nvPr/>
          </p:nvSpPr>
          <p:spPr bwMode="auto">
            <a:xfrm>
              <a:off x="2404787" y="3073068"/>
              <a:ext cx="186090" cy="186090"/>
            </a:xfrm>
            <a:custGeom>
              <a:avLst/>
              <a:gdLst>
                <a:gd name="T0" fmla="*/ 54 w 109"/>
                <a:gd name="T1" fmla="*/ 0 h 109"/>
                <a:gd name="T2" fmla="*/ 0 w 109"/>
                <a:gd name="T3" fmla="*/ 54 h 109"/>
                <a:gd name="T4" fmla="*/ 12 w 109"/>
                <a:gd name="T5" fmla="*/ 89 h 109"/>
                <a:gd name="T6" fmla="*/ 12 w 109"/>
                <a:gd name="T7" fmla="*/ 89 h 109"/>
                <a:gd name="T8" fmla="*/ 25 w 109"/>
                <a:gd name="T9" fmla="*/ 100 h 109"/>
                <a:gd name="T10" fmla="*/ 54 w 109"/>
                <a:gd name="T11" fmla="*/ 109 h 109"/>
                <a:gd name="T12" fmla="*/ 82 w 109"/>
                <a:gd name="T13" fmla="*/ 101 h 109"/>
                <a:gd name="T14" fmla="*/ 97 w 109"/>
                <a:gd name="T15" fmla="*/ 89 h 109"/>
                <a:gd name="T16" fmla="*/ 97 w 109"/>
                <a:gd name="T17" fmla="*/ 88 h 109"/>
                <a:gd name="T18" fmla="*/ 109 w 109"/>
                <a:gd name="T19" fmla="*/ 54 h 109"/>
                <a:gd name="T20" fmla="*/ 54 w 109"/>
                <a:gd name="T21" fmla="*/ 0 h 109"/>
                <a:gd name="T22" fmla="*/ 54 w 109"/>
                <a:gd name="T23" fmla="*/ 101 h 109"/>
                <a:gd name="T24" fmla="*/ 7 w 109"/>
                <a:gd name="T25" fmla="*/ 54 h 109"/>
                <a:gd name="T26" fmla="*/ 54 w 109"/>
                <a:gd name="T27" fmla="*/ 7 h 109"/>
                <a:gd name="T28" fmla="*/ 101 w 109"/>
                <a:gd name="T29" fmla="*/ 54 h 109"/>
                <a:gd name="T30" fmla="*/ 54 w 109"/>
                <a:gd name="T3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09">
                  <a:moveTo>
                    <a:pt x="54" y="0"/>
                  </a:moveTo>
                  <a:cubicBezTo>
                    <a:pt x="24" y="0"/>
                    <a:pt x="0" y="24"/>
                    <a:pt x="0" y="54"/>
                  </a:cubicBezTo>
                  <a:cubicBezTo>
                    <a:pt x="0" y="67"/>
                    <a:pt x="5" y="80"/>
                    <a:pt x="12" y="89"/>
                  </a:cubicBezTo>
                  <a:cubicBezTo>
                    <a:pt x="12" y="89"/>
                    <a:pt x="12" y="89"/>
                    <a:pt x="12" y="89"/>
                  </a:cubicBezTo>
                  <a:cubicBezTo>
                    <a:pt x="16" y="93"/>
                    <a:pt x="20" y="97"/>
                    <a:pt x="25" y="100"/>
                  </a:cubicBezTo>
                  <a:cubicBezTo>
                    <a:pt x="34" y="106"/>
                    <a:pt x="44" y="109"/>
                    <a:pt x="54" y="109"/>
                  </a:cubicBezTo>
                  <a:cubicBezTo>
                    <a:pt x="65" y="109"/>
                    <a:pt x="74" y="106"/>
                    <a:pt x="82" y="101"/>
                  </a:cubicBezTo>
                  <a:cubicBezTo>
                    <a:pt x="88" y="98"/>
                    <a:pt x="93" y="94"/>
                    <a:pt x="97" y="89"/>
                  </a:cubicBezTo>
                  <a:cubicBezTo>
                    <a:pt x="97" y="88"/>
                    <a:pt x="97" y="88"/>
                    <a:pt x="97" y="88"/>
                  </a:cubicBezTo>
                  <a:cubicBezTo>
                    <a:pt x="104" y="79"/>
                    <a:pt x="109" y="67"/>
                    <a:pt x="109" y="54"/>
                  </a:cubicBezTo>
                  <a:cubicBezTo>
                    <a:pt x="109" y="24"/>
                    <a:pt x="85" y="0"/>
                    <a:pt x="54" y="0"/>
                  </a:cubicBezTo>
                  <a:close/>
                  <a:moveTo>
                    <a:pt x="54" y="101"/>
                  </a:moveTo>
                  <a:cubicBezTo>
                    <a:pt x="29" y="101"/>
                    <a:pt x="7" y="80"/>
                    <a:pt x="7" y="54"/>
                  </a:cubicBezTo>
                  <a:cubicBezTo>
                    <a:pt x="7" y="28"/>
                    <a:pt x="29" y="7"/>
                    <a:pt x="54" y="7"/>
                  </a:cubicBezTo>
                  <a:cubicBezTo>
                    <a:pt x="80" y="7"/>
                    <a:pt x="101" y="28"/>
                    <a:pt x="101" y="54"/>
                  </a:cubicBezTo>
                  <a:cubicBezTo>
                    <a:pt x="101" y="80"/>
                    <a:pt x="80" y="101"/>
                    <a:pt x="5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3" name="Freeform 466"/>
            <p:cNvSpPr/>
            <p:nvPr/>
          </p:nvSpPr>
          <p:spPr bwMode="auto">
            <a:xfrm>
              <a:off x="2369444" y="3325516"/>
              <a:ext cx="28851" cy="28851"/>
            </a:xfrm>
            <a:custGeom>
              <a:avLst/>
              <a:gdLst>
                <a:gd name="T0" fmla="*/ 13 w 17"/>
                <a:gd name="T1" fmla="*/ 2 h 17"/>
                <a:gd name="T2" fmla="*/ 2 w 17"/>
                <a:gd name="T3" fmla="*/ 4 h 17"/>
                <a:gd name="T4" fmla="*/ 5 w 17"/>
                <a:gd name="T5" fmla="*/ 15 h 17"/>
                <a:gd name="T6" fmla="*/ 15 w 17"/>
                <a:gd name="T7" fmla="*/ 12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0"/>
                    <a:pt x="5" y="1"/>
                    <a:pt x="2" y="4"/>
                  </a:cubicBezTo>
                  <a:cubicBezTo>
                    <a:pt x="0" y="8"/>
                    <a:pt x="1" y="13"/>
                    <a:pt x="5" y="15"/>
                  </a:cubicBezTo>
                  <a:cubicBezTo>
                    <a:pt x="9" y="17"/>
                    <a:pt x="13" y="16"/>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4" name="Freeform 467"/>
            <p:cNvSpPr/>
            <p:nvPr/>
          </p:nvSpPr>
          <p:spPr bwMode="auto">
            <a:xfrm>
              <a:off x="2353576" y="3101919"/>
              <a:ext cx="44719" cy="42556"/>
            </a:xfrm>
            <a:custGeom>
              <a:avLst/>
              <a:gdLst>
                <a:gd name="T0" fmla="*/ 3 w 26"/>
                <a:gd name="T1" fmla="*/ 14 h 25"/>
                <a:gd name="T2" fmla="*/ 14 w 26"/>
                <a:gd name="T3" fmla="*/ 23 h 25"/>
                <a:gd name="T4" fmla="*/ 24 w 26"/>
                <a:gd name="T5" fmla="*/ 21 h 25"/>
                <a:gd name="T6" fmla="*/ 26 w 26"/>
                <a:gd name="T7" fmla="*/ 17 h 25"/>
                <a:gd name="T8" fmla="*/ 23 w 26"/>
                <a:gd name="T9" fmla="*/ 11 h 25"/>
                <a:gd name="T10" fmla="*/ 11 w 26"/>
                <a:gd name="T11" fmla="*/ 2 h 25"/>
                <a:gd name="T12" fmla="*/ 1 w 26"/>
                <a:gd name="T13" fmla="*/ 4 h 25"/>
                <a:gd name="T14" fmla="*/ 0 w 26"/>
                <a:gd name="T15" fmla="*/ 8 h 25"/>
                <a:gd name="T16" fmla="*/ 3 w 26"/>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3" y="14"/>
                  </a:moveTo>
                  <a:cubicBezTo>
                    <a:pt x="14" y="23"/>
                    <a:pt x="14" y="23"/>
                    <a:pt x="14" y="23"/>
                  </a:cubicBezTo>
                  <a:cubicBezTo>
                    <a:pt x="18" y="25"/>
                    <a:pt x="22" y="24"/>
                    <a:pt x="24" y="21"/>
                  </a:cubicBezTo>
                  <a:cubicBezTo>
                    <a:pt x="25" y="20"/>
                    <a:pt x="26" y="18"/>
                    <a:pt x="26" y="17"/>
                  </a:cubicBezTo>
                  <a:cubicBezTo>
                    <a:pt x="26" y="15"/>
                    <a:pt x="25" y="12"/>
                    <a:pt x="23" y="11"/>
                  </a:cubicBezTo>
                  <a:cubicBezTo>
                    <a:pt x="11" y="2"/>
                    <a:pt x="11" y="2"/>
                    <a:pt x="11" y="2"/>
                  </a:cubicBezTo>
                  <a:cubicBezTo>
                    <a:pt x="8" y="0"/>
                    <a:pt x="3" y="1"/>
                    <a:pt x="1" y="4"/>
                  </a:cubicBezTo>
                  <a:cubicBezTo>
                    <a:pt x="0" y="5"/>
                    <a:pt x="0" y="7"/>
                    <a:pt x="0" y="8"/>
                  </a:cubicBezTo>
                  <a:cubicBezTo>
                    <a:pt x="0" y="10"/>
                    <a:pt x="1"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5" name="Freeform 468"/>
            <p:cNvSpPr/>
            <p:nvPr/>
          </p:nvSpPr>
          <p:spPr bwMode="auto">
            <a:xfrm>
              <a:off x="2190567" y="3482034"/>
              <a:ext cx="200516" cy="271201"/>
            </a:xfrm>
            <a:custGeom>
              <a:avLst/>
              <a:gdLst>
                <a:gd name="T0" fmla="*/ 59 w 118"/>
                <a:gd name="T1" fmla="*/ 3 h 159"/>
                <a:gd name="T2" fmla="*/ 106 w 118"/>
                <a:gd name="T3" fmla="*/ 71 h 159"/>
                <a:gd name="T4" fmla="*/ 106 w 118"/>
                <a:gd name="T5" fmla="*/ 103 h 159"/>
                <a:gd name="T6" fmla="*/ 71 w 118"/>
                <a:gd name="T7" fmla="*/ 81 h 159"/>
                <a:gd name="T8" fmla="*/ 59 w 118"/>
                <a:gd name="T9" fmla="*/ 3 h 159"/>
                <a:gd name="T10" fmla="*/ 0 w 118"/>
                <a:gd name="T11" fmla="*/ 41 h 159"/>
                <a:gd name="T12" fmla="*/ 0 w 118"/>
                <a:gd name="T13" fmla="*/ 136 h 159"/>
                <a:gd name="T14" fmla="*/ 59 w 118"/>
                <a:gd name="T15" fmla="*/ 159 h 159"/>
                <a:gd name="T16" fmla="*/ 118 w 118"/>
                <a:gd name="T17" fmla="*/ 125 h 159"/>
                <a:gd name="T18" fmla="*/ 118 w 118"/>
                <a:gd name="T19" fmla="*/ 81 h 159"/>
                <a:gd name="T20" fmla="*/ 59 w 118"/>
                <a:gd name="T21"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9">
                  <a:moveTo>
                    <a:pt x="59" y="3"/>
                  </a:moveTo>
                  <a:cubicBezTo>
                    <a:pt x="106" y="71"/>
                    <a:pt x="106" y="71"/>
                    <a:pt x="106" y="71"/>
                  </a:cubicBezTo>
                  <a:cubicBezTo>
                    <a:pt x="106" y="103"/>
                    <a:pt x="106" y="103"/>
                    <a:pt x="106" y="103"/>
                  </a:cubicBezTo>
                  <a:cubicBezTo>
                    <a:pt x="71" y="81"/>
                    <a:pt x="71" y="81"/>
                    <a:pt x="71" y="81"/>
                  </a:cubicBezTo>
                  <a:cubicBezTo>
                    <a:pt x="59" y="3"/>
                    <a:pt x="59" y="3"/>
                    <a:pt x="59" y="3"/>
                  </a:cubicBezTo>
                  <a:cubicBezTo>
                    <a:pt x="59" y="3"/>
                    <a:pt x="0" y="0"/>
                    <a:pt x="0" y="41"/>
                  </a:cubicBezTo>
                  <a:cubicBezTo>
                    <a:pt x="0" y="82"/>
                    <a:pt x="0" y="136"/>
                    <a:pt x="0" y="136"/>
                  </a:cubicBezTo>
                  <a:cubicBezTo>
                    <a:pt x="0" y="136"/>
                    <a:pt x="7" y="159"/>
                    <a:pt x="59" y="159"/>
                  </a:cubicBezTo>
                  <a:cubicBezTo>
                    <a:pt x="111" y="159"/>
                    <a:pt x="118" y="144"/>
                    <a:pt x="118" y="125"/>
                  </a:cubicBezTo>
                  <a:cubicBezTo>
                    <a:pt x="118" y="106"/>
                    <a:pt x="118" y="81"/>
                    <a:pt x="118" y="81"/>
                  </a:cubicBezTo>
                  <a:cubicBezTo>
                    <a:pt x="118" y="81"/>
                    <a:pt x="105" y="3"/>
                    <a:pt x="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6" name="Oval 469"/>
            <p:cNvSpPr>
              <a:spLocks noChangeArrowheads="1"/>
            </p:cNvSpPr>
            <p:nvPr/>
          </p:nvSpPr>
          <p:spPr bwMode="auto">
            <a:xfrm>
              <a:off x="2200665" y="3293058"/>
              <a:ext cx="157960" cy="18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87" name="组合 186"/>
          <p:cNvGrpSpPr/>
          <p:nvPr/>
        </p:nvGrpSpPr>
        <p:grpSpPr>
          <a:xfrm>
            <a:off x="2941430" y="3631112"/>
            <a:ext cx="852552" cy="448636"/>
            <a:chOff x="3047447" y="3180539"/>
            <a:chExt cx="852552" cy="448636"/>
          </a:xfrm>
          <a:solidFill>
            <a:schemeClr val="bg1"/>
          </a:solidFill>
        </p:grpSpPr>
        <p:sp>
          <p:nvSpPr>
            <p:cNvPr id="188" name="Freeform 470"/>
            <p:cNvSpPr/>
            <p:nvPr/>
          </p:nvSpPr>
          <p:spPr bwMode="auto">
            <a:xfrm>
              <a:off x="3778824" y="3272863"/>
              <a:ext cx="121175" cy="253890"/>
            </a:xfrm>
            <a:custGeom>
              <a:avLst/>
              <a:gdLst>
                <a:gd name="T0" fmla="*/ 58 w 71"/>
                <a:gd name="T1" fmla="*/ 37 h 149"/>
                <a:gd name="T2" fmla="*/ 21 w 71"/>
                <a:gd name="T3" fmla="*/ 0 h 149"/>
                <a:gd name="T4" fmla="*/ 0 w 71"/>
                <a:gd name="T5" fmla="*/ 19 h 149"/>
                <a:gd name="T6" fmla="*/ 30 w 71"/>
                <a:gd name="T7" fmla="*/ 75 h 149"/>
                <a:gd name="T8" fmla="*/ 9 w 71"/>
                <a:gd name="T9" fmla="*/ 123 h 149"/>
                <a:gd name="T10" fmla="*/ 31 w 71"/>
                <a:gd name="T11" fmla="*/ 149 h 149"/>
                <a:gd name="T12" fmla="*/ 71 w 71"/>
                <a:gd name="T13" fmla="*/ 79 h 149"/>
                <a:gd name="T14" fmla="*/ 58 w 71"/>
                <a:gd name="T15" fmla="*/ 37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49">
                  <a:moveTo>
                    <a:pt x="58" y="37"/>
                  </a:moveTo>
                  <a:cubicBezTo>
                    <a:pt x="49" y="23"/>
                    <a:pt x="37" y="11"/>
                    <a:pt x="21" y="0"/>
                  </a:cubicBezTo>
                  <a:cubicBezTo>
                    <a:pt x="0" y="19"/>
                    <a:pt x="0" y="19"/>
                    <a:pt x="0" y="19"/>
                  </a:cubicBezTo>
                  <a:cubicBezTo>
                    <a:pt x="19" y="36"/>
                    <a:pt x="30" y="55"/>
                    <a:pt x="30" y="75"/>
                  </a:cubicBezTo>
                  <a:cubicBezTo>
                    <a:pt x="30" y="92"/>
                    <a:pt x="23" y="108"/>
                    <a:pt x="9" y="123"/>
                  </a:cubicBezTo>
                  <a:cubicBezTo>
                    <a:pt x="31" y="149"/>
                    <a:pt x="31" y="149"/>
                    <a:pt x="31" y="149"/>
                  </a:cubicBezTo>
                  <a:cubicBezTo>
                    <a:pt x="57" y="129"/>
                    <a:pt x="71" y="105"/>
                    <a:pt x="71" y="79"/>
                  </a:cubicBezTo>
                  <a:cubicBezTo>
                    <a:pt x="71" y="64"/>
                    <a:pt x="67" y="50"/>
                    <a:pt x="5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9" name="Freeform 471"/>
            <p:cNvSpPr/>
            <p:nvPr/>
          </p:nvSpPr>
          <p:spPr bwMode="auto">
            <a:xfrm>
              <a:off x="3630962" y="3180539"/>
              <a:ext cx="139207" cy="162288"/>
            </a:xfrm>
            <a:custGeom>
              <a:avLst/>
              <a:gdLst>
                <a:gd name="T0" fmla="*/ 41 w 82"/>
                <a:gd name="T1" fmla="*/ 95 h 95"/>
                <a:gd name="T2" fmla="*/ 78 w 82"/>
                <a:gd name="T3" fmla="*/ 66 h 95"/>
                <a:gd name="T4" fmla="*/ 82 w 82"/>
                <a:gd name="T5" fmla="*/ 47 h 95"/>
                <a:gd name="T6" fmla="*/ 81 w 82"/>
                <a:gd name="T7" fmla="*/ 38 h 95"/>
                <a:gd name="T8" fmla="*/ 41 w 82"/>
                <a:gd name="T9" fmla="*/ 0 h 95"/>
                <a:gd name="T10" fmla="*/ 12 w 82"/>
                <a:gd name="T11" fmla="*/ 14 h 95"/>
                <a:gd name="T12" fmla="*/ 2 w 82"/>
                <a:gd name="T13" fmla="*/ 32 h 95"/>
                <a:gd name="T14" fmla="*/ 0 w 82"/>
                <a:gd name="T15" fmla="*/ 47 h 95"/>
                <a:gd name="T16" fmla="*/ 41 w 82"/>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5">
                  <a:moveTo>
                    <a:pt x="41" y="95"/>
                  </a:moveTo>
                  <a:cubicBezTo>
                    <a:pt x="58" y="95"/>
                    <a:pt x="72" y="83"/>
                    <a:pt x="78" y="66"/>
                  </a:cubicBezTo>
                  <a:cubicBezTo>
                    <a:pt x="80" y="60"/>
                    <a:pt x="82" y="54"/>
                    <a:pt x="82" y="47"/>
                  </a:cubicBezTo>
                  <a:cubicBezTo>
                    <a:pt x="82" y="44"/>
                    <a:pt x="81" y="41"/>
                    <a:pt x="81" y="38"/>
                  </a:cubicBezTo>
                  <a:cubicBezTo>
                    <a:pt x="77" y="16"/>
                    <a:pt x="61" y="0"/>
                    <a:pt x="41" y="0"/>
                  </a:cubicBezTo>
                  <a:cubicBezTo>
                    <a:pt x="29" y="0"/>
                    <a:pt x="19" y="5"/>
                    <a:pt x="12" y="14"/>
                  </a:cubicBezTo>
                  <a:cubicBezTo>
                    <a:pt x="7" y="19"/>
                    <a:pt x="4" y="25"/>
                    <a:pt x="2" y="32"/>
                  </a:cubicBezTo>
                  <a:cubicBezTo>
                    <a:pt x="1" y="37"/>
                    <a:pt x="0" y="42"/>
                    <a:pt x="0" y="47"/>
                  </a:cubicBezTo>
                  <a:cubicBezTo>
                    <a:pt x="0" y="74"/>
                    <a:pt x="18" y="95"/>
                    <a:pt x="41"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0" name="Freeform 472"/>
            <p:cNvSpPr/>
            <p:nvPr/>
          </p:nvSpPr>
          <p:spPr bwMode="auto">
            <a:xfrm>
              <a:off x="3603554" y="3347876"/>
              <a:ext cx="175271" cy="238744"/>
            </a:xfrm>
            <a:custGeom>
              <a:avLst/>
              <a:gdLst>
                <a:gd name="T0" fmla="*/ 51 w 103"/>
                <a:gd name="T1" fmla="*/ 2 h 140"/>
                <a:gd name="T2" fmla="*/ 41 w 103"/>
                <a:gd name="T3" fmla="*/ 71 h 140"/>
                <a:gd name="T4" fmla="*/ 10 w 103"/>
                <a:gd name="T5" fmla="*/ 90 h 140"/>
                <a:gd name="T6" fmla="*/ 10 w 103"/>
                <a:gd name="T7" fmla="*/ 62 h 140"/>
                <a:gd name="T8" fmla="*/ 51 w 103"/>
                <a:gd name="T9" fmla="*/ 2 h 140"/>
                <a:gd name="T10" fmla="*/ 0 w 103"/>
                <a:gd name="T11" fmla="*/ 71 h 140"/>
                <a:gd name="T12" fmla="*/ 0 w 103"/>
                <a:gd name="T13" fmla="*/ 110 h 140"/>
                <a:gd name="T14" fmla="*/ 8 w 103"/>
                <a:gd name="T15" fmla="*/ 131 h 140"/>
                <a:gd name="T16" fmla="*/ 51 w 103"/>
                <a:gd name="T17" fmla="*/ 140 h 140"/>
                <a:gd name="T18" fmla="*/ 80 w 103"/>
                <a:gd name="T19" fmla="*/ 136 h 140"/>
                <a:gd name="T20" fmla="*/ 80 w 103"/>
                <a:gd name="T21" fmla="*/ 136 h 140"/>
                <a:gd name="T22" fmla="*/ 94 w 103"/>
                <a:gd name="T23" fmla="*/ 130 h 140"/>
                <a:gd name="T24" fmla="*/ 103 w 103"/>
                <a:gd name="T25" fmla="*/ 120 h 140"/>
                <a:gd name="T26" fmla="*/ 103 w 103"/>
                <a:gd name="T27" fmla="*/ 87 h 140"/>
                <a:gd name="T28" fmla="*/ 103 w 103"/>
                <a:gd name="T29" fmla="*/ 36 h 140"/>
                <a:gd name="T30" fmla="*/ 51 w 103"/>
                <a:gd name="T31"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40">
                  <a:moveTo>
                    <a:pt x="51" y="2"/>
                  </a:moveTo>
                  <a:cubicBezTo>
                    <a:pt x="41" y="71"/>
                    <a:pt x="41" y="71"/>
                    <a:pt x="41" y="71"/>
                  </a:cubicBezTo>
                  <a:cubicBezTo>
                    <a:pt x="10" y="90"/>
                    <a:pt x="10" y="90"/>
                    <a:pt x="10" y="90"/>
                  </a:cubicBezTo>
                  <a:cubicBezTo>
                    <a:pt x="10" y="62"/>
                    <a:pt x="10" y="62"/>
                    <a:pt x="10" y="62"/>
                  </a:cubicBezTo>
                  <a:cubicBezTo>
                    <a:pt x="51" y="2"/>
                    <a:pt x="51" y="2"/>
                    <a:pt x="51" y="2"/>
                  </a:cubicBezTo>
                  <a:cubicBezTo>
                    <a:pt x="11" y="2"/>
                    <a:pt x="0" y="71"/>
                    <a:pt x="0" y="71"/>
                  </a:cubicBezTo>
                  <a:cubicBezTo>
                    <a:pt x="0" y="71"/>
                    <a:pt x="0" y="93"/>
                    <a:pt x="0" y="110"/>
                  </a:cubicBezTo>
                  <a:cubicBezTo>
                    <a:pt x="0" y="118"/>
                    <a:pt x="1" y="126"/>
                    <a:pt x="8" y="131"/>
                  </a:cubicBezTo>
                  <a:cubicBezTo>
                    <a:pt x="15" y="137"/>
                    <a:pt x="28" y="140"/>
                    <a:pt x="51" y="140"/>
                  </a:cubicBezTo>
                  <a:cubicBezTo>
                    <a:pt x="63" y="140"/>
                    <a:pt x="73" y="139"/>
                    <a:pt x="80" y="136"/>
                  </a:cubicBezTo>
                  <a:cubicBezTo>
                    <a:pt x="80" y="136"/>
                    <a:pt x="80" y="136"/>
                    <a:pt x="80" y="136"/>
                  </a:cubicBezTo>
                  <a:cubicBezTo>
                    <a:pt x="85" y="135"/>
                    <a:pt x="89" y="132"/>
                    <a:pt x="94" y="130"/>
                  </a:cubicBezTo>
                  <a:cubicBezTo>
                    <a:pt x="102" y="125"/>
                    <a:pt x="103" y="120"/>
                    <a:pt x="103" y="120"/>
                  </a:cubicBezTo>
                  <a:cubicBezTo>
                    <a:pt x="103" y="120"/>
                    <a:pt x="103" y="106"/>
                    <a:pt x="103" y="87"/>
                  </a:cubicBezTo>
                  <a:cubicBezTo>
                    <a:pt x="103" y="71"/>
                    <a:pt x="103" y="52"/>
                    <a:pt x="103" y="36"/>
                  </a:cubicBezTo>
                  <a:cubicBezTo>
                    <a:pt x="103" y="0"/>
                    <a:pt x="51" y="2"/>
                    <a:pt x="5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1" name="Freeform 473"/>
            <p:cNvSpPr/>
            <p:nvPr/>
          </p:nvSpPr>
          <p:spPr bwMode="auto">
            <a:xfrm>
              <a:off x="3342450" y="3575800"/>
              <a:ext cx="263988" cy="53375"/>
            </a:xfrm>
            <a:custGeom>
              <a:avLst/>
              <a:gdLst>
                <a:gd name="T0" fmla="*/ 144 w 155"/>
                <a:gd name="T1" fmla="*/ 0 h 31"/>
                <a:gd name="T2" fmla="*/ 77 w 155"/>
                <a:gd name="T3" fmla="*/ 6 h 31"/>
                <a:gd name="T4" fmla="*/ 22 w 155"/>
                <a:gd name="T5" fmla="*/ 2 h 31"/>
                <a:gd name="T6" fmla="*/ 0 w 155"/>
                <a:gd name="T7" fmla="*/ 12 h 31"/>
                <a:gd name="T8" fmla="*/ 25 w 155"/>
                <a:gd name="T9" fmla="*/ 28 h 31"/>
                <a:gd name="T10" fmla="*/ 77 w 155"/>
                <a:gd name="T11" fmla="*/ 31 h 31"/>
                <a:gd name="T12" fmla="*/ 155 w 155"/>
                <a:gd name="T13" fmla="*/ 24 h 31"/>
                <a:gd name="T14" fmla="*/ 155 w 155"/>
                <a:gd name="T15" fmla="*/ 24 h 31"/>
                <a:gd name="T16" fmla="*/ 132 w 155"/>
                <a:gd name="T17" fmla="*/ 12 h 31"/>
                <a:gd name="T18" fmla="*/ 144 w 15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31">
                  <a:moveTo>
                    <a:pt x="144" y="0"/>
                  </a:moveTo>
                  <a:cubicBezTo>
                    <a:pt x="123" y="4"/>
                    <a:pt x="100" y="6"/>
                    <a:pt x="77" y="6"/>
                  </a:cubicBezTo>
                  <a:cubicBezTo>
                    <a:pt x="58" y="6"/>
                    <a:pt x="40" y="5"/>
                    <a:pt x="22" y="2"/>
                  </a:cubicBezTo>
                  <a:cubicBezTo>
                    <a:pt x="0" y="12"/>
                    <a:pt x="0" y="12"/>
                    <a:pt x="0" y="12"/>
                  </a:cubicBezTo>
                  <a:cubicBezTo>
                    <a:pt x="25" y="28"/>
                    <a:pt x="25" y="28"/>
                    <a:pt x="25" y="28"/>
                  </a:cubicBezTo>
                  <a:cubicBezTo>
                    <a:pt x="42" y="30"/>
                    <a:pt x="59" y="31"/>
                    <a:pt x="77" y="31"/>
                  </a:cubicBezTo>
                  <a:cubicBezTo>
                    <a:pt x="104" y="31"/>
                    <a:pt x="131" y="29"/>
                    <a:pt x="155" y="24"/>
                  </a:cubicBezTo>
                  <a:cubicBezTo>
                    <a:pt x="155" y="24"/>
                    <a:pt x="155" y="24"/>
                    <a:pt x="155" y="24"/>
                  </a:cubicBezTo>
                  <a:cubicBezTo>
                    <a:pt x="132" y="12"/>
                    <a:pt x="132" y="12"/>
                    <a:pt x="132" y="12"/>
                  </a:cubicBezTo>
                  <a:lnTo>
                    <a:pt x="1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2" name="Freeform 474"/>
            <p:cNvSpPr/>
            <p:nvPr/>
          </p:nvSpPr>
          <p:spPr bwMode="auto">
            <a:xfrm>
              <a:off x="3354712" y="3184145"/>
              <a:ext cx="251727" cy="41113"/>
            </a:xfrm>
            <a:custGeom>
              <a:avLst/>
              <a:gdLst>
                <a:gd name="T0" fmla="*/ 5 w 148"/>
                <a:gd name="T1" fmla="*/ 24 h 24"/>
                <a:gd name="T2" fmla="*/ 70 w 148"/>
                <a:gd name="T3" fmla="*/ 18 h 24"/>
                <a:gd name="T4" fmla="*/ 125 w 148"/>
                <a:gd name="T5" fmla="*/ 22 h 24"/>
                <a:gd name="T6" fmla="*/ 148 w 148"/>
                <a:gd name="T7" fmla="*/ 15 h 24"/>
                <a:gd name="T8" fmla="*/ 133 w 148"/>
                <a:gd name="T9" fmla="*/ 5 h 24"/>
                <a:gd name="T10" fmla="*/ 70 w 148"/>
                <a:gd name="T11" fmla="*/ 0 h 24"/>
                <a:gd name="T12" fmla="*/ 0 w 148"/>
                <a:gd name="T13" fmla="*/ 5 h 24"/>
                <a:gd name="T14" fmla="*/ 18 w 148"/>
                <a:gd name="T15" fmla="*/ 13 h 24"/>
                <a:gd name="T16" fmla="*/ 5 w 14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4">
                  <a:moveTo>
                    <a:pt x="5" y="24"/>
                  </a:moveTo>
                  <a:cubicBezTo>
                    <a:pt x="25" y="20"/>
                    <a:pt x="47" y="18"/>
                    <a:pt x="70" y="18"/>
                  </a:cubicBezTo>
                  <a:cubicBezTo>
                    <a:pt x="89" y="18"/>
                    <a:pt x="107" y="20"/>
                    <a:pt x="125" y="22"/>
                  </a:cubicBezTo>
                  <a:cubicBezTo>
                    <a:pt x="148" y="15"/>
                    <a:pt x="148" y="15"/>
                    <a:pt x="148" y="15"/>
                  </a:cubicBezTo>
                  <a:cubicBezTo>
                    <a:pt x="133" y="5"/>
                    <a:pt x="133" y="5"/>
                    <a:pt x="133" y="5"/>
                  </a:cubicBezTo>
                  <a:cubicBezTo>
                    <a:pt x="113" y="2"/>
                    <a:pt x="92" y="0"/>
                    <a:pt x="70" y="0"/>
                  </a:cubicBezTo>
                  <a:cubicBezTo>
                    <a:pt x="46" y="0"/>
                    <a:pt x="23" y="2"/>
                    <a:pt x="0" y="5"/>
                  </a:cubicBezTo>
                  <a:cubicBezTo>
                    <a:pt x="18" y="13"/>
                    <a:pt x="18" y="13"/>
                    <a:pt x="18" y="13"/>
                  </a:cubicBezTo>
                  <a:lnTo>
                    <a:pt x="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Freeform 475"/>
            <p:cNvSpPr/>
            <p:nvPr/>
          </p:nvSpPr>
          <p:spPr bwMode="auto">
            <a:xfrm>
              <a:off x="3192424" y="3350761"/>
              <a:ext cx="175992" cy="235859"/>
            </a:xfrm>
            <a:custGeom>
              <a:avLst/>
              <a:gdLst>
                <a:gd name="T0" fmla="*/ 103 w 103"/>
                <a:gd name="T1" fmla="*/ 108 h 138"/>
                <a:gd name="T2" fmla="*/ 103 w 103"/>
                <a:gd name="T3" fmla="*/ 69 h 138"/>
                <a:gd name="T4" fmla="*/ 52 w 103"/>
                <a:gd name="T5" fmla="*/ 0 h 138"/>
                <a:gd name="T6" fmla="*/ 93 w 103"/>
                <a:gd name="T7" fmla="*/ 60 h 138"/>
                <a:gd name="T8" fmla="*/ 93 w 103"/>
                <a:gd name="T9" fmla="*/ 88 h 138"/>
                <a:gd name="T10" fmla="*/ 62 w 103"/>
                <a:gd name="T11" fmla="*/ 69 h 138"/>
                <a:gd name="T12" fmla="*/ 52 w 103"/>
                <a:gd name="T13" fmla="*/ 0 h 138"/>
                <a:gd name="T14" fmla="*/ 46 w 103"/>
                <a:gd name="T15" fmla="*/ 0 h 138"/>
                <a:gd name="T16" fmla="*/ 0 w 103"/>
                <a:gd name="T17" fmla="*/ 34 h 138"/>
                <a:gd name="T18" fmla="*/ 0 w 103"/>
                <a:gd name="T19" fmla="*/ 91 h 138"/>
                <a:gd name="T20" fmla="*/ 0 w 103"/>
                <a:gd name="T21" fmla="*/ 96 h 138"/>
                <a:gd name="T22" fmla="*/ 0 w 103"/>
                <a:gd name="T23" fmla="*/ 118 h 138"/>
                <a:gd name="T24" fmla="*/ 52 w 103"/>
                <a:gd name="T25" fmla="*/ 138 h 138"/>
                <a:gd name="T26" fmla="*/ 92 w 103"/>
                <a:gd name="T27" fmla="*/ 131 h 138"/>
                <a:gd name="T28" fmla="*/ 103 w 103"/>
                <a:gd name="T29" fmla="*/ 10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38">
                  <a:moveTo>
                    <a:pt x="103" y="108"/>
                  </a:moveTo>
                  <a:cubicBezTo>
                    <a:pt x="103" y="91"/>
                    <a:pt x="103" y="69"/>
                    <a:pt x="103" y="69"/>
                  </a:cubicBezTo>
                  <a:cubicBezTo>
                    <a:pt x="103" y="69"/>
                    <a:pt x="92" y="0"/>
                    <a:pt x="52" y="0"/>
                  </a:cubicBezTo>
                  <a:cubicBezTo>
                    <a:pt x="93" y="60"/>
                    <a:pt x="93" y="60"/>
                    <a:pt x="93" y="60"/>
                  </a:cubicBezTo>
                  <a:cubicBezTo>
                    <a:pt x="93" y="88"/>
                    <a:pt x="93" y="88"/>
                    <a:pt x="93" y="88"/>
                  </a:cubicBezTo>
                  <a:cubicBezTo>
                    <a:pt x="62" y="69"/>
                    <a:pt x="62" y="69"/>
                    <a:pt x="62" y="69"/>
                  </a:cubicBezTo>
                  <a:cubicBezTo>
                    <a:pt x="52" y="0"/>
                    <a:pt x="52" y="0"/>
                    <a:pt x="52" y="0"/>
                  </a:cubicBezTo>
                  <a:cubicBezTo>
                    <a:pt x="52" y="0"/>
                    <a:pt x="50" y="0"/>
                    <a:pt x="46" y="0"/>
                  </a:cubicBezTo>
                  <a:cubicBezTo>
                    <a:pt x="33" y="1"/>
                    <a:pt x="0" y="5"/>
                    <a:pt x="0" y="34"/>
                  </a:cubicBezTo>
                  <a:cubicBezTo>
                    <a:pt x="0" y="52"/>
                    <a:pt x="0" y="74"/>
                    <a:pt x="0" y="91"/>
                  </a:cubicBezTo>
                  <a:cubicBezTo>
                    <a:pt x="0" y="92"/>
                    <a:pt x="0" y="94"/>
                    <a:pt x="0" y="96"/>
                  </a:cubicBezTo>
                  <a:cubicBezTo>
                    <a:pt x="0" y="109"/>
                    <a:pt x="0" y="118"/>
                    <a:pt x="0" y="118"/>
                  </a:cubicBezTo>
                  <a:cubicBezTo>
                    <a:pt x="0" y="118"/>
                    <a:pt x="6" y="138"/>
                    <a:pt x="52" y="138"/>
                  </a:cubicBezTo>
                  <a:cubicBezTo>
                    <a:pt x="72" y="138"/>
                    <a:pt x="84" y="136"/>
                    <a:pt x="92" y="131"/>
                  </a:cubicBezTo>
                  <a:cubicBezTo>
                    <a:pt x="102" y="126"/>
                    <a:pt x="103" y="117"/>
                    <a:pt x="10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4" name="Freeform 476"/>
            <p:cNvSpPr/>
            <p:nvPr/>
          </p:nvSpPr>
          <p:spPr bwMode="auto">
            <a:xfrm>
              <a:off x="3201080" y="3180539"/>
              <a:ext cx="139928" cy="162288"/>
            </a:xfrm>
            <a:custGeom>
              <a:avLst/>
              <a:gdLst>
                <a:gd name="T0" fmla="*/ 2 w 82"/>
                <a:gd name="T1" fmla="*/ 62 h 95"/>
                <a:gd name="T2" fmla="*/ 41 w 82"/>
                <a:gd name="T3" fmla="*/ 95 h 95"/>
                <a:gd name="T4" fmla="*/ 82 w 82"/>
                <a:gd name="T5" fmla="*/ 47 h 95"/>
                <a:gd name="T6" fmla="*/ 79 w 82"/>
                <a:gd name="T7" fmla="*/ 29 h 95"/>
                <a:gd name="T8" fmla="*/ 68 w 82"/>
                <a:gd name="T9" fmla="*/ 11 h 95"/>
                <a:gd name="T10" fmla="*/ 41 w 82"/>
                <a:gd name="T11" fmla="*/ 0 h 95"/>
                <a:gd name="T12" fmla="*/ 3 w 82"/>
                <a:gd name="T13" fmla="*/ 31 h 95"/>
                <a:gd name="T14" fmla="*/ 0 w 82"/>
                <a:gd name="T15" fmla="*/ 47 h 95"/>
                <a:gd name="T16" fmla="*/ 1 w 82"/>
                <a:gd name="T17" fmla="*/ 58 h 95"/>
                <a:gd name="T18" fmla="*/ 2 w 82"/>
                <a:gd name="T1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95">
                  <a:moveTo>
                    <a:pt x="2" y="62"/>
                  </a:moveTo>
                  <a:cubicBezTo>
                    <a:pt x="8" y="81"/>
                    <a:pt x="23" y="95"/>
                    <a:pt x="41" y="95"/>
                  </a:cubicBezTo>
                  <a:cubicBezTo>
                    <a:pt x="64" y="95"/>
                    <a:pt x="82" y="74"/>
                    <a:pt x="82" y="47"/>
                  </a:cubicBezTo>
                  <a:cubicBezTo>
                    <a:pt x="82" y="41"/>
                    <a:pt x="81" y="34"/>
                    <a:pt x="79" y="29"/>
                  </a:cubicBezTo>
                  <a:cubicBezTo>
                    <a:pt x="76" y="22"/>
                    <a:pt x="73" y="16"/>
                    <a:pt x="68" y="11"/>
                  </a:cubicBezTo>
                  <a:cubicBezTo>
                    <a:pt x="61" y="4"/>
                    <a:pt x="51" y="0"/>
                    <a:pt x="41" y="0"/>
                  </a:cubicBezTo>
                  <a:cubicBezTo>
                    <a:pt x="23" y="0"/>
                    <a:pt x="8" y="13"/>
                    <a:pt x="3" y="31"/>
                  </a:cubicBezTo>
                  <a:cubicBezTo>
                    <a:pt x="1" y="36"/>
                    <a:pt x="0" y="42"/>
                    <a:pt x="0" y="47"/>
                  </a:cubicBezTo>
                  <a:cubicBezTo>
                    <a:pt x="0" y="51"/>
                    <a:pt x="1" y="55"/>
                    <a:pt x="1" y="58"/>
                  </a:cubicBezTo>
                  <a:cubicBezTo>
                    <a:pt x="2" y="59"/>
                    <a:pt x="2" y="61"/>
                    <a:pt x="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5" name="Freeform 477"/>
            <p:cNvSpPr/>
            <p:nvPr/>
          </p:nvSpPr>
          <p:spPr bwMode="auto">
            <a:xfrm>
              <a:off x="3047447" y="3255552"/>
              <a:ext cx="131273" cy="289954"/>
            </a:xfrm>
            <a:custGeom>
              <a:avLst/>
              <a:gdLst>
                <a:gd name="T0" fmla="*/ 77 w 77"/>
                <a:gd name="T1" fmla="*/ 24 h 170"/>
                <a:gd name="T2" fmla="*/ 66 w 77"/>
                <a:gd name="T3" fmla="*/ 0 h 170"/>
                <a:gd name="T4" fmla="*/ 0 w 77"/>
                <a:gd name="T5" fmla="*/ 89 h 170"/>
                <a:gd name="T6" fmla="*/ 54 w 77"/>
                <a:gd name="T7" fmla="*/ 170 h 170"/>
                <a:gd name="T8" fmla="*/ 54 w 77"/>
                <a:gd name="T9" fmla="*/ 170 h 170"/>
                <a:gd name="T10" fmla="*/ 77 w 77"/>
                <a:gd name="T11" fmla="*/ 147 h 170"/>
                <a:gd name="T12" fmla="*/ 41 w 77"/>
                <a:gd name="T13" fmla="*/ 85 h 170"/>
                <a:gd name="T14" fmla="*/ 77 w 77"/>
                <a:gd name="T15" fmla="*/ 24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70">
                  <a:moveTo>
                    <a:pt x="77" y="24"/>
                  </a:moveTo>
                  <a:cubicBezTo>
                    <a:pt x="66" y="0"/>
                    <a:pt x="66" y="0"/>
                    <a:pt x="66" y="0"/>
                  </a:cubicBezTo>
                  <a:cubicBezTo>
                    <a:pt x="25" y="23"/>
                    <a:pt x="0" y="54"/>
                    <a:pt x="0" y="89"/>
                  </a:cubicBezTo>
                  <a:cubicBezTo>
                    <a:pt x="0" y="119"/>
                    <a:pt x="20" y="148"/>
                    <a:pt x="54" y="170"/>
                  </a:cubicBezTo>
                  <a:cubicBezTo>
                    <a:pt x="54" y="170"/>
                    <a:pt x="54" y="170"/>
                    <a:pt x="54" y="170"/>
                  </a:cubicBezTo>
                  <a:cubicBezTo>
                    <a:pt x="77" y="147"/>
                    <a:pt x="77" y="147"/>
                    <a:pt x="77" y="147"/>
                  </a:cubicBezTo>
                  <a:cubicBezTo>
                    <a:pt x="54" y="129"/>
                    <a:pt x="41" y="108"/>
                    <a:pt x="41" y="85"/>
                  </a:cubicBezTo>
                  <a:cubicBezTo>
                    <a:pt x="41" y="62"/>
                    <a:pt x="54" y="41"/>
                    <a:pt x="7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96" name="组合 195"/>
          <p:cNvGrpSpPr/>
          <p:nvPr/>
        </p:nvGrpSpPr>
        <p:grpSpPr>
          <a:xfrm>
            <a:off x="4029119" y="3522198"/>
            <a:ext cx="787637" cy="600105"/>
            <a:chOff x="4135136" y="3071625"/>
            <a:chExt cx="787637" cy="600105"/>
          </a:xfrm>
          <a:solidFill>
            <a:schemeClr val="bg1"/>
          </a:solidFill>
        </p:grpSpPr>
        <p:sp>
          <p:nvSpPr>
            <p:cNvPr id="197" name="Freeform 478"/>
            <p:cNvSpPr/>
            <p:nvPr/>
          </p:nvSpPr>
          <p:spPr bwMode="auto">
            <a:xfrm>
              <a:off x="4726585" y="3134377"/>
              <a:ext cx="196188" cy="192582"/>
            </a:xfrm>
            <a:custGeom>
              <a:avLst/>
              <a:gdLst>
                <a:gd name="T0" fmla="*/ 106 w 115"/>
                <a:gd name="T1" fmla="*/ 73 h 113"/>
                <a:gd name="T2" fmla="*/ 40 w 115"/>
                <a:gd name="T3" fmla="*/ 6 h 113"/>
                <a:gd name="T4" fmla="*/ 24 w 115"/>
                <a:gd name="T5" fmla="*/ 0 h 113"/>
                <a:gd name="T6" fmla="*/ 9 w 115"/>
                <a:gd name="T7" fmla="*/ 6 h 113"/>
                <a:gd name="T8" fmla="*/ 9 w 115"/>
                <a:gd name="T9" fmla="*/ 37 h 113"/>
                <a:gd name="T10" fmla="*/ 75 w 115"/>
                <a:gd name="T11" fmla="*/ 104 h 113"/>
                <a:gd name="T12" fmla="*/ 106 w 115"/>
                <a:gd name="T13" fmla="*/ 104 h 113"/>
                <a:gd name="T14" fmla="*/ 106 w 115"/>
                <a:gd name="T15" fmla="*/ 7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3">
                  <a:moveTo>
                    <a:pt x="106" y="73"/>
                  </a:moveTo>
                  <a:cubicBezTo>
                    <a:pt x="40" y="6"/>
                    <a:pt x="40" y="6"/>
                    <a:pt x="40" y="6"/>
                  </a:cubicBezTo>
                  <a:cubicBezTo>
                    <a:pt x="36" y="2"/>
                    <a:pt x="30" y="0"/>
                    <a:pt x="24" y="0"/>
                  </a:cubicBezTo>
                  <a:cubicBezTo>
                    <a:pt x="19" y="0"/>
                    <a:pt x="13" y="2"/>
                    <a:pt x="9" y="6"/>
                  </a:cubicBezTo>
                  <a:cubicBezTo>
                    <a:pt x="0" y="15"/>
                    <a:pt x="0" y="29"/>
                    <a:pt x="9" y="37"/>
                  </a:cubicBezTo>
                  <a:cubicBezTo>
                    <a:pt x="75" y="104"/>
                    <a:pt x="75" y="104"/>
                    <a:pt x="75" y="104"/>
                  </a:cubicBezTo>
                  <a:cubicBezTo>
                    <a:pt x="83" y="113"/>
                    <a:pt x="97" y="113"/>
                    <a:pt x="106" y="104"/>
                  </a:cubicBezTo>
                  <a:cubicBezTo>
                    <a:pt x="115" y="96"/>
                    <a:pt x="115" y="81"/>
                    <a:pt x="10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8" name="Freeform 479"/>
            <p:cNvSpPr/>
            <p:nvPr/>
          </p:nvSpPr>
          <p:spPr bwMode="auto">
            <a:xfrm>
              <a:off x="4431582" y="3158179"/>
              <a:ext cx="421227" cy="274808"/>
            </a:xfrm>
            <a:custGeom>
              <a:avLst/>
              <a:gdLst>
                <a:gd name="T0" fmla="*/ 232 w 247"/>
                <a:gd name="T1" fmla="*/ 96 h 161"/>
                <a:gd name="T2" fmla="*/ 165 w 247"/>
                <a:gd name="T3" fmla="*/ 24 h 161"/>
                <a:gd name="T4" fmla="*/ 91 w 247"/>
                <a:gd name="T5" fmla="*/ 6 h 161"/>
                <a:gd name="T6" fmla="*/ 42 w 247"/>
                <a:gd name="T7" fmla="*/ 18 h 161"/>
                <a:gd name="T8" fmla="*/ 38 w 247"/>
                <a:gd name="T9" fmla="*/ 24 h 161"/>
                <a:gd name="T10" fmla="*/ 36 w 247"/>
                <a:gd name="T11" fmla="*/ 29 h 161"/>
                <a:gd name="T12" fmla="*/ 36 w 247"/>
                <a:gd name="T13" fmla="*/ 29 h 161"/>
                <a:gd name="T14" fmla="*/ 5 w 247"/>
                <a:gd name="T15" fmla="*/ 96 h 161"/>
                <a:gd name="T16" fmla="*/ 43 w 247"/>
                <a:gd name="T17" fmla="*/ 128 h 161"/>
                <a:gd name="T18" fmla="*/ 69 w 247"/>
                <a:gd name="T19" fmla="*/ 82 h 161"/>
                <a:gd name="T20" fmla="*/ 101 w 247"/>
                <a:gd name="T21" fmla="*/ 82 h 161"/>
                <a:gd name="T22" fmla="*/ 179 w 247"/>
                <a:gd name="T23" fmla="*/ 153 h 161"/>
                <a:gd name="T24" fmla="*/ 188 w 247"/>
                <a:gd name="T25" fmla="*/ 161 h 161"/>
                <a:gd name="T26" fmla="*/ 232 w 247"/>
                <a:gd name="T27" fmla="*/ 118 h 161"/>
                <a:gd name="T28" fmla="*/ 232 w 247"/>
                <a:gd name="T29" fmla="*/ 9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1">
                  <a:moveTo>
                    <a:pt x="232" y="96"/>
                  </a:moveTo>
                  <a:cubicBezTo>
                    <a:pt x="165" y="24"/>
                    <a:pt x="165" y="24"/>
                    <a:pt x="165" y="24"/>
                  </a:cubicBezTo>
                  <a:cubicBezTo>
                    <a:pt x="165" y="24"/>
                    <a:pt x="132" y="14"/>
                    <a:pt x="91" y="6"/>
                  </a:cubicBezTo>
                  <a:cubicBezTo>
                    <a:pt x="62" y="0"/>
                    <a:pt x="48" y="11"/>
                    <a:pt x="42" y="18"/>
                  </a:cubicBezTo>
                  <a:cubicBezTo>
                    <a:pt x="39" y="21"/>
                    <a:pt x="38" y="24"/>
                    <a:pt x="38" y="24"/>
                  </a:cubicBezTo>
                  <a:cubicBezTo>
                    <a:pt x="36" y="29"/>
                    <a:pt x="36" y="29"/>
                    <a:pt x="36" y="29"/>
                  </a:cubicBezTo>
                  <a:cubicBezTo>
                    <a:pt x="36" y="29"/>
                    <a:pt x="36" y="29"/>
                    <a:pt x="36" y="29"/>
                  </a:cubicBezTo>
                  <a:cubicBezTo>
                    <a:pt x="5" y="96"/>
                    <a:pt x="5" y="96"/>
                    <a:pt x="5" y="96"/>
                  </a:cubicBezTo>
                  <a:cubicBezTo>
                    <a:pt x="0" y="144"/>
                    <a:pt x="43" y="128"/>
                    <a:pt x="43" y="128"/>
                  </a:cubicBezTo>
                  <a:cubicBezTo>
                    <a:pt x="43" y="128"/>
                    <a:pt x="56" y="106"/>
                    <a:pt x="69" y="82"/>
                  </a:cubicBezTo>
                  <a:cubicBezTo>
                    <a:pt x="83" y="59"/>
                    <a:pt x="101" y="82"/>
                    <a:pt x="101" y="82"/>
                  </a:cubicBezTo>
                  <a:cubicBezTo>
                    <a:pt x="179" y="153"/>
                    <a:pt x="179" y="153"/>
                    <a:pt x="179" y="153"/>
                  </a:cubicBezTo>
                  <a:cubicBezTo>
                    <a:pt x="188" y="161"/>
                    <a:pt x="188" y="161"/>
                    <a:pt x="188" y="161"/>
                  </a:cubicBezTo>
                  <a:cubicBezTo>
                    <a:pt x="188" y="161"/>
                    <a:pt x="217" y="133"/>
                    <a:pt x="232" y="118"/>
                  </a:cubicBezTo>
                  <a:cubicBezTo>
                    <a:pt x="247" y="104"/>
                    <a:pt x="232" y="96"/>
                    <a:pt x="23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Freeform 480"/>
            <p:cNvSpPr/>
            <p:nvPr/>
          </p:nvSpPr>
          <p:spPr bwMode="auto">
            <a:xfrm>
              <a:off x="4687636" y="3427937"/>
              <a:ext cx="90160" cy="90160"/>
            </a:xfrm>
            <a:custGeom>
              <a:avLst/>
              <a:gdLst>
                <a:gd name="T0" fmla="*/ 24 w 53"/>
                <a:gd name="T1" fmla="*/ 0 h 53"/>
                <a:gd name="T2" fmla="*/ 19 w 53"/>
                <a:gd name="T3" fmla="*/ 6 h 53"/>
                <a:gd name="T4" fmla="*/ 22 w 53"/>
                <a:gd name="T5" fmla="*/ 8 h 53"/>
                <a:gd name="T6" fmla="*/ 36 w 53"/>
                <a:gd name="T7" fmla="*/ 22 h 53"/>
                <a:gd name="T8" fmla="*/ 39 w 53"/>
                <a:gd name="T9" fmla="*/ 39 h 53"/>
                <a:gd name="T10" fmla="*/ 22 w 53"/>
                <a:gd name="T11" fmla="*/ 36 h 53"/>
                <a:gd name="T12" fmla="*/ 7 w 53"/>
                <a:gd name="T13" fmla="*/ 22 h 53"/>
                <a:gd name="T14" fmla="*/ 5 w 53"/>
                <a:gd name="T15" fmla="*/ 20 h 53"/>
                <a:gd name="T16" fmla="*/ 0 w 53"/>
                <a:gd name="T17" fmla="*/ 25 h 53"/>
                <a:gd name="T18" fmla="*/ 1 w 53"/>
                <a:gd name="T19" fmla="*/ 26 h 53"/>
                <a:gd name="T20" fmla="*/ 20 w 53"/>
                <a:gd name="T21" fmla="*/ 44 h 53"/>
                <a:gd name="T22" fmla="*/ 46 w 53"/>
                <a:gd name="T23" fmla="*/ 46 h 53"/>
                <a:gd name="T24" fmla="*/ 44 w 53"/>
                <a:gd name="T25" fmla="*/ 20 h 53"/>
                <a:gd name="T26" fmla="*/ 24 w 53"/>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24" y="0"/>
                  </a:moveTo>
                  <a:cubicBezTo>
                    <a:pt x="19" y="6"/>
                    <a:pt x="19" y="6"/>
                    <a:pt x="19" y="6"/>
                  </a:cubicBezTo>
                  <a:cubicBezTo>
                    <a:pt x="20" y="6"/>
                    <a:pt x="21" y="7"/>
                    <a:pt x="22" y="8"/>
                  </a:cubicBezTo>
                  <a:cubicBezTo>
                    <a:pt x="36" y="22"/>
                    <a:pt x="36" y="22"/>
                    <a:pt x="36" y="22"/>
                  </a:cubicBezTo>
                  <a:cubicBezTo>
                    <a:pt x="42" y="28"/>
                    <a:pt x="43" y="35"/>
                    <a:pt x="39" y="39"/>
                  </a:cubicBezTo>
                  <a:cubicBezTo>
                    <a:pt x="35" y="43"/>
                    <a:pt x="27" y="42"/>
                    <a:pt x="22" y="36"/>
                  </a:cubicBezTo>
                  <a:cubicBezTo>
                    <a:pt x="7" y="22"/>
                    <a:pt x="7" y="22"/>
                    <a:pt x="7" y="22"/>
                  </a:cubicBezTo>
                  <a:cubicBezTo>
                    <a:pt x="7" y="21"/>
                    <a:pt x="6" y="21"/>
                    <a:pt x="5" y="20"/>
                  </a:cubicBezTo>
                  <a:cubicBezTo>
                    <a:pt x="0" y="25"/>
                    <a:pt x="0" y="25"/>
                    <a:pt x="0" y="25"/>
                  </a:cubicBezTo>
                  <a:cubicBezTo>
                    <a:pt x="1" y="26"/>
                    <a:pt x="1" y="26"/>
                    <a:pt x="1" y="26"/>
                  </a:cubicBezTo>
                  <a:cubicBezTo>
                    <a:pt x="20" y="44"/>
                    <a:pt x="20" y="44"/>
                    <a:pt x="20" y="44"/>
                  </a:cubicBezTo>
                  <a:cubicBezTo>
                    <a:pt x="27" y="52"/>
                    <a:pt x="39" y="53"/>
                    <a:pt x="46" y="46"/>
                  </a:cubicBezTo>
                  <a:cubicBezTo>
                    <a:pt x="53" y="39"/>
                    <a:pt x="52" y="28"/>
                    <a:pt x="44" y="2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0" name="Freeform 481"/>
            <p:cNvSpPr/>
            <p:nvPr/>
          </p:nvSpPr>
          <p:spPr bwMode="auto">
            <a:xfrm>
              <a:off x="4637868" y="3480591"/>
              <a:ext cx="90881" cy="90160"/>
            </a:xfrm>
            <a:custGeom>
              <a:avLst/>
              <a:gdLst>
                <a:gd name="T0" fmla="*/ 24 w 53"/>
                <a:gd name="T1" fmla="*/ 1 h 53"/>
                <a:gd name="T2" fmla="*/ 24 w 53"/>
                <a:gd name="T3" fmla="*/ 0 h 53"/>
                <a:gd name="T4" fmla="*/ 18 w 53"/>
                <a:gd name="T5" fmla="*/ 6 h 53"/>
                <a:gd name="T6" fmla="*/ 22 w 53"/>
                <a:gd name="T7" fmla="*/ 10 h 53"/>
                <a:gd name="T8" fmla="*/ 37 w 53"/>
                <a:gd name="T9" fmla="*/ 24 h 53"/>
                <a:gd name="T10" fmla="*/ 40 w 53"/>
                <a:gd name="T11" fmla="*/ 41 h 53"/>
                <a:gd name="T12" fmla="*/ 23 w 53"/>
                <a:gd name="T13" fmla="*/ 38 h 53"/>
                <a:gd name="T14" fmla="*/ 8 w 53"/>
                <a:gd name="T15" fmla="*/ 24 h 53"/>
                <a:gd name="T16" fmla="*/ 5 w 53"/>
                <a:gd name="T17" fmla="*/ 20 h 53"/>
                <a:gd name="T18" fmla="*/ 5 w 53"/>
                <a:gd name="T19" fmla="*/ 20 h 53"/>
                <a:gd name="T20" fmla="*/ 0 w 53"/>
                <a:gd name="T21" fmla="*/ 25 h 53"/>
                <a:gd name="T22" fmla="*/ 0 w 53"/>
                <a:gd name="T23" fmla="*/ 25 h 53"/>
                <a:gd name="T24" fmla="*/ 20 w 53"/>
                <a:gd name="T25" fmla="*/ 45 h 53"/>
                <a:gd name="T26" fmla="*/ 46 w 53"/>
                <a:gd name="T27" fmla="*/ 46 h 53"/>
                <a:gd name="T28" fmla="*/ 44 w 53"/>
                <a:gd name="T29" fmla="*/ 20 h 53"/>
                <a:gd name="T30" fmla="*/ 24 w 53"/>
                <a:gd name="T3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3">
                  <a:moveTo>
                    <a:pt x="24" y="1"/>
                  </a:moveTo>
                  <a:cubicBezTo>
                    <a:pt x="24" y="0"/>
                    <a:pt x="24" y="0"/>
                    <a:pt x="24" y="0"/>
                  </a:cubicBezTo>
                  <a:cubicBezTo>
                    <a:pt x="18" y="6"/>
                    <a:pt x="18" y="6"/>
                    <a:pt x="18" y="6"/>
                  </a:cubicBezTo>
                  <a:cubicBezTo>
                    <a:pt x="19" y="7"/>
                    <a:pt x="21" y="8"/>
                    <a:pt x="22" y="10"/>
                  </a:cubicBezTo>
                  <a:cubicBezTo>
                    <a:pt x="37" y="24"/>
                    <a:pt x="37" y="24"/>
                    <a:pt x="37" y="24"/>
                  </a:cubicBezTo>
                  <a:cubicBezTo>
                    <a:pt x="42" y="30"/>
                    <a:pt x="44" y="37"/>
                    <a:pt x="40" y="41"/>
                  </a:cubicBezTo>
                  <a:cubicBezTo>
                    <a:pt x="36" y="45"/>
                    <a:pt x="28" y="44"/>
                    <a:pt x="23" y="38"/>
                  </a:cubicBezTo>
                  <a:cubicBezTo>
                    <a:pt x="8" y="24"/>
                    <a:pt x="8" y="24"/>
                    <a:pt x="8" y="24"/>
                  </a:cubicBezTo>
                  <a:cubicBezTo>
                    <a:pt x="7" y="23"/>
                    <a:pt x="6" y="21"/>
                    <a:pt x="5" y="20"/>
                  </a:cubicBezTo>
                  <a:cubicBezTo>
                    <a:pt x="5" y="20"/>
                    <a:pt x="5" y="20"/>
                    <a:pt x="5" y="20"/>
                  </a:cubicBezTo>
                  <a:cubicBezTo>
                    <a:pt x="0" y="25"/>
                    <a:pt x="0" y="25"/>
                    <a:pt x="0" y="25"/>
                  </a:cubicBezTo>
                  <a:cubicBezTo>
                    <a:pt x="0" y="25"/>
                    <a:pt x="0" y="25"/>
                    <a:pt x="0" y="25"/>
                  </a:cubicBezTo>
                  <a:cubicBezTo>
                    <a:pt x="20" y="45"/>
                    <a:pt x="20" y="45"/>
                    <a:pt x="20" y="45"/>
                  </a:cubicBezTo>
                  <a:cubicBezTo>
                    <a:pt x="28" y="52"/>
                    <a:pt x="39" y="53"/>
                    <a:pt x="46" y="46"/>
                  </a:cubicBezTo>
                  <a:cubicBezTo>
                    <a:pt x="53" y="40"/>
                    <a:pt x="52" y="28"/>
                    <a:pt x="44" y="20"/>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1" name="Freeform 482"/>
            <p:cNvSpPr/>
            <p:nvPr/>
          </p:nvSpPr>
          <p:spPr bwMode="auto">
            <a:xfrm>
              <a:off x="4588821" y="3531802"/>
              <a:ext cx="90160" cy="90160"/>
            </a:xfrm>
            <a:custGeom>
              <a:avLst/>
              <a:gdLst>
                <a:gd name="T0" fmla="*/ 44 w 53"/>
                <a:gd name="T1" fmla="*/ 20 h 53"/>
                <a:gd name="T2" fmla="*/ 25 w 53"/>
                <a:gd name="T3" fmla="*/ 0 h 53"/>
                <a:gd name="T4" fmla="*/ 24 w 53"/>
                <a:gd name="T5" fmla="*/ 0 h 53"/>
                <a:gd name="T6" fmla="*/ 19 w 53"/>
                <a:gd name="T7" fmla="*/ 5 h 53"/>
                <a:gd name="T8" fmla="*/ 23 w 53"/>
                <a:gd name="T9" fmla="*/ 8 h 53"/>
                <a:gd name="T10" fmla="*/ 37 w 53"/>
                <a:gd name="T11" fmla="*/ 22 h 53"/>
                <a:gd name="T12" fmla="*/ 40 w 53"/>
                <a:gd name="T13" fmla="*/ 40 h 53"/>
                <a:gd name="T14" fmla="*/ 23 w 53"/>
                <a:gd name="T15" fmla="*/ 37 h 53"/>
                <a:gd name="T16" fmla="*/ 8 w 53"/>
                <a:gd name="T17" fmla="*/ 22 h 53"/>
                <a:gd name="T18" fmla="*/ 6 w 53"/>
                <a:gd name="T19" fmla="*/ 19 h 53"/>
                <a:gd name="T20" fmla="*/ 0 w 53"/>
                <a:gd name="T21" fmla="*/ 25 h 53"/>
                <a:gd name="T22" fmla="*/ 1 w 53"/>
                <a:gd name="T23" fmla="*/ 25 h 53"/>
                <a:gd name="T24" fmla="*/ 20 w 53"/>
                <a:gd name="T25" fmla="*/ 44 h 53"/>
                <a:gd name="T26" fmla="*/ 46 w 53"/>
                <a:gd name="T27" fmla="*/ 46 h 53"/>
                <a:gd name="T28" fmla="*/ 44 w 53"/>
                <a:gd name="T29"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3">
                  <a:moveTo>
                    <a:pt x="44" y="20"/>
                  </a:moveTo>
                  <a:cubicBezTo>
                    <a:pt x="25" y="0"/>
                    <a:pt x="25" y="0"/>
                    <a:pt x="25" y="0"/>
                  </a:cubicBezTo>
                  <a:cubicBezTo>
                    <a:pt x="24" y="0"/>
                    <a:pt x="24" y="0"/>
                    <a:pt x="24" y="0"/>
                  </a:cubicBezTo>
                  <a:cubicBezTo>
                    <a:pt x="19" y="5"/>
                    <a:pt x="19" y="5"/>
                    <a:pt x="19" y="5"/>
                  </a:cubicBezTo>
                  <a:cubicBezTo>
                    <a:pt x="20" y="6"/>
                    <a:pt x="22" y="7"/>
                    <a:pt x="23" y="8"/>
                  </a:cubicBezTo>
                  <a:cubicBezTo>
                    <a:pt x="37" y="22"/>
                    <a:pt x="37" y="22"/>
                    <a:pt x="37" y="22"/>
                  </a:cubicBezTo>
                  <a:cubicBezTo>
                    <a:pt x="43" y="28"/>
                    <a:pt x="44" y="36"/>
                    <a:pt x="40" y="40"/>
                  </a:cubicBezTo>
                  <a:cubicBezTo>
                    <a:pt x="36" y="43"/>
                    <a:pt x="28" y="42"/>
                    <a:pt x="23" y="37"/>
                  </a:cubicBezTo>
                  <a:cubicBezTo>
                    <a:pt x="8" y="22"/>
                    <a:pt x="8" y="22"/>
                    <a:pt x="8" y="22"/>
                  </a:cubicBezTo>
                  <a:cubicBezTo>
                    <a:pt x="7" y="21"/>
                    <a:pt x="6" y="20"/>
                    <a:pt x="6" y="19"/>
                  </a:cubicBezTo>
                  <a:cubicBezTo>
                    <a:pt x="0" y="25"/>
                    <a:pt x="0" y="25"/>
                    <a:pt x="0" y="25"/>
                  </a:cubicBezTo>
                  <a:cubicBezTo>
                    <a:pt x="1" y="25"/>
                    <a:pt x="1" y="25"/>
                    <a:pt x="1" y="25"/>
                  </a:cubicBezTo>
                  <a:cubicBezTo>
                    <a:pt x="20" y="44"/>
                    <a:pt x="20" y="44"/>
                    <a:pt x="20" y="44"/>
                  </a:cubicBezTo>
                  <a:cubicBezTo>
                    <a:pt x="28" y="52"/>
                    <a:pt x="40" y="53"/>
                    <a:pt x="46" y="46"/>
                  </a:cubicBezTo>
                  <a:cubicBezTo>
                    <a:pt x="53" y="39"/>
                    <a:pt x="52" y="28"/>
                    <a:pt x="4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2" name="Freeform 483"/>
            <p:cNvSpPr/>
            <p:nvPr/>
          </p:nvSpPr>
          <p:spPr bwMode="auto">
            <a:xfrm>
              <a:off x="4492891" y="3564259"/>
              <a:ext cx="104586" cy="107471"/>
            </a:xfrm>
            <a:custGeom>
              <a:avLst/>
              <a:gdLst>
                <a:gd name="T0" fmla="*/ 53 w 61"/>
                <a:gd name="T1" fmla="*/ 8 h 63"/>
                <a:gd name="T2" fmla="*/ 25 w 61"/>
                <a:gd name="T3" fmla="*/ 8 h 63"/>
                <a:gd name="T4" fmla="*/ 25 w 61"/>
                <a:gd name="T5" fmla="*/ 8 h 63"/>
                <a:gd name="T6" fmla="*/ 10 w 61"/>
                <a:gd name="T7" fmla="*/ 23 h 63"/>
                <a:gd name="T8" fmla="*/ 5 w 61"/>
                <a:gd name="T9" fmla="*/ 28 h 63"/>
                <a:gd name="T10" fmla="*/ 0 w 61"/>
                <a:gd name="T11" fmla="*/ 42 h 63"/>
                <a:gd name="T12" fmla="*/ 6 w 61"/>
                <a:gd name="T13" fmla="*/ 56 h 63"/>
                <a:gd name="T14" fmla="*/ 33 w 61"/>
                <a:gd name="T15" fmla="*/ 56 h 63"/>
                <a:gd name="T16" fmla="*/ 53 w 61"/>
                <a:gd name="T17" fmla="*/ 36 h 63"/>
                <a:gd name="T18" fmla="*/ 54 w 61"/>
                <a:gd name="T19" fmla="*/ 9 h 63"/>
                <a:gd name="T20" fmla="*/ 53 w 61"/>
                <a:gd name="T21"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3">
                  <a:moveTo>
                    <a:pt x="53" y="8"/>
                  </a:moveTo>
                  <a:cubicBezTo>
                    <a:pt x="45" y="0"/>
                    <a:pt x="33" y="0"/>
                    <a:pt x="25" y="8"/>
                  </a:cubicBezTo>
                  <a:cubicBezTo>
                    <a:pt x="25" y="8"/>
                    <a:pt x="25" y="8"/>
                    <a:pt x="25" y="8"/>
                  </a:cubicBezTo>
                  <a:cubicBezTo>
                    <a:pt x="10" y="23"/>
                    <a:pt x="10" y="23"/>
                    <a:pt x="10" y="23"/>
                  </a:cubicBezTo>
                  <a:cubicBezTo>
                    <a:pt x="5" y="28"/>
                    <a:pt x="5" y="28"/>
                    <a:pt x="5" y="28"/>
                  </a:cubicBezTo>
                  <a:cubicBezTo>
                    <a:pt x="2" y="32"/>
                    <a:pt x="0" y="37"/>
                    <a:pt x="0" y="42"/>
                  </a:cubicBezTo>
                  <a:cubicBezTo>
                    <a:pt x="0" y="47"/>
                    <a:pt x="2" y="52"/>
                    <a:pt x="6" y="56"/>
                  </a:cubicBezTo>
                  <a:cubicBezTo>
                    <a:pt x="13" y="63"/>
                    <a:pt x="26" y="63"/>
                    <a:pt x="33" y="56"/>
                  </a:cubicBezTo>
                  <a:cubicBezTo>
                    <a:pt x="53" y="36"/>
                    <a:pt x="53" y="36"/>
                    <a:pt x="53" y="36"/>
                  </a:cubicBezTo>
                  <a:cubicBezTo>
                    <a:pt x="60" y="28"/>
                    <a:pt x="61" y="17"/>
                    <a:pt x="54" y="9"/>
                  </a:cubicBezTo>
                  <a:cubicBezTo>
                    <a:pt x="54" y="9"/>
                    <a:pt x="53" y="8"/>
                    <a:pt x="5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3" name="Freeform 484"/>
            <p:cNvSpPr/>
            <p:nvPr/>
          </p:nvSpPr>
          <p:spPr bwMode="auto">
            <a:xfrm>
              <a:off x="4435189" y="3508000"/>
              <a:ext cx="103864" cy="108913"/>
            </a:xfrm>
            <a:custGeom>
              <a:avLst/>
              <a:gdLst>
                <a:gd name="T0" fmla="*/ 53 w 61"/>
                <a:gd name="T1" fmla="*/ 36 h 64"/>
                <a:gd name="T2" fmla="*/ 53 w 61"/>
                <a:gd name="T3" fmla="*/ 8 h 64"/>
                <a:gd name="T4" fmla="*/ 25 w 61"/>
                <a:gd name="T5" fmla="*/ 8 h 64"/>
                <a:gd name="T6" fmla="*/ 24 w 61"/>
                <a:gd name="T7" fmla="*/ 9 h 64"/>
                <a:gd name="T8" fmla="*/ 8 w 61"/>
                <a:gd name="T9" fmla="*/ 25 h 64"/>
                <a:gd name="T10" fmla="*/ 5 w 61"/>
                <a:gd name="T11" fmla="*/ 28 h 64"/>
                <a:gd name="T12" fmla="*/ 0 w 61"/>
                <a:gd name="T13" fmla="*/ 42 h 64"/>
                <a:gd name="T14" fmla="*/ 5 w 61"/>
                <a:gd name="T15" fmla="*/ 56 h 64"/>
                <a:gd name="T16" fmla="*/ 33 w 61"/>
                <a:gd name="T17" fmla="*/ 56 h 64"/>
                <a:gd name="T18" fmla="*/ 38 w 61"/>
                <a:gd name="T19" fmla="*/ 51 h 64"/>
                <a:gd name="T20" fmla="*/ 53 w 61"/>
                <a:gd name="T21"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53" y="36"/>
                  </a:moveTo>
                  <a:cubicBezTo>
                    <a:pt x="61" y="28"/>
                    <a:pt x="61" y="15"/>
                    <a:pt x="53" y="8"/>
                  </a:cubicBezTo>
                  <a:cubicBezTo>
                    <a:pt x="45" y="0"/>
                    <a:pt x="33" y="0"/>
                    <a:pt x="25" y="8"/>
                  </a:cubicBezTo>
                  <a:cubicBezTo>
                    <a:pt x="24" y="9"/>
                    <a:pt x="24" y="9"/>
                    <a:pt x="24" y="9"/>
                  </a:cubicBezTo>
                  <a:cubicBezTo>
                    <a:pt x="8" y="25"/>
                    <a:pt x="8" y="25"/>
                    <a:pt x="8" y="25"/>
                  </a:cubicBezTo>
                  <a:cubicBezTo>
                    <a:pt x="5" y="28"/>
                    <a:pt x="5" y="28"/>
                    <a:pt x="5" y="28"/>
                  </a:cubicBezTo>
                  <a:cubicBezTo>
                    <a:pt x="1" y="32"/>
                    <a:pt x="0" y="37"/>
                    <a:pt x="0" y="42"/>
                  </a:cubicBezTo>
                  <a:cubicBezTo>
                    <a:pt x="0" y="47"/>
                    <a:pt x="2" y="52"/>
                    <a:pt x="5" y="56"/>
                  </a:cubicBezTo>
                  <a:cubicBezTo>
                    <a:pt x="13" y="64"/>
                    <a:pt x="26" y="63"/>
                    <a:pt x="33" y="56"/>
                  </a:cubicBezTo>
                  <a:cubicBezTo>
                    <a:pt x="38" y="51"/>
                    <a:pt x="38" y="51"/>
                    <a:pt x="38" y="51"/>
                  </a:cubicBezTo>
                  <a:lnTo>
                    <a:pt x="5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4" name="Freeform 485"/>
            <p:cNvSpPr/>
            <p:nvPr/>
          </p:nvSpPr>
          <p:spPr bwMode="auto">
            <a:xfrm>
              <a:off x="4372437" y="3451740"/>
              <a:ext cx="105307" cy="107471"/>
            </a:xfrm>
            <a:custGeom>
              <a:avLst/>
              <a:gdLst>
                <a:gd name="T0" fmla="*/ 54 w 62"/>
                <a:gd name="T1" fmla="*/ 36 h 63"/>
                <a:gd name="T2" fmla="*/ 54 w 62"/>
                <a:gd name="T3" fmla="*/ 8 h 63"/>
                <a:gd name="T4" fmla="*/ 26 w 62"/>
                <a:gd name="T5" fmla="*/ 8 h 63"/>
                <a:gd name="T6" fmla="*/ 7 w 62"/>
                <a:gd name="T7" fmla="*/ 27 h 63"/>
                <a:gd name="T8" fmla="*/ 6 w 62"/>
                <a:gd name="T9" fmla="*/ 28 h 63"/>
                <a:gd name="T10" fmla="*/ 0 w 62"/>
                <a:gd name="T11" fmla="*/ 42 h 63"/>
                <a:gd name="T12" fmla="*/ 6 w 62"/>
                <a:gd name="T13" fmla="*/ 56 h 63"/>
                <a:gd name="T14" fmla="*/ 34 w 62"/>
                <a:gd name="T15" fmla="*/ 56 h 63"/>
                <a:gd name="T16" fmla="*/ 37 w 62"/>
                <a:gd name="T17" fmla="*/ 52 h 63"/>
                <a:gd name="T18" fmla="*/ 54 w 62"/>
                <a:gd name="T19"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54" y="36"/>
                  </a:moveTo>
                  <a:cubicBezTo>
                    <a:pt x="62" y="28"/>
                    <a:pt x="61" y="15"/>
                    <a:pt x="54" y="8"/>
                  </a:cubicBezTo>
                  <a:cubicBezTo>
                    <a:pt x="46" y="0"/>
                    <a:pt x="33" y="0"/>
                    <a:pt x="26" y="8"/>
                  </a:cubicBezTo>
                  <a:cubicBezTo>
                    <a:pt x="7" y="27"/>
                    <a:pt x="7" y="27"/>
                    <a:pt x="7" y="27"/>
                  </a:cubicBezTo>
                  <a:cubicBezTo>
                    <a:pt x="6" y="28"/>
                    <a:pt x="6" y="28"/>
                    <a:pt x="6" y="28"/>
                  </a:cubicBezTo>
                  <a:cubicBezTo>
                    <a:pt x="2" y="32"/>
                    <a:pt x="0" y="37"/>
                    <a:pt x="0" y="42"/>
                  </a:cubicBezTo>
                  <a:cubicBezTo>
                    <a:pt x="0" y="47"/>
                    <a:pt x="2" y="52"/>
                    <a:pt x="6" y="56"/>
                  </a:cubicBezTo>
                  <a:cubicBezTo>
                    <a:pt x="14" y="63"/>
                    <a:pt x="27" y="63"/>
                    <a:pt x="34" y="56"/>
                  </a:cubicBezTo>
                  <a:cubicBezTo>
                    <a:pt x="37" y="52"/>
                    <a:pt x="37" y="52"/>
                    <a:pt x="37" y="52"/>
                  </a:cubicBezTo>
                  <a:lnTo>
                    <a:pt x="5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5" name="Freeform 486"/>
            <p:cNvSpPr/>
            <p:nvPr/>
          </p:nvSpPr>
          <p:spPr bwMode="auto">
            <a:xfrm>
              <a:off x="4317620" y="3399086"/>
              <a:ext cx="103864" cy="105307"/>
            </a:xfrm>
            <a:custGeom>
              <a:avLst/>
              <a:gdLst>
                <a:gd name="T0" fmla="*/ 53 w 61"/>
                <a:gd name="T1" fmla="*/ 34 h 62"/>
                <a:gd name="T2" fmla="*/ 53 w 61"/>
                <a:gd name="T3" fmla="*/ 34 h 62"/>
                <a:gd name="T4" fmla="*/ 53 w 61"/>
                <a:gd name="T5" fmla="*/ 6 h 62"/>
                <a:gd name="T6" fmla="*/ 37 w 61"/>
                <a:gd name="T7" fmla="*/ 0 h 62"/>
                <a:gd name="T8" fmla="*/ 26 w 61"/>
                <a:gd name="T9" fmla="*/ 5 h 62"/>
                <a:gd name="T10" fmla="*/ 25 w 61"/>
                <a:gd name="T11" fmla="*/ 6 h 62"/>
                <a:gd name="T12" fmla="*/ 5 w 61"/>
                <a:gd name="T13" fmla="*/ 26 h 62"/>
                <a:gd name="T14" fmla="*/ 0 w 61"/>
                <a:gd name="T15" fmla="*/ 40 h 62"/>
                <a:gd name="T16" fmla="*/ 6 w 61"/>
                <a:gd name="T17" fmla="*/ 54 h 62"/>
                <a:gd name="T18" fmla="*/ 33 w 61"/>
                <a:gd name="T19" fmla="*/ 54 h 62"/>
                <a:gd name="T20" fmla="*/ 53 w 61"/>
                <a:gd name="T2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2">
                  <a:moveTo>
                    <a:pt x="53" y="34"/>
                  </a:moveTo>
                  <a:cubicBezTo>
                    <a:pt x="53" y="34"/>
                    <a:pt x="53" y="34"/>
                    <a:pt x="53" y="34"/>
                  </a:cubicBezTo>
                  <a:cubicBezTo>
                    <a:pt x="61" y="26"/>
                    <a:pt x="61" y="13"/>
                    <a:pt x="53" y="6"/>
                  </a:cubicBezTo>
                  <a:cubicBezTo>
                    <a:pt x="49" y="2"/>
                    <a:pt x="43" y="0"/>
                    <a:pt x="37" y="0"/>
                  </a:cubicBezTo>
                  <a:cubicBezTo>
                    <a:pt x="33" y="0"/>
                    <a:pt x="30" y="2"/>
                    <a:pt x="26" y="5"/>
                  </a:cubicBezTo>
                  <a:cubicBezTo>
                    <a:pt x="26" y="5"/>
                    <a:pt x="25" y="6"/>
                    <a:pt x="25" y="6"/>
                  </a:cubicBezTo>
                  <a:cubicBezTo>
                    <a:pt x="5" y="26"/>
                    <a:pt x="5" y="26"/>
                    <a:pt x="5" y="26"/>
                  </a:cubicBezTo>
                  <a:cubicBezTo>
                    <a:pt x="2" y="30"/>
                    <a:pt x="0" y="35"/>
                    <a:pt x="0" y="40"/>
                  </a:cubicBezTo>
                  <a:cubicBezTo>
                    <a:pt x="0" y="45"/>
                    <a:pt x="2" y="50"/>
                    <a:pt x="6" y="54"/>
                  </a:cubicBezTo>
                  <a:cubicBezTo>
                    <a:pt x="13" y="62"/>
                    <a:pt x="26" y="61"/>
                    <a:pt x="33" y="54"/>
                  </a:cubicBezTo>
                  <a:lnTo>
                    <a:pt x="53"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6" name="Freeform 487"/>
            <p:cNvSpPr/>
            <p:nvPr/>
          </p:nvSpPr>
          <p:spPr bwMode="auto">
            <a:xfrm>
              <a:off x="4205101" y="3134377"/>
              <a:ext cx="269037" cy="264710"/>
            </a:xfrm>
            <a:custGeom>
              <a:avLst/>
              <a:gdLst>
                <a:gd name="T0" fmla="*/ 206 w 373"/>
                <a:gd name="T1" fmla="*/ 362 h 367"/>
                <a:gd name="T2" fmla="*/ 222 w 373"/>
                <a:gd name="T3" fmla="*/ 348 h 367"/>
                <a:gd name="T4" fmla="*/ 45 w 373"/>
                <a:gd name="T5" fmla="*/ 203 h 367"/>
                <a:gd name="T6" fmla="*/ 182 w 373"/>
                <a:gd name="T7" fmla="*/ 43 h 367"/>
                <a:gd name="T8" fmla="*/ 286 w 373"/>
                <a:gd name="T9" fmla="*/ 137 h 367"/>
                <a:gd name="T10" fmla="*/ 359 w 373"/>
                <a:gd name="T11" fmla="*/ 116 h 367"/>
                <a:gd name="T12" fmla="*/ 371 w 373"/>
                <a:gd name="T13" fmla="*/ 90 h 367"/>
                <a:gd name="T14" fmla="*/ 373 w 373"/>
                <a:gd name="T15" fmla="*/ 88 h 367"/>
                <a:gd name="T16" fmla="*/ 295 w 373"/>
                <a:gd name="T17" fmla="*/ 111 h 367"/>
                <a:gd name="T18" fmla="*/ 180 w 373"/>
                <a:gd name="T19" fmla="*/ 0 h 367"/>
                <a:gd name="T20" fmla="*/ 0 w 373"/>
                <a:gd name="T21" fmla="*/ 206 h 367"/>
                <a:gd name="T22" fmla="*/ 199 w 373"/>
                <a:gd name="T23" fmla="*/ 367 h 367"/>
                <a:gd name="T24" fmla="*/ 206 w 373"/>
                <a:gd name="T25" fmla="*/ 36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67">
                  <a:moveTo>
                    <a:pt x="206" y="362"/>
                  </a:moveTo>
                  <a:lnTo>
                    <a:pt x="222" y="348"/>
                  </a:lnTo>
                  <a:lnTo>
                    <a:pt x="45" y="203"/>
                  </a:lnTo>
                  <a:lnTo>
                    <a:pt x="182" y="43"/>
                  </a:lnTo>
                  <a:lnTo>
                    <a:pt x="286" y="137"/>
                  </a:lnTo>
                  <a:lnTo>
                    <a:pt x="359" y="116"/>
                  </a:lnTo>
                  <a:lnTo>
                    <a:pt x="371" y="90"/>
                  </a:lnTo>
                  <a:lnTo>
                    <a:pt x="373" y="88"/>
                  </a:lnTo>
                  <a:lnTo>
                    <a:pt x="295" y="111"/>
                  </a:lnTo>
                  <a:lnTo>
                    <a:pt x="180" y="0"/>
                  </a:lnTo>
                  <a:lnTo>
                    <a:pt x="0" y="206"/>
                  </a:lnTo>
                  <a:lnTo>
                    <a:pt x="199" y="367"/>
                  </a:lnTo>
                  <a:lnTo>
                    <a:pt x="206"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7" name="Freeform 488"/>
            <p:cNvSpPr/>
            <p:nvPr/>
          </p:nvSpPr>
          <p:spPr bwMode="auto">
            <a:xfrm>
              <a:off x="4135136" y="3071625"/>
              <a:ext cx="186090" cy="204122"/>
            </a:xfrm>
            <a:custGeom>
              <a:avLst/>
              <a:gdLst>
                <a:gd name="T0" fmla="*/ 99 w 109"/>
                <a:gd name="T1" fmla="*/ 9 h 120"/>
                <a:gd name="T2" fmla="*/ 68 w 109"/>
                <a:gd name="T3" fmla="*/ 10 h 120"/>
                <a:gd name="T4" fmla="*/ 5 w 109"/>
                <a:gd name="T5" fmla="*/ 80 h 120"/>
                <a:gd name="T6" fmla="*/ 0 w 109"/>
                <a:gd name="T7" fmla="*/ 95 h 120"/>
                <a:gd name="T8" fmla="*/ 7 w 109"/>
                <a:gd name="T9" fmla="*/ 112 h 120"/>
                <a:gd name="T10" fmla="*/ 38 w 109"/>
                <a:gd name="T11" fmla="*/ 110 h 120"/>
                <a:gd name="T12" fmla="*/ 101 w 109"/>
                <a:gd name="T13" fmla="*/ 40 h 120"/>
                <a:gd name="T14" fmla="*/ 99 w 109"/>
                <a:gd name="T15" fmla="*/ 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20">
                  <a:moveTo>
                    <a:pt x="99" y="9"/>
                  </a:moveTo>
                  <a:cubicBezTo>
                    <a:pt x="90" y="0"/>
                    <a:pt x="76" y="1"/>
                    <a:pt x="68" y="10"/>
                  </a:cubicBezTo>
                  <a:cubicBezTo>
                    <a:pt x="5" y="80"/>
                    <a:pt x="5" y="80"/>
                    <a:pt x="5" y="80"/>
                  </a:cubicBezTo>
                  <a:cubicBezTo>
                    <a:pt x="2" y="84"/>
                    <a:pt x="0" y="90"/>
                    <a:pt x="0" y="95"/>
                  </a:cubicBezTo>
                  <a:cubicBezTo>
                    <a:pt x="0" y="101"/>
                    <a:pt x="2" y="107"/>
                    <a:pt x="7" y="112"/>
                  </a:cubicBezTo>
                  <a:cubicBezTo>
                    <a:pt x="16" y="120"/>
                    <a:pt x="30" y="119"/>
                    <a:pt x="38" y="110"/>
                  </a:cubicBezTo>
                  <a:cubicBezTo>
                    <a:pt x="101" y="40"/>
                    <a:pt x="101" y="40"/>
                    <a:pt x="101" y="40"/>
                  </a:cubicBezTo>
                  <a:cubicBezTo>
                    <a:pt x="109" y="31"/>
                    <a:pt x="108" y="17"/>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08" name="组合 207"/>
          <p:cNvGrpSpPr/>
          <p:nvPr/>
        </p:nvGrpSpPr>
        <p:grpSpPr>
          <a:xfrm>
            <a:off x="3002739" y="2560733"/>
            <a:ext cx="745081" cy="698920"/>
            <a:chOff x="3002739" y="2560733"/>
            <a:chExt cx="745081" cy="698920"/>
          </a:xfrm>
        </p:grpSpPr>
        <p:sp>
          <p:nvSpPr>
            <p:cNvPr id="209" name="Freeform 489"/>
            <p:cNvSpPr/>
            <p:nvPr/>
          </p:nvSpPr>
          <p:spPr bwMode="auto">
            <a:xfrm>
              <a:off x="3502585" y="2560733"/>
              <a:ext cx="245235" cy="303659"/>
            </a:xfrm>
            <a:custGeom>
              <a:avLst/>
              <a:gdLst>
                <a:gd name="T0" fmla="*/ 248 w 340"/>
                <a:gd name="T1" fmla="*/ 0 h 421"/>
                <a:gd name="T2" fmla="*/ 0 w 340"/>
                <a:gd name="T3" fmla="*/ 357 h 421"/>
                <a:gd name="T4" fmla="*/ 94 w 340"/>
                <a:gd name="T5" fmla="*/ 421 h 421"/>
                <a:gd name="T6" fmla="*/ 340 w 340"/>
                <a:gd name="T7" fmla="*/ 66 h 421"/>
                <a:gd name="T8" fmla="*/ 248 w 340"/>
                <a:gd name="T9" fmla="*/ 0 h 421"/>
              </a:gdLst>
              <a:ahLst/>
              <a:cxnLst>
                <a:cxn ang="0">
                  <a:pos x="T0" y="T1"/>
                </a:cxn>
                <a:cxn ang="0">
                  <a:pos x="T2" y="T3"/>
                </a:cxn>
                <a:cxn ang="0">
                  <a:pos x="T4" y="T5"/>
                </a:cxn>
                <a:cxn ang="0">
                  <a:pos x="T6" y="T7"/>
                </a:cxn>
                <a:cxn ang="0">
                  <a:pos x="T8" y="T9"/>
                </a:cxn>
              </a:cxnLst>
              <a:rect l="0" t="0" r="r" b="b"/>
              <a:pathLst>
                <a:path w="340" h="421">
                  <a:moveTo>
                    <a:pt x="248" y="0"/>
                  </a:moveTo>
                  <a:lnTo>
                    <a:pt x="0" y="357"/>
                  </a:lnTo>
                  <a:lnTo>
                    <a:pt x="94" y="421"/>
                  </a:lnTo>
                  <a:lnTo>
                    <a:pt x="340" y="66"/>
                  </a:lnTo>
                  <a:lnTo>
                    <a:pt x="248"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0" name="Freeform 490"/>
            <p:cNvSpPr/>
            <p:nvPr/>
          </p:nvSpPr>
          <p:spPr bwMode="auto">
            <a:xfrm>
              <a:off x="3478783" y="2829770"/>
              <a:ext cx="81505" cy="68522"/>
            </a:xfrm>
            <a:custGeom>
              <a:avLst/>
              <a:gdLst>
                <a:gd name="T0" fmla="*/ 14 w 113"/>
                <a:gd name="T1" fmla="*/ 12 h 95"/>
                <a:gd name="T2" fmla="*/ 0 w 113"/>
                <a:gd name="T3" fmla="*/ 33 h 95"/>
                <a:gd name="T4" fmla="*/ 14 w 113"/>
                <a:gd name="T5" fmla="*/ 43 h 95"/>
                <a:gd name="T6" fmla="*/ 26 w 113"/>
                <a:gd name="T7" fmla="*/ 52 h 95"/>
                <a:gd name="T8" fmla="*/ 90 w 113"/>
                <a:gd name="T9" fmla="*/ 95 h 95"/>
                <a:gd name="T10" fmla="*/ 113 w 113"/>
                <a:gd name="T11" fmla="*/ 62 h 95"/>
                <a:gd name="T12" fmla="*/ 23 w 113"/>
                <a:gd name="T13" fmla="*/ 0 h 95"/>
                <a:gd name="T14" fmla="*/ 14 w 113"/>
                <a:gd name="T15" fmla="*/ 12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95">
                  <a:moveTo>
                    <a:pt x="14" y="12"/>
                  </a:moveTo>
                  <a:lnTo>
                    <a:pt x="0" y="33"/>
                  </a:lnTo>
                  <a:lnTo>
                    <a:pt x="14" y="43"/>
                  </a:lnTo>
                  <a:lnTo>
                    <a:pt x="26" y="52"/>
                  </a:lnTo>
                  <a:lnTo>
                    <a:pt x="90" y="95"/>
                  </a:lnTo>
                  <a:lnTo>
                    <a:pt x="113" y="62"/>
                  </a:lnTo>
                  <a:lnTo>
                    <a:pt x="23" y="0"/>
                  </a:lnTo>
                  <a:lnTo>
                    <a:pt x="14" y="12"/>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1" name="Freeform 491"/>
            <p:cNvSpPr/>
            <p:nvPr/>
          </p:nvSpPr>
          <p:spPr bwMode="auto">
            <a:xfrm>
              <a:off x="3357608" y="2865834"/>
              <a:ext cx="177435" cy="226482"/>
            </a:xfrm>
            <a:custGeom>
              <a:avLst/>
              <a:gdLst>
                <a:gd name="T0" fmla="*/ 66 w 104"/>
                <a:gd name="T1" fmla="*/ 0 h 133"/>
                <a:gd name="T2" fmla="*/ 60 w 104"/>
                <a:gd name="T3" fmla="*/ 8 h 133"/>
                <a:gd name="T4" fmla="*/ 59 w 104"/>
                <a:gd name="T5" fmla="*/ 10 h 133"/>
                <a:gd name="T6" fmla="*/ 11 w 104"/>
                <a:gd name="T7" fmla="*/ 29 h 133"/>
                <a:gd name="T8" fmla="*/ 0 w 104"/>
                <a:gd name="T9" fmla="*/ 129 h 133"/>
                <a:gd name="T10" fmla="*/ 37 w 104"/>
                <a:gd name="T11" fmla="*/ 76 h 133"/>
                <a:gd name="T12" fmla="*/ 37 w 104"/>
                <a:gd name="T13" fmla="*/ 51 h 133"/>
                <a:gd name="T14" fmla="*/ 60 w 104"/>
                <a:gd name="T15" fmla="*/ 43 h 133"/>
                <a:gd name="T16" fmla="*/ 63 w 104"/>
                <a:gd name="T17" fmla="*/ 44 h 133"/>
                <a:gd name="T18" fmla="*/ 66 w 104"/>
                <a:gd name="T19" fmla="*/ 71 h 133"/>
                <a:gd name="T20" fmla="*/ 60 w 104"/>
                <a:gd name="T21" fmla="*/ 77 h 133"/>
                <a:gd name="T22" fmla="*/ 42 w 104"/>
                <a:gd name="T23" fmla="*/ 80 h 133"/>
                <a:gd name="T24" fmla="*/ 6 w 104"/>
                <a:gd name="T25" fmla="*/ 133 h 133"/>
                <a:gd name="T26" fmla="*/ 54 w 104"/>
                <a:gd name="T27" fmla="*/ 109 h 133"/>
                <a:gd name="T28" fmla="*/ 60 w 104"/>
                <a:gd name="T29" fmla="*/ 106 h 133"/>
                <a:gd name="T30" fmla="*/ 77 w 104"/>
                <a:gd name="T31" fmla="*/ 98 h 133"/>
                <a:gd name="T32" fmla="*/ 96 w 104"/>
                <a:gd name="T33" fmla="*/ 88 h 133"/>
                <a:gd name="T34" fmla="*/ 97 w 104"/>
                <a:gd name="T35" fmla="*/ 37 h 133"/>
                <a:gd name="T36" fmla="*/ 104 w 104"/>
                <a:gd name="T37" fmla="*/ 26 h 133"/>
                <a:gd name="T38" fmla="*/ 77 w 104"/>
                <a:gd name="T39" fmla="*/ 7 h 133"/>
                <a:gd name="T40" fmla="*/ 66 w 104"/>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33">
                  <a:moveTo>
                    <a:pt x="66" y="0"/>
                  </a:moveTo>
                  <a:cubicBezTo>
                    <a:pt x="60" y="8"/>
                    <a:pt x="60" y="8"/>
                    <a:pt x="60" y="8"/>
                  </a:cubicBezTo>
                  <a:cubicBezTo>
                    <a:pt x="59" y="10"/>
                    <a:pt x="59" y="10"/>
                    <a:pt x="59" y="10"/>
                  </a:cubicBezTo>
                  <a:cubicBezTo>
                    <a:pt x="11" y="29"/>
                    <a:pt x="11" y="29"/>
                    <a:pt x="11" y="29"/>
                  </a:cubicBezTo>
                  <a:cubicBezTo>
                    <a:pt x="0" y="129"/>
                    <a:pt x="0" y="129"/>
                    <a:pt x="0" y="129"/>
                  </a:cubicBezTo>
                  <a:cubicBezTo>
                    <a:pt x="37" y="76"/>
                    <a:pt x="37" y="76"/>
                    <a:pt x="37" y="76"/>
                  </a:cubicBezTo>
                  <a:cubicBezTo>
                    <a:pt x="32" y="70"/>
                    <a:pt x="31" y="60"/>
                    <a:pt x="37" y="51"/>
                  </a:cubicBezTo>
                  <a:cubicBezTo>
                    <a:pt x="43" y="43"/>
                    <a:pt x="52" y="40"/>
                    <a:pt x="60" y="43"/>
                  </a:cubicBezTo>
                  <a:cubicBezTo>
                    <a:pt x="61" y="43"/>
                    <a:pt x="62" y="44"/>
                    <a:pt x="63" y="44"/>
                  </a:cubicBezTo>
                  <a:cubicBezTo>
                    <a:pt x="71" y="50"/>
                    <a:pt x="72" y="62"/>
                    <a:pt x="66" y="71"/>
                  </a:cubicBezTo>
                  <a:cubicBezTo>
                    <a:pt x="64" y="74"/>
                    <a:pt x="62" y="76"/>
                    <a:pt x="60" y="77"/>
                  </a:cubicBezTo>
                  <a:cubicBezTo>
                    <a:pt x="55" y="81"/>
                    <a:pt x="48" y="82"/>
                    <a:pt x="42" y="80"/>
                  </a:cubicBezTo>
                  <a:cubicBezTo>
                    <a:pt x="6" y="133"/>
                    <a:pt x="6" y="133"/>
                    <a:pt x="6" y="133"/>
                  </a:cubicBezTo>
                  <a:cubicBezTo>
                    <a:pt x="54" y="109"/>
                    <a:pt x="54" y="109"/>
                    <a:pt x="54" y="109"/>
                  </a:cubicBezTo>
                  <a:cubicBezTo>
                    <a:pt x="60" y="106"/>
                    <a:pt x="60" y="106"/>
                    <a:pt x="60" y="106"/>
                  </a:cubicBezTo>
                  <a:cubicBezTo>
                    <a:pt x="77" y="98"/>
                    <a:pt x="77" y="98"/>
                    <a:pt x="77" y="98"/>
                  </a:cubicBezTo>
                  <a:cubicBezTo>
                    <a:pt x="96" y="88"/>
                    <a:pt x="96" y="88"/>
                    <a:pt x="96" y="88"/>
                  </a:cubicBezTo>
                  <a:cubicBezTo>
                    <a:pt x="97" y="37"/>
                    <a:pt x="97" y="37"/>
                    <a:pt x="97" y="37"/>
                  </a:cubicBezTo>
                  <a:cubicBezTo>
                    <a:pt x="104" y="26"/>
                    <a:pt x="104" y="26"/>
                    <a:pt x="104" y="26"/>
                  </a:cubicBezTo>
                  <a:cubicBezTo>
                    <a:pt x="77" y="7"/>
                    <a:pt x="77" y="7"/>
                    <a:pt x="77" y="7"/>
                  </a:cubicBezTo>
                  <a:lnTo>
                    <a:pt x="66"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2" name="Rectangle 492"/>
            <p:cNvSpPr>
              <a:spLocks noChangeArrowheads="1"/>
            </p:cNvSpPr>
            <p:nvPr/>
          </p:nvSpPr>
          <p:spPr bwMode="auto">
            <a:xfrm>
              <a:off x="3131127" y="2945896"/>
              <a:ext cx="168779"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3" name="Rectangle 493"/>
            <p:cNvSpPr>
              <a:spLocks noChangeArrowheads="1"/>
            </p:cNvSpPr>
            <p:nvPr/>
          </p:nvSpPr>
          <p:spPr bwMode="auto">
            <a:xfrm>
              <a:off x="3131127" y="2899734"/>
              <a:ext cx="168779" cy="1731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4" name="Rectangle 494"/>
            <p:cNvSpPr>
              <a:spLocks noChangeArrowheads="1"/>
            </p:cNvSpPr>
            <p:nvPr/>
          </p:nvSpPr>
          <p:spPr bwMode="auto">
            <a:xfrm>
              <a:off x="3131127" y="2853573"/>
              <a:ext cx="168779" cy="15868"/>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5" name="Rectangle 495"/>
            <p:cNvSpPr>
              <a:spLocks noChangeArrowheads="1"/>
            </p:cNvSpPr>
            <p:nvPr/>
          </p:nvSpPr>
          <p:spPr bwMode="auto">
            <a:xfrm>
              <a:off x="3131127" y="2808132"/>
              <a:ext cx="168779" cy="15147"/>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6" name="Freeform 496"/>
            <p:cNvSpPr/>
            <p:nvPr/>
          </p:nvSpPr>
          <p:spPr bwMode="auto">
            <a:xfrm>
              <a:off x="3002739" y="2666040"/>
              <a:ext cx="489749" cy="593613"/>
            </a:xfrm>
            <a:custGeom>
              <a:avLst/>
              <a:gdLst>
                <a:gd name="T0" fmla="*/ 268 w 287"/>
                <a:gd name="T1" fmla="*/ 303 h 348"/>
                <a:gd name="T2" fmla="*/ 245 w 287"/>
                <a:gd name="T3" fmla="*/ 331 h 348"/>
                <a:gd name="T4" fmla="*/ 90 w 287"/>
                <a:gd name="T5" fmla="*/ 331 h 348"/>
                <a:gd name="T6" fmla="*/ 90 w 287"/>
                <a:gd name="T7" fmla="*/ 281 h 348"/>
                <a:gd name="T8" fmla="*/ 76 w 287"/>
                <a:gd name="T9" fmla="*/ 263 h 348"/>
                <a:gd name="T10" fmla="*/ 17 w 287"/>
                <a:gd name="T11" fmla="*/ 263 h 348"/>
                <a:gd name="T12" fmla="*/ 17 w 287"/>
                <a:gd name="T13" fmla="*/ 59 h 348"/>
                <a:gd name="T14" fmla="*/ 40 w 287"/>
                <a:gd name="T15" fmla="*/ 27 h 348"/>
                <a:gd name="T16" fmla="*/ 251 w 287"/>
                <a:gd name="T17" fmla="*/ 27 h 348"/>
                <a:gd name="T18" fmla="*/ 268 w 287"/>
                <a:gd name="T19" fmla="*/ 52 h 348"/>
                <a:gd name="T20" fmla="*/ 268 w 287"/>
                <a:gd name="T21" fmla="*/ 104 h 348"/>
                <a:gd name="T22" fmla="*/ 268 w 287"/>
                <a:gd name="T23" fmla="*/ 104 h 348"/>
                <a:gd name="T24" fmla="*/ 285 w 287"/>
                <a:gd name="T25" fmla="*/ 83 h 348"/>
                <a:gd name="T26" fmla="*/ 285 w 287"/>
                <a:gd name="T27" fmla="*/ 45 h 348"/>
                <a:gd name="T28" fmla="*/ 252 w 287"/>
                <a:gd name="T29" fmla="*/ 8 h 348"/>
                <a:gd name="T30" fmla="*/ 70 w 287"/>
                <a:gd name="T31" fmla="*/ 8 h 348"/>
                <a:gd name="T32" fmla="*/ 40 w 287"/>
                <a:gd name="T33" fmla="*/ 8 h 348"/>
                <a:gd name="T34" fmla="*/ 0 w 287"/>
                <a:gd name="T35" fmla="*/ 44 h 348"/>
                <a:gd name="T36" fmla="*/ 0 w 287"/>
                <a:gd name="T37" fmla="*/ 294 h 348"/>
                <a:gd name="T38" fmla="*/ 82 w 287"/>
                <a:gd name="T39" fmla="*/ 346 h 348"/>
                <a:gd name="T40" fmla="*/ 252 w 287"/>
                <a:gd name="T41" fmla="*/ 346 h 348"/>
                <a:gd name="T42" fmla="*/ 285 w 287"/>
                <a:gd name="T43" fmla="*/ 321 h 348"/>
                <a:gd name="T44" fmla="*/ 285 w 287"/>
                <a:gd name="T45" fmla="*/ 228 h 348"/>
                <a:gd name="T46" fmla="*/ 268 w 287"/>
                <a:gd name="T47" fmla="*/ 238 h 348"/>
                <a:gd name="T48" fmla="*/ 268 w 287"/>
                <a:gd name="T49"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7" h="348">
                  <a:moveTo>
                    <a:pt x="268" y="303"/>
                  </a:moveTo>
                  <a:cubicBezTo>
                    <a:pt x="268" y="303"/>
                    <a:pt x="272" y="331"/>
                    <a:pt x="245" y="331"/>
                  </a:cubicBezTo>
                  <a:cubicBezTo>
                    <a:pt x="217" y="331"/>
                    <a:pt x="90" y="331"/>
                    <a:pt x="90" y="331"/>
                  </a:cubicBezTo>
                  <a:cubicBezTo>
                    <a:pt x="90" y="281"/>
                    <a:pt x="90" y="281"/>
                    <a:pt x="90" y="281"/>
                  </a:cubicBezTo>
                  <a:cubicBezTo>
                    <a:pt x="90" y="281"/>
                    <a:pt x="91" y="263"/>
                    <a:pt x="76" y="263"/>
                  </a:cubicBezTo>
                  <a:cubicBezTo>
                    <a:pt x="60" y="263"/>
                    <a:pt x="17" y="263"/>
                    <a:pt x="17" y="263"/>
                  </a:cubicBezTo>
                  <a:cubicBezTo>
                    <a:pt x="17" y="59"/>
                    <a:pt x="17" y="59"/>
                    <a:pt x="17" y="59"/>
                  </a:cubicBezTo>
                  <a:cubicBezTo>
                    <a:pt x="17" y="59"/>
                    <a:pt x="13" y="27"/>
                    <a:pt x="40" y="27"/>
                  </a:cubicBezTo>
                  <a:cubicBezTo>
                    <a:pt x="251" y="27"/>
                    <a:pt x="251" y="27"/>
                    <a:pt x="251" y="27"/>
                  </a:cubicBezTo>
                  <a:cubicBezTo>
                    <a:pt x="251" y="27"/>
                    <a:pt x="268" y="30"/>
                    <a:pt x="268" y="52"/>
                  </a:cubicBezTo>
                  <a:cubicBezTo>
                    <a:pt x="268" y="57"/>
                    <a:pt x="268" y="77"/>
                    <a:pt x="268" y="104"/>
                  </a:cubicBezTo>
                  <a:cubicBezTo>
                    <a:pt x="268" y="104"/>
                    <a:pt x="268" y="104"/>
                    <a:pt x="268" y="104"/>
                  </a:cubicBezTo>
                  <a:cubicBezTo>
                    <a:pt x="285" y="83"/>
                    <a:pt x="285" y="83"/>
                    <a:pt x="285" y="83"/>
                  </a:cubicBezTo>
                  <a:cubicBezTo>
                    <a:pt x="285" y="60"/>
                    <a:pt x="285" y="45"/>
                    <a:pt x="285" y="45"/>
                  </a:cubicBezTo>
                  <a:cubicBezTo>
                    <a:pt x="285" y="45"/>
                    <a:pt x="287" y="8"/>
                    <a:pt x="252" y="8"/>
                  </a:cubicBezTo>
                  <a:cubicBezTo>
                    <a:pt x="70" y="8"/>
                    <a:pt x="70" y="8"/>
                    <a:pt x="70" y="8"/>
                  </a:cubicBezTo>
                  <a:cubicBezTo>
                    <a:pt x="40" y="8"/>
                    <a:pt x="40" y="8"/>
                    <a:pt x="40" y="8"/>
                  </a:cubicBezTo>
                  <a:cubicBezTo>
                    <a:pt x="40" y="8"/>
                    <a:pt x="0" y="0"/>
                    <a:pt x="0" y="44"/>
                  </a:cubicBezTo>
                  <a:cubicBezTo>
                    <a:pt x="0" y="87"/>
                    <a:pt x="0" y="294"/>
                    <a:pt x="0" y="294"/>
                  </a:cubicBezTo>
                  <a:cubicBezTo>
                    <a:pt x="82" y="346"/>
                    <a:pt x="82" y="346"/>
                    <a:pt x="82" y="346"/>
                  </a:cubicBezTo>
                  <a:cubicBezTo>
                    <a:pt x="252" y="346"/>
                    <a:pt x="252" y="346"/>
                    <a:pt x="252" y="346"/>
                  </a:cubicBezTo>
                  <a:cubicBezTo>
                    <a:pt x="252" y="346"/>
                    <a:pt x="285" y="348"/>
                    <a:pt x="285" y="321"/>
                  </a:cubicBezTo>
                  <a:cubicBezTo>
                    <a:pt x="285" y="312"/>
                    <a:pt x="285" y="274"/>
                    <a:pt x="285" y="228"/>
                  </a:cubicBezTo>
                  <a:cubicBezTo>
                    <a:pt x="268" y="238"/>
                    <a:pt x="268" y="238"/>
                    <a:pt x="268" y="238"/>
                  </a:cubicBezTo>
                  <a:cubicBezTo>
                    <a:pt x="268" y="275"/>
                    <a:pt x="268" y="303"/>
                    <a:pt x="268" y="30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17" name="组合 216"/>
          <p:cNvGrpSpPr/>
          <p:nvPr/>
        </p:nvGrpSpPr>
        <p:grpSpPr>
          <a:xfrm>
            <a:off x="4000268" y="2603288"/>
            <a:ext cx="850389" cy="569090"/>
            <a:chOff x="4000268" y="2603288"/>
            <a:chExt cx="850389" cy="569090"/>
          </a:xfrm>
        </p:grpSpPr>
        <p:sp>
          <p:nvSpPr>
            <p:cNvPr id="218" name="Freeform 497"/>
            <p:cNvSpPr/>
            <p:nvPr/>
          </p:nvSpPr>
          <p:spPr bwMode="auto">
            <a:xfrm>
              <a:off x="4697746" y="2981960"/>
              <a:ext cx="152911" cy="129109"/>
            </a:xfrm>
            <a:custGeom>
              <a:avLst/>
              <a:gdLst>
                <a:gd name="T0" fmla="*/ 73 w 90"/>
                <a:gd name="T1" fmla="*/ 0 h 76"/>
                <a:gd name="T2" fmla="*/ 0 w 90"/>
                <a:gd name="T3" fmla="*/ 0 h 76"/>
                <a:gd name="T4" fmla="*/ 0 w 90"/>
                <a:gd name="T5" fmla="*/ 14 h 76"/>
                <a:gd name="T6" fmla="*/ 62 w 90"/>
                <a:gd name="T7" fmla="*/ 14 h 76"/>
                <a:gd name="T8" fmla="*/ 76 w 90"/>
                <a:gd name="T9" fmla="*/ 28 h 76"/>
                <a:gd name="T10" fmla="*/ 76 w 90"/>
                <a:gd name="T11" fmla="*/ 76 h 76"/>
                <a:gd name="T12" fmla="*/ 90 w 90"/>
                <a:gd name="T13" fmla="*/ 76 h 76"/>
                <a:gd name="T14" fmla="*/ 90 w 90"/>
                <a:gd name="T15" fmla="*/ 18 h 76"/>
                <a:gd name="T16" fmla="*/ 73 w 90"/>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76">
                  <a:moveTo>
                    <a:pt x="73" y="0"/>
                  </a:moveTo>
                  <a:cubicBezTo>
                    <a:pt x="0" y="0"/>
                    <a:pt x="0" y="0"/>
                    <a:pt x="0" y="0"/>
                  </a:cubicBezTo>
                  <a:cubicBezTo>
                    <a:pt x="0" y="14"/>
                    <a:pt x="0" y="14"/>
                    <a:pt x="0" y="14"/>
                  </a:cubicBezTo>
                  <a:cubicBezTo>
                    <a:pt x="62" y="14"/>
                    <a:pt x="62" y="14"/>
                    <a:pt x="62" y="14"/>
                  </a:cubicBezTo>
                  <a:cubicBezTo>
                    <a:pt x="70" y="14"/>
                    <a:pt x="76" y="20"/>
                    <a:pt x="76" y="28"/>
                  </a:cubicBezTo>
                  <a:cubicBezTo>
                    <a:pt x="76" y="76"/>
                    <a:pt x="76" y="76"/>
                    <a:pt x="76" y="76"/>
                  </a:cubicBezTo>
                  <a:cubicBezTo>
                    <a:pt x="90" y="76"/>
                    <a:pt x="90" y="76"/>
                    <a:pt x="90" y="76"/>
                  </a:cubicBezTo>
                  <a:cubicBezTo>
                    <a:pt x="90" y="18"/>
                    <a:pt x="90" y="18"/>
                    <a:pt x="90" y="18"/>
                  </a:cubicBezTo>
                  <a:cubicBezTo>
                    <a:pt x="90" y="8"/>
                    <a:pt x="82" y="0"/>
                    <a:pt x="73"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9" name="Oval 498"/>
            <p:cNvSpPr>
              <a:spLocks noChangeArrowheads="1"/>
            </p:cNvSpPr>
            <p:nvPr/>
          </p:nvSpPr>
          <p:spPr bwMode="auto">
            <a:xfrm>
              <a:off x="4668173" y="3022352"/>
              <a:ext cx="58424" cy="68522"/>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0" name="Freeform 499"/>
            <p:cNvSpPr/>
            <p:nvPr/>
          </p:nvSpPr>
          <p:spPr bwMode="auto">
            <a:xfrm>
              <a:off x="4644371" y="3095922"/>
              <a:ext cx="106028" cy="76456"/>
            </a:xfrm>
            <a:custGeom>
              <a:avLst/>
              <a:gdLst>
                <a:gd name="T0" fmla="*/ 39 w 62"/>
                <a:gd name="T1" fmla="*/ 0 h 45"/>
                <a:gd name="T2" fmla="*/ 31 w 62"/>
                <a:gd name="T3" fmla="*/ 5 h 45"/>
                <a:gd name="T4" fmla="*/ 37 w 62"/>
                <a:gd name="T5" fmla="*/ 27 h 45"/>
                <a:gd name="T6" fmla="*/ 31 w 62"/>
                <a:gd name="T7" fmla="*/ 34 h 45"/>
                <a:gd name="T8" fmla="*/ 25 w 62"/>
                <a:gd name="T9" fmla="*/ 27 h 45"/>
                <a:gd name="T10" fmla="*/ 31 w 62"/>
                <a:gd name="T11" fmla="*/ 5 h 45"/>
                <a:gd name="T12" fmla="*/ 23 w 62"/>
                <a:gd name="T13" fmla="*/ 0 h 45"/>
                <a:gd name="T14" fmla="*/ 0 w 62"/>
                <a:gd name="T15" fmla="*/ 18 h 45"/>
                <a:gd name="T16" fmla="*/ 0 w 62"/>
                <a:gd name="T17" fmla="*/ 45 h 45"/>
                <a:gd name="T18" fmla="*/ 29 w 62"/>
                <a:gd name="T19" fmla="*/ 45 h 45"/>
                <a:gd name="T20" fmla="*/ 33 w 62"/>
                <a:gd name="T21" fmla="*/ 45 h 45"/>
                <a:gd name="T22" fmla="*/ 62 w 62"/>
                <a:gd name="T23" fmla="*/ 45 h 45"/>
                <a:gd name="T24" fmla="*/ 62 w 62"/>
                <a:gd name="T25" fmla="*/ 18 h 45"/>
                <a:gd name="T26" fmla="*/ 39 w 62"/>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45">
                  <a:moveTo>
                    <a:pt x="39" y="0"/>
                  </a:moveTo>
                  <a:cubicBezTo>
                    <a:pt x="31" y="5"/>
                    <a:pt x="31" y="5"/>
                    <a:pt x="31" y="5"/>
                  </a:cubicBezTo>
                  <a:cubicBezTo>
                    <a:pt x="37" y="27"/>
                    <a:pt x="37" y="27"/>
                    <a:pt x="37" y="27"/>
                  </a:cubicBezTo>
                  <a:cubicBezTo>
                    <a:pt x="31" y="34"/>
                    <a:pt x="31" y="34"/>
                    <a:pt x="31" y="34"/>
                  </a:cubicBezTo>
                  <a:cubicBezTo>
                    <a:pt x="25" y="27"/>
                    <a:pt x="25" y="27"/>
                    <a:pt x="25" y="27"/>
                  </a:cubicBezTo>
                  <a:cubicBezTo>
                    <a:pt x="31" y="5"/>
                    <a:pt x="31" y="5"/>
                    <a:pt x="31" y="5"/>
                  </a:cubicBezTo>
                  <a:cubicBezTo>
                    <a:pt x="23" y="0"/>
                    <a:pt x="23" y="0"/>
                    <a:pt x="23" y="0"/>
                  </a:cubicBezTo>
                  <a:cubicBezTo>
                    <a:pt x="14" y="2"/>
                    <a:pt x="0" y="7"/>
                    <a:pt x="0" y="18"/>
                  </a:cubicBezTo>
                  <a:cubicBezTo>
                    <a:pt x="0" y="34"/>
                    <a:pt x="0" y="45"/>
                    <a:pt x="0" y="45"/>
                  </a:cubicBezTo>
                  <a:cubicBezTo>
                    <a:pt x="29" y="45"/>
                    <a:pt x="29" y="45"/>
                    <a:pt x="29" y="45"/>
                  </a:cubicBezTo>
                  <a:cubicBezTo>
                    <a:pt x="33" y="45"/>
                    <a:pt x="33" y="45"/>
                    <a:pt x="33" y="45"/>
                  </a:cubicBezTo>
                  <a:cubicBezTo>
                    <a:pt x="62" y="45"/>
                    <a:pt x="62" y="45"/>
                    <a:pt x="62" y="45"/>
                  </a:cubicBezTo>
                  <a:cubicBezTo>
                    <a:pt x="62" y="45"/>
                    <a:pt x="62" y="34"/>
                    <a:pt x="62" y="18"/>
                  </a:cubicBezTo>
                  <a:cubicBezTo>
                    <a:pt x="62" y="7"/>
                    <a:pt x="48" y="2"/>
                    <a:pt x="39"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1" name="Freeform 500"/>
            <p:cNvSpPr/>
            <p:nvPr/>
          </p:nvSpPr>
          <p:spPr bwMode="auto">
            <a:xfrm>
              <a:off x="4399136" y="2642238"/>
              <a:ext cx="59866" cy="68522"/>
            </a:xfrm>
            <a:custGeom>
              <a:avLst/>
              <a:gdLst>
                <a:gd name="T0" fmla="*/ 11 w 35"/>
                <a:gd name="T1" fmla="*/ 39 h 40"/>
                <a:gd name="T2" fmla="*/ 18 w 35"/>
                <a:gd name="T3" fmla="*/ 40 h 40"/>
                <a:gd name="T4" fmla="*/ 35 w 35"/>
                <a:gd name="T5" fmla="*/ 20 h 40"/>
                <a:gd name="T6" fmla="*/ 18 w 35"/>
                <a:gd name="T7" fmla="*/ 0 h 40"/>
                <a:gd name="T8" fmla="*/ 0 w 35"/>
                <a:gd name="T9" fmla="*/ 20 h 40"/>
                <a:gd name="T10" fmla="*/ 11 w 35"/>
                <a:gd name="T11" fmla="*/ 39 h 40"/>
              </a:gdLst>
              <a:ahLst/>
              <a:cxnLst>
                <a:cxn ang="0">
                  <a:pos x="T0" y="T1"/>
                </a:cxn>
                <a:cxn ang="0">
                  <a:pos x="T2" y="T3"/>
                </a:cxn>
                <a:cxn ang="0">
                  <a:pos x="T4" y="T5"/>
                </a:cxn>
                <a:cxn ang="0">
                  <a:pos x="T6" y="T7"/>
                </a:cxn>
                <a:cxn ang="0">
                  <a:pos x="T8" y="T9"/>
                </a:cxn>
                <a:cxn ang="0">
                  <a:pos x="T10" y="T11"/>
                </a:cxn>
              </a:cxnLst>
              <a:rect l="0" t="0" r="r" b="b"/>
              <a:pathLst>
                <a:path w="35" h="40">
                  <a:moveTo>
                    <a:pt x="11" y="39"/>
                  </a:moveTo>
                  <a:cubicBezTo>
                    <a:pt x="13" y="40"/>
                    <a:pt x="15" y="40"/>
                    <a:pt x="18" y="40"/>
                  </a:cubicBezTo>
                  <a:cubicBezTo>
                    <a:pt x="27" y="40"/>
                    <a:pt x="35" y="31"/>
                    <a:pt x="35" y="20"/>
                  </a:cubicBezTo>
                  <a:cubicBezTo>
                    <a:pt x="35" y="9"/>
                    <a:pt x="27" y="0"/>
                    <a:pt x="18" y="0"/>
                  </a:cubicBezTo>
                  <a:cubicBezTo>
                    <a:pt x="8" y="0"/>
                    <a:pt x="0" y="9"/>
                    <a:pt x="0" y="20"/>
                  </a:cubicBezTo>
                  <a:cubicBezTo>
                    <a:pt x="0" y="29"/>
                    <a:pt x="5" y="36"/>
                    <a:pt x="11" y="3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2" name="Freeform 501"/>
            <p:cNvSpPr/>
            <p:nvPr/>
          </p:nvSpPr>
          <p:spPr bwMode="auto">
            <a:xfrm>
              <a:off x="4375333" y="2715808"/>
              <a:ext cx="107471" cy="76456"/>
            </a:xfrm>
            <a:custGeom>
              <a:avLst/>
              <a:gdLst>
                <a:gd name="T0" fmla="*/ 34 w 63"/>
                <a:gd name="T1" fmla="*/ 45 h 45"/>
                <a:gd name="T2" fmla="*/ 63 w 63"/>
                <a:gd name="T3" fmla="*/ 45 h 45"/>
                <a:gd name="T4" fmla="*/ 63 w 63"/>
                <a:gd name="T5" fmla="*/ 19 h 45"/>
                <a:gd name="T6" fmla="*/ 40 w 63"/>
                <a:gd name="T7" fmla="*/ 0 h 45"/>
                <a:gd name="T8" fmla="*/ 32 w 63"/>
                <a:gd name="T9" fmla="*/ 6 h 45"/>
                <a:gd name="T10" fmla="*/ 38 w 63"/>
                <a:gd name="T11" fmla="*/ 27 h 45"/>
                <a:gd name="T12" fmla="*/ 32 w 63"/>
                <a:gd name="T13" fmla="*/ 35 h 45"/>
                <a:gd name="T14" fmla="*/ 26 w 63"/>
                <a:gd name="T15" fmla="*/ 27 h 45"/>
                <a:gd name="T16" fmla="*/ 32 w 63"/>
                <a:gd name="T17" fmla="*/ 6 h 45"/>
                <a:gd name="T18" fmla="*/ 23 w 63"/>
                <a:gd name="T19" fmla="*/ 0 h 45"/>
                <a:gd name="T20" fmla="*/ 0 w 63"/>
                <a:gd name="T21" fmla="*/ 19 h 45"/>
                <a:gd name="T22" fmla="*/ 0 w 63"/>
                <a:gd name="T23" fmla="*/ 45 h 45"/>
                <a:gd name="T24" fmla="*/ 30 w 63"/>
                <a:gd name="T25" fmla="*/ 45 h 45"/>
                <a:gd name="T26" fmla="*/ 34 w 63"/>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5">
                  <a:moveTo>
                    <a:pt x="34" y="45"/>
                  </a:moveTo>
                  <a:cubicBezTo>
                    <a:pt x="63" y="45"/>
                    <a:pt x="63" y="45"/>
                    <a:pt x="63" y="45"/>
                  </a:cubicBezTo>
                  <a:cubicBezTo>
                    <a:pt x="63" y="45"/>
                    <a:pt x="63" y="34"/>
                    <a:pt x="63" y="19"/>
                  </a:cubicBezTo>
                  <a:cubicBezTo>
                    <a:pt x="63" y="8"/>
                    <a:pt x="49" y="3"/>
                    <a:pt x="40" y="0"/>
                  </a:cubicBezTo>
                  <a:cubicBezTo>
                    <a:pt x="32" y="6"/>
                    <a:pt x="32" y="6"/>
                    <a:pt x="32" y="6"/>
                  </a:cubicBezTo>
                  <a:cubicBezTo>
                    <a:pt x="38" y="27"/>
                    <a:pt x="38" y="27"/>
                    <a:pt x="38" y="27"/>
                  </a:cubicBezTo>
                  <a:cubicBezTo>
                    <a:pt x="32" y="35"/>
                    <a:pt x="32" y="35"/>
                    <a:pt x="32" y="35"/>
                  </a:cubicBezTo>
                  <a:cubicBezTo>
                    <a:pt x="26" y="27"/>
                    <a:pt x="26" y="27"/>
                    <a:pt x="26" y="27"/>
                  </a:cubicBezTo>
                  <a:cubicBezTo>
                    <a:pt x="32" y="6"/>
                    <a:pt x="32" y="6"/>
                    <a:pt x="32" y="6"/>
                  </a:cubicBezTo>
                  <a:cubicBezTo>
                    <a:pt x="23" y="0"/>
                    <a:pt x="23" y="0"/>
                    <a:pt x="23" y="0"/>
                  </a:cubicBezTo>
                  <a:cubicBezTo>
                    <a:pt x="15" y="3"/>
                    <a:pt x="0" y="8"/>
                    <a:pt x="0" y="19"/>
                  </a:cubicBezTo>
                  <a:cubicBezTo>
                    <a:pt x="0" y="34"/>
                    <a:pt x="0" y="45"/>
                    <a:pt x="0" y="45"/>
                  </a:cubicBezTo>
                  <a:cubicBezTo>
                    <a:pt x="30" y="45"/>
                    <a:pt x="30" y="45"/>
                    <a:pt x="30" y="45"/>
                  </a:cubicBezTo>
                  <a:lnTo>
                    <a:pt x="34" y="4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3" name="Freeform 502"/>
            <p:cNvSpPr>
              <a:spLocks noEditPoints="1"/>
            </p:cNvSpPr>
            <p:nvPr/>
          </p:nvSpPr>
          <p:spPr bwMode="auto">
            <a:xfrm>
              <a:off x="4276518" y="2603288"/>
              <a:ext cx="306544" cy="230088"/>
            </a:xfrm>
            <a:custGeom>
              <a:avLst/>
              <a:gdLst>
                <a:gd name="T0" fmla="*/ 17 w 180"/>
                <a:gd name="T1" fmla="*/ 135 h 135"/>
                <a:gd name="T2" fmla="*/ 163 w 180"/>
                <a:gd name="T3" fmla="*/ 135 h 135"/>
                <a:gd name="T4" fmla="*/ 180 w 180"/>
                <a:gd name="T5" fmla="*/ 117 h 135"/>
                <a:gd name="T6" fmla="*/ 180 w 180"/>
                <a:gd name="T7" fmla="*/ 18 h 135"/>
                <a:gd name="T8" fmla="*/ 163 w 180"/>
                <a:gd name="T9" fmla="*/ 0 h 135"/>
                <a:gd name="T10" fmla="*/ 17 w 180"/>
                <a:gd name="T11" fmla="*/ 0 h 135"/>
                <a:gd name="T12" fmla="*/ 0 w 180"/>
                <a:gd name="T13" fmla="*/ 18 h 135"/>
                <a:gd name="T14" fmla="*/ 0 w 180"/>
                <a:gd name="T15" fmla="*/ 117 h 135"/>
                <a:gd name="T16" fmla="*/ 17 w 180"/>
                <a:gd name="T17" fmla="*/ 135 h 135"/>
                <a:gd name="T18" fmla="*/ 13 w 180"/>
                <a:gd name="T19" fmla="*/ 27 h 135"/>
                <a:gd name="T20" fmla="*/ 28 w 180"/>
                <a:gd name="T21" fmla="*/ 13 h 135"/>
                <a:gd name="T22" fmla="*/ 90 w 180"/>
                <a:gd name="T23" fmla="*/ 13 h 135"/>
                <a:gd name="T24" fmla="*/ 152 w 180"/>
                <a:gd name="T25" fmla="*/ 13 h 135"/>
                <a:gd name="T26" fmla="*/ 166 w 180"/>
                <a:gd name="T27" fmla="*/ 27 h 135"/>
                <a:gd name="T28" fmla="*/ 166 w 180"/>
                <a:gd name="T29" fmla="*/ 107 h 135"/>
                <a:gd name="T30" fmla="*/ 152 w 180"/>
                <a:gd name="T31" fmla="*/ 122 h 135"/>
                <a:gd name="T32" fmla="*/ 92 w 180"/>
                <a:gd name="T33" fmla="*/ 122 h 135"/>
                <a:gd name="T34" fmla="*/ 28 w 180"/>
                <a:gd name="T35" fmla="*/ 122 h 135"/>
                <a:gd name="T36" fmla="*/ 13 w 180"/>
                <a:gd name="T37" fmla="*/ 107 h 135"/>
                <a:gd name="T38" fmla="*/ 13 w 180"/>
                <a:gd name="T39" fmla="*/ 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135">
                  <a:moveTo>
                    <a:pt x="17" y="135"/>
                  </a:moveTo>
                  <a:cubicBezTo>
                    <a:pt x="163" y="135"/>
                    <a:pt x="163" y="135"/>
                    <a:pt x="163" y="135"/>
                  </a:cubicBezTo>
                  <a:cubicBezTo>
                    <a:pt x="172" y="135"/>
                    <a:pt x="180" y="127"/>
                    <a:pt x="180" y="117"/>
                  </a:cubicBezTo>
                  <a:cubicBezTo>
                    <a:pt x="180" y="18"/>
                    <a:pt x="180" y="18"/>
                    <a:pt x="180" y="18"/>
                  </a:cubicBezTo>
                  <a:cubicBezTo>
                    <a:pt x="180" y="8"/>
                    <a:pt x="172" y="0"/>
                    <a:pt x="163" y="0"/>
                  </a:cubicBezTo>
                  <a:cubicBezTo>
                    <a:pt x="17" y="0"/>
                    <a:pt x="17" y="0"/>
                    <a:pt x="17" y="0"/>
                  </a:cubicBezTo>
                  <a:cubicBezTo>
                    <a:pt x="8" y="0"/>
                    <a:pt x="0" y="8"/>
                    <a:pt x="0" y="18"/>
                  </a:cubicBezTo>
                  <a:cubicBezTo>
                    <a:pt x="0" y="117"/>
                    <a:pt x="0" y="117"/>
                    <a:pt x="0" y="117"/>
                  </a:cubicBezTo>
                  <a:cubicBezTo>
                    <a:pt x="0" y="127"/>
                    <a:pt x="8" y="135"/>
                    <a:pt x="17" y="135"/>
                  </a:cubicBezTo>
                  <a:close/>
                  <a:moveTo>
                    <a:pt x="13" y="27"/>
                  </a:moveTo>
                  <a:cubicBezTo>
                    <a:pt x="13" y="19"/>
                    <a:pt x="20" y="13"/>
                    <a:pt x="28" y="13"/>
                  </a:cubicBezTo>
                  <a:cubicBezTo>
                    <a:pt x="90" y="13"/>
                    <a:pt x="90" y="13"/>
                    <a:pt x="90" y="13"/>
                  </a:cubicBezTo>
                  <a:cubicBezTo>
                    <a:pt x="152" y="13"/>
                    <a:pt x="152" y="13"/>
                    <a:pt x="152" y="13"/>
                  </a:cubicBezTo>
                  <a:cubicBezTo>
                    <a:pt x="160" y="13"/>
                    <a:pt x="166" y="19"/>
                    <a:pt x="166" y="27"/>
                  </a:cubicBezTo>
                  <a:cubicBezTo>
                    <a:pt x="166" y="107"/>
                    <a:pt x="166" y="107"/>
                    <a:pt x="166" y="107"/>
                  </a:cubicBezTo>
                  <a:cubicBezTo>
                    <a:pt x="166" y="115"/>
                    <a:pt x="160" y="122"/>
                    <a:pt x="152" y="122"/>
                  </a:cubicBezTo>
                  <a:cubicBezTo>
                    <a:pt x="92" y="122"/>
                    <a:pt x="92" y="122"/>
                    <a:pt x="92" y="122"/>
                  </a:cubicBezTo>
                  <a:cubicBezTo>
                    <a:pt x="28" y="122"/>
                    <a:pt x="28" y="122"/>
                    <a:pt x="28" y="122"/>
                  </a:cubicBezTo>
                  <a:cubicBezTo>
                    <a:pt x="20" y="122"/>
                    <a:pt x="13" y="115"/>
                    <a:pt x="13" y="107"/>
                  </a:cubicBezTo>
                  <a:lnTo>
                    <a:pt x="13" y="2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4" name="Freeform 503"/>
            <p:cNvSpPr/>
            <p:nvPr/>
          </p:nvSpPr>
          <p:spPr bwMode="auto">
            <a:xfrm>
              <a:off x="4153901" y="2850687"/>
              <a:ext cx="548894" cy="103864"/>
            </a:xfrm>
            <a:custGeom>
              <a:avLst/>
              <a:gdLst>
                <a:gd name="T0" fmla="*/ 720 w 761"/>
                <a:gd name="T1" fmla="*/ 144 h 144"/>
                <a:gd name="T2" fmla="*/ 761 w 761"/>
                <a:gd name="T3" fmla="*/ 144 h 144"/>
                <a:gd name="T4" fmla="*/ 761 w 761"/>
                <a:gd name="T5" fmla="*/ 85 h 144"/>
                <a:gd name="T6" fmla="*/ 409 w 761"/>
                <a:gd name="T7" fmla="*/ 85 h 144"/>
                <a:gd name="T8" fmla="*/ 409 w 761"/>
                <a:gd name="T9" fmla="*/ 0 h 144"/>
                <a:gd name="T10" fmla="*/ 390 w 761"/>
                <a:gd name="T11" fmla="*/ 0 h 144"/>
                <a:gd name="T12" fmla="*/ 371 w 761"/>
                <a:gd name="T13" fmla="*/ 0 h 144"/>
                <a:gd name="T14" fmla="*/ 352 w 761"/>
                <a:gd name="T15" fmla="*/ 0 h 144"/>
                <a:gd name="T16" fmla="*/ 352 w 761"/>
                <a:gd name="T17" fmla="*/ 85 h 144"/>
                <a:gd name="T18" fmla="*/ 0 w 761"/>
                <a:gd name="T19" fmla="*/ 85 h 144"/>
                <a:gd name="T20" fmla="*/ 0 w 761"/>
                <a:gd name="T21" fmla="*/ 144 h 144"/>
                <a:gd name="T22" fmla="*/ 40 w 761"/>
                <a:gd name="T23" fmla="*/ 144 h 144"/>
                <a:gd name="T24" fmla="*/ 40 w 761"/>
                <a:gd name="T25" fmla="*/ 115 h 144"/>
                <a:gd name="T26" fmla="*/ 371 w 761"/>
                <a:gd name="T27" fmla="*/ 115 h 144"/>
                <a:gd name="T28" fmla="*/ 390 w 761"/>
                <a:gd name="T29" fmla="*/ 115 h 144"/>
                <a:gd name="T30" fmla="*/ 720 w 761"/>
                <a:gd name="T31" fmla="*/ 115 h 144"/>
                <a:gd name="T32" fmla="*/ 720 w 761"/>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1" h="144">
                  <a:moveTo>
                    <a:pt x="720" y="144"/>
                  </a:moveTo>
                  <a:lnTo>
                    <a:pt x="761" y="144"/>
                  </a:lnTo>
                  <a:lnTo>
                    <a:pt x="761" y="85"/>
                  </a:lnTo>
                  <a:lnTo>
                    <a:pt x="409" y="85"/>
                  </a:lnTo>
                  <a:lnTo>
                    <a:pt x="409" y="0"/>
                  </a:lnTo>
                  <a:lnTo>
                    <a:pt x="390" y="0"/>
                  </a:lnTo>
                  <a:lnTo>
                    <a:pt x="371" y="0"/>
                  </a:lnTo>
                  <a:lnTo>
                    <a:pt x="352" y="0"/>
                  </a:lnTo>
                  <a:lnTo>
                    <a:pt x="352" y="85"/>
                  </a:lnTo>
                  <a:lnTo>
                    <a:pt x="0" y="85"/>
                  </a:lnTo>
                  <a:lnTo>
                    <a:pt x="0" y="144"/>
                  </a:lnTo>
                  <a:lnTo>
                    <a:pt x="40" y="144"/>
                  </a:lnTo>
                  <a:lnTo>
                    <a:pt x="40" y="115"/>
                  </a:lnTo>
                  <a:lnTo>
                    <a:pt x="371" y="115"/>
                  </a:lnTo>
                  <a:lnTo>
                    <a:pt x="390" y="115"/>
                  </a:lnTo>
                  <a:lnTo>
                    <a:pt x="720" y="115"/>
                  </a:lnTo>
                  <a:lnTo>
                    <a:pt x="720" y="14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5" name="Oval 504"/>
            <p:cNvSpPr>
              <a:spLocks noChangeArrowheads="1"/>
            </p:cNvSpPr>
            <p:nvPr/>
          </p:nvSpPr>
          <p:spPr bwMode="auto">
            <a:xfrm>
              <a:off x="4122886" y="3019467"/>
              <a:ext cx="59866" cy="67800"/>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6" name="Freeform 505"/>
            <p:cNvSpPr/>
            <p:nvPr/>
          </p:nvSpPr>
          <p:spPr bwMode="auto">
            <a:xfrm>
              <a:off x="4099084" y="3092316"/>
              <a:ext cx="107471" cy="77177"/>
            </a:xfrm>
            <a:custGeom>
              <a:avLst/>
              <a:gdLst>
                <a:gd name="T0" fmla="*/ 63 w 63"/>
                <a:gd name="T1" fmla="*/ 45 h 45"/>
                <a:gd name="T2" fmla="*/ 63 w 63"/>
                <a:gd name="T3" fmla="*/ 18 h 45"/>
                <a:gd name="T4" fmla="*/ 40 w 63"/>
                <a:gd name="T5" fmla="*/ 0 h 45"/>
                <a:gd name="T6" fmla="*/ 32 w 63"/>
                <a:gd name="T7" fmla="*/ 5 h 45"/>
                <a:gd name="T8" fmla="*/ 38 w 63"/>
                <a:gd name="T9" fmla="*/ 27 h 45"/>
                <a:gd name="T10" fmla="*/ 32 w 63"/>
                <a:gd name="T11" fmla="*/ 34 h 45"/>
                <a:gd name="T12" fmla="*/ 26 w 63"/>
                <a:gd name="T13" fmla="*/ 27 h 45"/>
                <a:gd name="T14" fmla="*/ 32 w 63"/>
                <a:gd name="T15" fmla="*/ 5 h 45"/>
                <a:gd name="T16" fmla="*/ 23 w 63"/>
                <a:gd name="T17" fmla="*/ 0 h 45"/>
                <a:gd name="T18" fmla="*/ 0 w 63"/>
                <a:gd name="T19" fmla="*/ 18 h 45"/>
                <a:gd name="T20" fmla="*/ 0 w 63"/>
                <a:gd name="T21" fmla="*/ 45 h 45"/>
                <a:gd name="T22" fmla="*/ 30 w 63"/>
                <a:gd name="T23" fmla="*/ 45 h 45"/>
                <a:gd name="T24" fmla="*/ 34 w 63"/>
                <a:gd name="T25" fmla="*/ 45 h 45"/>
                <a:gd name="T26" fmla="*/ 63 w 63"/>
                <a:gd name="T2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5">
                  <a:moveTo>
                    <a:pt x="63" y="45"/>
                  </a:moveTo>
                  <a:cubicBezTo>
                    <a:pt x="63" y="45"/>
                    <a:pt x="63" y="33"/>
                    <a:pt x="63" y="18"/>
                  </a:cubicBezTo>
                  <a:cubicBezTo>
                    <a:pt x="63" y="7"/>
                    <a:pt x="49" y="2"/>
                    <a:pt x="40" y="0"/>
                  </a:cubicBezTo>
                  <a:cubicBezTo>
                    <a:pt x="32" y="5"/>
                    <a:pt x="32" y="5"/>
                    <a:pt x="32" y="5"/>
                  </a:cubicBezTo>
                  <a:cubicBezTo>
                    <a:pt x="38" y="27"/>
                    <a:pt x="38" y="27"/>
                    <a:pt x="38" y="27"/>
                  </a:cubicBezTo>
                  <a:cubicBezTo>
                    <a:pt x="32" y="34"/>
                    <a:pt x="32" y="34"/>
                    <a:pt x="32" y="34"/>
                  </a:cubicBezTo>
                  <a:cubicBezTo>
                    <a:pt x="26" y="27"/>
                    <a:pt x="26" y="27"/>
                    <a:pt x="26" y="27"/>
                  </a:cubicBezTo>
                  <a:cubicBezTo>
                    <a:pt x="32" y="5"/>
                    <a:pt x="32" y="5"/>
                    <a:pt x="32" y="5"/>
                  </a:cubicBezTo>
                  <a:cubicBezTo>
                    <a:pt x="23" y="0"/>
                    <a:pt x="23" y="0"/>
                    <a:pt x="23" y="0"/>
                  </a:cubicBezTo>
                  <a:cubicBezTo>
                    <a:pt x="15" y="2"/>
                    <a:pt x="0" y="7"/>
                    <a:pt x="0" y="18"/>
                  </a:cubicBezTo>
                  <a:cubicBezTo>
                    <a:pt x="0" y="33"/>
                    <a:pt x="0" y="45"/>
                    <a:pt x="0" y="45"/>
                  </a:cubicBezTo>
                  <a:cubicBezTo>
                    <a:pt x="30" y="45"/>
                    <a:pt x="30" y="45"/>
                    <a:pt x="30" y="45"/>
                  </a:cubicBezTo>
                  <a:cubicBezTo>
                    <a:pt x="34" y="45"/>
                    <a:pt x="34" y="45"/>
                    <a:pt x="34" y="45"/>
                  </a:cubicBezTo>
                  <a:lnTo>
                    <a:pt x="63" y="4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7" name="Freeform 506"/>
            <p:cNvSpPr/>
            <p:nvPr/>
          </p:nvSpPr>
          <p:spPr bwMode="auto">
            <a:xfrm>
              <a:off x="4000268" y="2978354"/>
              <a:ext cx="153633" cy="129109"/>
            </a:xfrm>
            <a:custGeom>
              <a:avLst/>
              <a:gdLst>
                <a:gd name="T0" fmla="*/ 90 w 90"/>
                <a:gd name="T1" fmla="*/ 0 h 76"/>
                <a:gd name="T2" fmla="*/ 17 w 90"/>
                <a:gd name="T3" fmla="*/ 0 h 76"/>
                <a:gd name="T4" fmla="*/ 0 w 90"/>
                <a:gd name="T5" fmla="*/ 18 h 76"/>
                <a:gd name="T6" fmla="*/ 0 w 90"/>
                <a:gd name="T7" fmla="*/ 76 h 76"/>
                <a:gd name="T8" fmla="*/ 13 w 90"/>
                <a:gd name="T9" fmla="*/ 76 h 76"/>
                <a:gd name="T10" fmla="*/ 13 w 90"/>
                <a:gd name="T11" fmla="*/ 28 h 76"/>
                <a:gd name="T12" fmla="*/ 28 w 90"/>
                <a:gd name="T13" fmla="*/ 13 h 76"/>
                <a:gd name="T14" fmla="*/ 90 w 90"/>
                <a:gd name="T15" fmla="*/ 13 h 76"/>
                <a:gd name="T16" fmla="*/ 90 w 90"/>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76">
                  <a:moveTo>
                    <a:pt x="90" y="0"/>
                  </a:moveTo>
                  <a:cubicBezTo>
                    <a:pt x="17" y="0"/>
                    <a:pt x="17" y="0"/>
                    <a:pt x="17" y="0"/>
                  </a:cubicBezTo>
                  <a:cubicBezTo>
                    <a:pt x="7" y="0"/>
                    <a:pt x="0" y="8"/>
                    <a:pt x="0" y="18"/>
                  </a:cubicBezTo>
                  <a:cubicBezTo>
                    <a:pt x="0" y="76"/>
                    <a:pt x="0" y="76"/>
                    <a:pt x="0" y="76"/>
                  </a:cubicBezTo>
                  <a:cubicBezTo>
                    <a:pt x="13" y="76"/>
                    <a:pt x="13" y="76"/>
                    <a:pt x="13" y="76"/>
                  </a:cubicBezTo>
                  <a:cubicBezTo>
                    <a:pt x="13" y="28"/>
                    <a:pt x="13" y="28"/>
                    <a:pt x="13" y="28"/>
                  </a:cubicBezTo>
                  <a:cubicBezTo>
                    <a:pt x="13" y="20"/>
                    <a:pt x="20" y="13"/>
                    <a:pt x="28" y="13"/>
                  </a:cubicBezTo>
                  <a:cubicBezTo>
                    <a:pt x="90" y="13"/>
                    <a:pt x="90" y="13"/>
                    <a:pt x="90" y="13"/>
                  </a:cubicBezTo>
                  <a:lnTo>
                    <a:pt x="90"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28" name="组合 227"/>
          <p:cNvGrpSpPr/>
          <p:nvPr/>
        </p:nvGrpSpPr>
        <p:grpSpPr>
          <a:xfrm>
            <a:off x="5205526" y="3491184"/>
            <a:ext cx="541681" cy="697477"/>
            <a:chOff x="5311543" y="3040611"/>
            <a:chExt cx="541681" cy="697477"/>
          </a:xfrm>
          <a:solidFill>
            <a:schemeClr val="bg1"/>
          </a:solidFill>
        </p:grpSpPr>
        <p:sp>
          <p:nvSpPr>
            <p:cNvPr id="229" name="Freeform 507"/>
            <p:cNvSpPr/>
            <p:nvPr/>
          </p:nvSpPr>
          <p:spPr bwMode="auto">
            <a:xfrm>
              <a:off x="5478159" y="3279354"/>
              <a:ext cx="375065" cy="339001"/>
            </a:xfrm>
            <a:custGeom>
              <a:avLst/>
              <a:gdLst>
                <a:gd name="T0" fmla="*/ 142 w 220"/>
                <a:gd name="T1" fmla="*/ 0 h 199"/>
                <a:gd name="T2" fmla="*/ 109 w 220"/>
                <a:gd name="T3" fmla="*/ 13 h 199"/>
                <a:gd name="T4" fmla="*/ 135 w 220"/>
                <a:gd name="T5" fmla="*/ 109 h 199"/>
                <a:gd name="T6" fmla="*/ 109 w 220"/>
                <a:gd name="T7" fmla="*/ 147 h 199"/>
                <a:gd name="T8" fmla="*/ 83 w 220"/>
                <a:gd name="T9" fmla="*/ 109 h 199"/>
                <a:gd name="T10" fmla="*/ 109 w 220"/>
                <a:gd name="T11" fmla="*/ 13 h 199"/>
                <a:gd name="T12" fmla="*/ 76 w 220"/>
                <a:gd name="T13" fmla="*/ 0 h 199"/>
                <a:gd name="T14" fmla="*/ 0 w 220"/>
                <a:gd name="T15" fmla="*/ 65 h 199"/>
                <a:gd name="T16" fmla="*/ 55 w 220"/>
                <a:gd name="T17" fmla="*/ 65 h 199"/>
                <a:gd name="T18" fmla="*/ 72 w 220"/>
                <a:gd name="T19" fmla="*/ 82 h 199"/>
                <a:gd name="T20" fmla="*/ 72 w 220"/>
                <a:gd name="T21" fmla="*/ 109 h 199"/>
                <a:gd name="T22" fmla="*/ 72 w 220"/>
                <a:gd name="T23" fmla="*/ 198 h 199"/>
                <a:gd name="T24" fmla="*/ 99 w 220"/>
                <a:gd name="T25" fmla="*/ 199 h 199"/>
                <a:gd name="T26" fmla="*/ 119 w 220"/>
                <a:gd name="T27" fmla="*/ 199 h 199"/>
                <a:gd name="T28" fmla="*/ 220 w 220"/>
                <a:gd name="T29" fmla="*/ 162 h 199"/>
                <a:gd name="T30" fmla="*/ 220 w 220"/>
                <a:gd name="T31" fmla="*/ 78 h 199"/>
                <a:gd name="T32" fmla="*/ 142 w 220"/>
                <a:gd name="T3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199">
                  <a:moveTo>
                    <a:pt x="142" y="0"/>
                  </a:moveTo>
                  <a:cubicBezTo>
                    <a:pt x="109" y="13"/>
                    <a:pt x="109" y="13"/>
                    <a:pt x="109" y="13"/>
                  </a:cubicBezTo>
                  <a:cubicBezTo>
                    <a:pt x="135" y="109"/>
                    <a:pt x="135" y="109"/>
                    <a:pt x="135" y="109"/>
                  </a:cubicBezTo>
                  <a:cubicBezTo>
                    <a:pt x="109" y="147"/>
                    <a:pt x="109" y="147"/>
                    <a:pt x="109" y="147"/>
                  </a:cubicBezTo>
                  <a:cubicBezTo>
                    <a:pt x="83" y="109"/>
                    <a:pt x="83" y="109"/>
                    <a:pt x="83" y="109"/>
                  </a:cubicBezTo>
                  <a:cubicBezTo>
                    <a:pt x="109" y="13"/>
                    <a:pt x="109" y="13"/>
                    <a:pt x="109" y="13"/>
                  </a:cubicBezTo>
                  <a:cubicBezTo>
                    <a:pt x="76" y="0"/>
                    <a:pt x="76" y="0"/>
                    <a:pt x="76" y="0"/>
                  </a:cubicBezTo>
                  <a:cubicBezTo>
                    <a:pt x="49" y="8"/>
                    <a:pt x="7" y="25"/>
                    <a:pt x="0" y="65"/>
                  </a:cubicBezTo>
                  <a:cubicBezTo>
                    <a:pt x="55" y="65"/>
                    <a:pt x="55" y="65"/>
                    <a:pt x="55" y="65"/>
                  </a:cubicBezTo>
                  <a:cubicBezTo>
                    <a:pt x="64" y="65"/>
                    <a:pt x="72" y="73"/>
                    <a:pt x="72" y="82"/>
                  </a:cubicBezTo>
                  <a:cubicBezTo>
                    <a:pt x="72" y="109"/>
                    <a:pt x="72" y="109"/>
                    <a:pt x="72" y="109"/>
                  </a:cubicBezTo>
                  <a:cubicBezTo>
                    <a:pt x="72" y="198"/>
                    <a:pt x="72" y="198"/>
                    <a:pt x="72" y="198"/>
                  </a:cubicBezTo>
                  <a:cubicBezTo>
                    <a:pt x="80" y="199"/>
                    <a:pt x="89" y="199"/>
                    <a:pt x="99" y="199"/>
                  </a:cubicBezTo>
                  <a:cubicBezTo>
                    <a:pt x="119" y="199"/>
                    <a:pt x="119" y="199"/>
                    <a:pt x="119" y="199"/>
                  </a:cubicBezTo>
                  <a:cubicBezTo>
                    <a:pt x="217" y="199"/>
                    <a:pt x="220" y="162"/>
                    <a:pt x="220" y="162"/>
                  </a:cubicBezTo>
                  <a:cubicBezTo>
                    <a:pt x="220" y="162"/>
                    <a:pt x="220" y="150"/>
                    <a:pt x="220" y="78"/>
                  </a:cubicBezTo>
                  <a:cubicBezTo>
                    <a:pt x="220" y="29"/>
                    <a:pt x="172" y="8"/>
                    <a:pt x="1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0" name="Oval 508"/>
            <p:cNvSpPr>
              <a:spLocks noChangeArrowheads="1"/>
            </p:cNvSpPr>
            <p:nvPr/>
          </p:nvSpPr>
          <p:spPr bwMode="auto">
            <a:xfrm>
              <a:off x="5569040" y="3040611"/>
              <a:ext cx="190418" cy="2235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1" name="Freeform 509"/>
            <p:cNvSpPr>
              <a:spLocks noEditPoints="1"/>
            </p:cNvSpPr>
            <p:nvPr/>
          </p:nvSpPr>
          <p:spPr bwMode="auto">
            <a:xfrm>
              <a:off x="5344001" y="3700581"/>
              <a:ext cx="217826" cy="37507"/>
            </a:xfrm>
            <a:custGeom>
              <a:avLst/>
              <a:gdLst>
                <a:gd name="T0" fmla="*/ 0 w 128"/>
                <a:gd name="T1" fmla="*/ 22 h 22"/>
                <a:gd name="T2" fmla="*/ 128 w 128"/>
                <a:gd name="T3" fmla="*/ 22 h 22"/>
                <a:gd name="T4" fmla="*/ 128 w 128"/>
                <a:gd name="T5" fmla="*/ 0 h 22"/>
                <a:gd name="T6" fmla="*/ 0 w 128"/>
                <a:gd name="T7" fmla="*/ 0 h 22"/>
                <a:gd name="T8" fmla="*/ 0 w 128"/>
                <a:gd name="T9" fmla="*/ 22 h 22"/>
                <a:gd name="T10" fmla="*/ 104 w 128"/>
                <a:gd name="T11" fmla="*/ 5 h 22"/>
                <a:gd name="T12" fmla="*/ 110 w 128"/>
                <a:gd name="T13" fmla="*/ 11 h 22"/>
                <a:gd name="T14" fmla="*/ 104 w 128"/>
                <a:gd name="T15" fmla="*/ 18 h 22"/>
                <a:gd name="T16" fmla="*/ 97 w 128"/>
                <a:gd name="T17" fmla="*/ 11 h 22"/>
                <a:gd name="T18" fmla="*/ 104 w 128"/>
                <a:gd name="T1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2">
                  <a:moveTo>
                    <a:pt x="0" y="22"/>
                  </a:moveTo>
                  <a:cubicBezTo>
                    <a:pt x="128" y="22"/>
                    <a:pt x="128" y="22"/>
                    <a:pt x="128" y="22"/>
                  </a:cubicBezTo>
                  <a:cubicBezTo>
                    <a:pt x="128" y="0"/>
                    <a:pt x="128" y="0"/>
                    <a:pt x="128" y="0"/>
                  </a:cubicBezTo>
                  <a:cubicBezTo>
                    <a:pt x="0" y="0"/>
                    <a:pt x="0" y="0"/>
                    <a:pt x="0" y="0"/>
                  </a:cubicBezTo>
                  <a:lnTo>
                    <a:pt x="0" y="22"/>
                  </a:lnTo>
                  <a:close/>
                  <a:moveTo>
                    <a:pt x="104" y="5"/>
                  </a:moveTo>
                  <a:cubicBezTo>
                    <a:pt x="108" y="5"/>
                    <a:pt x="110" y="8"/>
                    <a:pt x="110" y="11"/>
                  </a:cubicBezTo>
                  <a:cubicBezTo>
                    <a:pt x="110" y="15"/>
                    <a:pt x="108" y="18"/>
                    <a:pt x="104" y="18"/>
                  </a:cubicBezTo>
                  <a:cubicBezTo>
                    <a:pt x="100" y="18"/>
                    <a:pt x="97" y="15"/>
                    <a:pt x="97" y="11"/>
                  </a:cubicBezTo>
                  <a:cubicBezTo>
                    <a:pt x="97" y="8"/>
                    <a:pt x="100" y="5"/>
                    <a:pt x="10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Freeform 510"/>
            <p:cNvSpPr/>
            <p:nvPr/>
          </p:nvSpPr>
          <p:spPr bwMode="auto">
            <a:xfrm>
              <a:off x="5376458" y="3655862"/>
              <a:ext cx="144977" cy="32458"/>
            </a:xfrm>
            <a:custGeom>
              <a:avLst/>
              <a:gdLst>
                <a:gd name="T0" fmla="*/ 76 w 85"/>
                <a:gd name="T1" fmla="*/ 19 h 19"/>
                <a:gd name="T2" fmla="*/ 85 w 85"/>
                <a:gd name="T3" fmla="*/ 10 h 19"/>
                <a:gd name="T4" fmla="*/ 76 w 85"/>
                <a:gd name="T5" fmla="*/ 0 h 19"/>
                <a:gd name="T6" fmla="*/ 9 w 85"/>
                <a:gd name="T7" fmla="*/ 0 h 19"/>
                <a:gd name="T8" fmla="*/ 3 w 85"/>
                <a:gd name="T9" fmla="*/ 3 h 19"/>
                <a:gd name="T10" fmla="*/ 0 w 85"/>
                <a:gd name="T11" fmla="*/ 10 h 19"/>
                <a:gd name="T12" fmla="*/ 9 w 85"/>
                <a:gd name="T13" fmla="*/ 19 h 19"/>
                <a:gd name="T14" fmla="*/ 76 w 85"/>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9">
                  <a:moveTo>
                    <a:pt x="76" y="19"/>
                  </a:moveTo>
                  <a:cubicBezTo>
                    <a:pt x="81" y="19"/>
                    <a:pt x="85" y="15"/>
                    <a:pt x="85" y="10"/>
                  </a:cubicBezTo>
                  <a:cubicBezTo>
                    <a:pt x="85" y="5"/>
                    <a:pt x="81" y="0"/>
                    <a:pt x="76" y="0"/>
                  </a:cubicBezTo>
                  <a:cubicBezTo>
                    <a:pt x="9" y="0"/>
                    <a:pt x="9" y="0"/>
                    <a:pt x="9" y="0"/>
                  </a:cubicBezTo>
                  <a:cubicBezTo>
                    <a:pt x="7" y="0"/>
                    <a:pt x="4" y="1"/>
                    <a:pt x="3" y="3"/>
                  </a:cubicBezTo>
                  <a:cubicBezTo>
                    <a:pt x="1" y="5"/>
                    <a:pt x="0" y="7"/>
                    <a:pt x="0" y="10"/>
                  </a:cubicBezTo>
                  <a:cubicBezTo>
                    <a:pt x="0" y="15"/>
                    <a:pt x="4" y="19"/>
                    <a:pt x="9" y="19"/>
                  </a:cubicBezTo>
                  <a:lnTo>
                    <a:pt x="7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Freeform 511"/>
            <p:cNvSpPr>
              <a:spLocks noEditPoints="1"/>
            </p:cNvSpPr>
            <p:nvPr/>
          </p:nvSpPr>
          <p:spPr bwMode="auto">
            <a:xfrm>
              <a:off x="5311543" y="3404135"/>
              <a:ext cx="272644" cy="232973"/>
            </a:xfrm>
            <a:custGeom>
              <a:avLst/>
              <a:gdLst>
                <a:gd name="T0" fmla="*/ 145 w 160"/>
                <a:gd name="T1" fmla="*/ 0 h 137"/>
                <a:gd name="T2" fmla="*/ 97 w 160"/>
                <a:gd name="T3" fmla="*/ 0 h 137"/>
                <a:gd name="T4" fmla="*/ 16 w 160"/>
                <a:gd name="T5" fmla="*/ 0 h 137"/>
                <a:gd name="T6" fmla="*/ 0 w 160"/>
                <a:gd name="T7" fmla="*/ 15 h 137"/>
                <a:gd name="T8" fmla="*/ 0 w 160"/>
                <a:gd name="T9" fmla="*/ 122 h 137"/>
                <a:gd name="T10" fmla="*/ 16 w 160"/>
                <a:gd name="T11" fmla="*/ 137 h 137"/>
                <a:gd name="T12" fmla="*/ 145 w 160"/>
                <a:gd name="T13" fmla="*/ 137 h 137"/>
                <a:gd name="T14" fmla="*/ 160 w 160"/>
                <a:gd name="T15" fmla="*/ 124 h 137"/>
                <a:gd name="T16" fmla="*/ 160 w 160"/>
                <a:gd name="T17" fmla="*/ 122 h 137"/>
                <a:gd name="T18" fmla="*/ 160 w 160"/>
                <a:gd name="T19" fmla="*/ 15 h 137"/>
                <a:gd name="T20" fmla="*/ 145 w 160"/>
                <a:gd name="T21" fmla="*/ 0 h 137"/>
                <a:gd name="T22" fmla="*/ 135 w 160"/>
                <a:gd name="T23" fmla="*/ 123 h 137"/>
                <a:gd name="T24" fmla="*/ 26 w 160"/>
                <a:gd name="T25" fmla="*/ 123 h 137"/>
                <a:gd name="T26" fmla="*/ 13 w 160"/>
                <a:gd name="T27" fmla="*/ 111 h 137"/>
                <a:gd name="T28" fmla="*/ 13 w 160"/>
                <a:gd name="T29" fmla="*/ 27 h 137"/>
                <a:gd name="T30" fmla="*/ 26 w 160"/>
                <a:gd name="T31" fmla="*/ 15 h 137"/>
                <a:gd name="T32" fmla="*/ 97 w 160"/>
                <a:gd name="T33" fmla="*/ 15 h 137"/>
                <a:gd name="T34" fmla="*/ 135 w 160"/>
                <a:gd name="T35" fmla="*/ 15 h 137"/>
                <a:gd name="T36" fmla="*/ 147 w 160"/>
                <a:gd name="T37" fmla="*/ 27 h 137"/>
                <a:gd name="T38" fmla="*/ 147 w 160"/>
                <a:gd name="T39" fmla="*/ 111 h 137"/>
                <a:gd name="T40" fmla="*/ 142 w 160"/>
                <a:gd name="T41" fmla="*/ 121 h 137"/>
                <a:gd name="T42" fmla="*/ 135 w 160"/>
                <a:gd name="T43"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37">
                  <a:moveTo>
                    <a:pt x="145" y="0"/>
                  </a:moveTo>
                  <a:cubicBezTo>
                    <a:pt x="97" y="0"/>
                    <a:pt x="97" y="0"/>
                    <a:pt x="97" y="0"/>
                  </a:cubicBezTo>
                  <a:cubicBezTo>
                    <a:pt x="16" y="0"/>
                    <a:pt x="16" y="0"/>
                    <a:pt x="16" y="0"/>
                  </a:cubicBezTo>
                  <a:cubicBezTo>
                    <a:pt x="7" y="0"/>
                    <a:pt x="0" y="7"/>
                    <a:pt x="0" y="15"/>
                  </a:cubicBezTo>
                  <a:cubicBezTo>
                    <a:pt x="0" y="122"/>
                    <a:pt x="0" y="122"/>
                    <a:pt x="0" y="122"/>
                  </a:cubicBezTo>
                  <a:cubicBezTo>
                    <a:pt x="0" y="130"/>
                    <a:pt x="7" y="137"/>
                    <a:pt x="16" y="137"/>
                  </a:cubicBezTo>
                  <a:cubicBezTo>
                    <a:pt x="145" y="137"/>
                    <a:pt x="145" y="137"/>
                    <a:pt x="145" y="137"/>
                  </a:cubicBezTo>
                  <a:cubicBezTo>
                    <a:pt x="153" y="137"/>
                    <a:pt x="159" y="131"/>
                    <a:pt x="160" y="124"/>
                  </a:cubicBezTo>
                  <a:cubicBezTo>
                    <a:pt x="160" y="123"/>
                    <a:pt x="160" y="123"/>
                    <a:pt x="160" y="122"/>
                  </a:cubicBezTo>
                  <a:cubicBezTo>
                    <a:pt x="160" y="15"/>
                    <a:pt x="160" y="15"/>
                    <a:pt x="160" y="15"/>
                  </a:cubicBezTo>
                  <a:cubicBezTo>
                    <a:pt x="160" y="7"/>
                    <a:pt x="154" y="0"/>
                    <a:pt x="145" y="0"/>
                  </a:cubicBezTo>
                  <a:close/>
                  <a:moveTo>
                    <a:pt x="135" y="123"/>
                  </a:moveTo>
                  <a:cubicBezTo>
                    <a:pt x="26" y="123"/>
                    <a:pt x="26" y="123"/>
                    <a:pt x="26" y="123"/>
                  </a:cubicBezTo>
                  <a:cubicBezTo>
                    <a:pt x="19" y="123"/>
                    <a:pt x="13" y="117"/>
                    <a:pt x="13" y="111"/>
                  </a:cubicBezTo>
                  <a:cubicBezTo>
                    <a:pt x="13" y="27"/>
                    <a:pt x="13" y="27"/>
                    <a:pt x="13" y="27"/>
                  </a:cubicBezTo>
                  <a:cubicBezTo>
                    <a:pt x="13" y="20"/>
                    <a:pt x="19" y="15"/>
                    <a:pt x="26" y="15"/>
                  </a:cubicBezTo>
                  <a:cubicBezTo>
                    <a:pt x="97" y="15"/>
                    <a:pt x="97" y="15"/>
                    <a:pt x="97" y="15"/>
                  </a:cubicBezTo>
                  <a:cubicBezTo>
                    <a:pt x="135" y="15"/>
                    <a:pt x="135" y="15"/>
                    <a:pt x="135" y="15"/>
                  </a:cubicBezTo>
                  <a:cubicBezTo>
                    <a:pt x="142" y="15"/>
                    <a:pt x="147" y="20"/>
                    <a:pt x="147" y="27"/>
                  </a:cubicBezTo>
                  <a:cubicBezTo>
                    <a:pt x="147" y="111"/>
                    <a:pt x="147" y="111"/>
                    <a:pt x="147" y="111"/>
                  </a:cubicBezTo>
                  <a:cubicBezTo>
                    <a:pt x="147" y="115"/>
                    <a:pt x="145" y="119"/>
                    <a:pt x="142" y="121"/>
                  </a:cubicBezTo>
                  <a:cubicBezTo>
                    <a:pt x="140" y="122"/>
                    <a:pt x="137" y="123"/>
                    <a:pt x="135"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34" name="组合 233"/>
          <p:cNvGrpSpPr/>
          <p:nvPr/>
        </p:nvGrpSpPr>
        <p:grpSpPr>
          <a:xfrm>
            <a:off x="6168434" y="3554656"/>
            <a:ext cx="745081" cy="564041"/>
            <a:chOff x="6274451" y="3104083"/>
            <a:chExt cx="745081" cy="564041"/>
          </a:xfrm>
          <a:solidFill>
            <a:schemeClr val="bg1"/>
          </a:solidFill>
        </p:grpSpPr>
        <p:sp>
          <p:nvSpPr>
            <p:cNvPr id="235"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Rectangle 513"/>
            <p:cNvSpPr>
              <a:spLocks noChangeArrowheads="1"/>
            </p:cNvSpPr>
            <p:nvPr/>
          </p:nvSpPr>
          <p:spPr bwMode="auto">
            <a:xfrm>
              <a:off x="6869507" y="3293058"/>
              <a:ext cx="28851" cy="122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Rectangle 514"/>
            <p:cNvSpPr>
              <a:spLocks noChangeArrowheads="1"/>
            </p:cNvSpPr>
            <p:nvPr/>
          </p:nvSpPr>
          <p:spPr bwMode="auto">
            <a:xfrm>
              <a:off x="6821902" y="3325516"/>
              <a:ext cx="30294"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8" name="Rectangle 515"/>
            <p:cNvSpPr>
              <a:spLocks noChangeArrowheads="1"/>
            </p:cNvSpPr>
            <p:nvPr/>
          </p:nvSpPr>
          <p:spPr bwMode="auto">
            <a:xfrm>
              <a:off x="6772134" y="3280796"/>
              <a:ext cx="28851" cy="1312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Rectangle 517"/>
            <p:cNvSpPr>
              <a:spLocks noChangeArrowheads="1"/>
            </p:cNvSpPr>
            <p:nvPr/>
          </p:nvSpPr>
          <p:spPr bwMode="auto">
            <a:xfrm>
              <a:off x="6720923" y="3325516"/>
              <a:ext cx="29573"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Rectangle 518"/>
            <p:cNvSpPr>
              <a:spLocks noChangeArrowheads="1"/>
            </p:cNvSpPr>
            <p:nvPr/>
          </p:nvSpPr>
          <p:spPr bwMode="auto">
            <a:xfrm>
              <a:off x="6668270" y="3357974"/>
              <a:ext cx="28851" cy="54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3"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4" name="Oval 521"/>
            <p:cNvSpPr>
              <a:spLocks noChangeArrowheads="1"/>
            </p:cNvSpPr>
            <p:nvPr/>
          </p:nvSpPr>
          <p:spPr bwMode="auto">
            <a:xfrm>
              <a:off x="6353071" y="3104083"/>
              <a:ext cx="156518" cy="1824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45" name="组合 244"/>
          <p:cNvGrpSpPr/>
          <p:nvPr/>
        </p:nvGrpSpPr>
        <p:grpSpPr>
          <a:xfrm>
            <a:off x="7276320" y="3477479"/>
            <a:ext cx="613809" cy="731377"/>
            <a:chOff x="7276320" y="3477479"/>
            <a:chExt cx="613809" cy="731377"/>
          </a:xfrm>
        </p:grpSpPr>
        <p:sp>
          <p:nvSpPr>
            <p:cNvPr id="246" name="Rectangle 522"/>
            <p:cNvSpPr>
              <a:spLocks noChangeArrowheads="1"/>
            </p:cNvSpPr>
            <p:nvPr/>
          </p:nvSpPr>
          <p:spPr bwMode="auto">
            <a:xfrm>
              <a:off x="7583585" y="3830906"/>
              <a:ext cx="199073"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7" name="Rectangle 523"/>
            <p:cNvSpPr>
              <a:spLocks noChangeArrowheads="1"/>
            </p:cNvSpPr>
            <p:nvPr/>
          </p:nvSpPr>
          <p:spPr bwMode="auto">
            <a:xfrm>
              <a:off x="7583585" y="3760942"/>
              <a:ext cx="199073"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8" name="Rectangle 524"/>
            <p:cNvSpPr>
              <a:spLocks noChangeArrowheads="1"/>
            </p:cNvSpPr>
            <p:nvPr/>
          </p:nvSpPr>
          <p:spPr bwMode="auto">
            <a:xfrm>
              <a:off x="7583585" y="3678716"/>
              <a:ext cx="199073" cy="2596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9" name="Rectangle 525"/>
            <p:cNvSpPr>
              <a:spLocks noChangeArrowheads="1"/>
            </p:cNvSpPr>
            <p:nvPr/>
          </p:nvSpPr>
          <p:spPr bwMode="auto">
            <a:xfrm>
              <a:off x="7583585" y="3608752"/>
              <a:ext cx="199073" cy="2596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0" name="Rectangle 526"/>
            <p:cNvSpPr>
              <a:spLocks noChangeArrowheads="1"/>
            </p:cNvSpPr>
            <p:nvPr/>
          </p:nvSpPr>
          <p:spPr bwMode="auto">
            <a:xfrm>
              <a:off x="7380905" y="4066043"/>
              <a:ext cx="400310"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Rectangle 527"/>
            <p:cNvSpPr>
              <a:spLocks noChangeArrowheads="1"/>
            </p:cNvSpPr>
            <p:nvPr/>
          </p:nvSpPr>
          <p:spPr bwMode="auto">
            <a:xfrm>
              <a:off x="7380905" y="3996079"/>
              <a:ext cx="400310" cy="25245"/>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Rectangle 528"/>
            <p:cNvSpPr>
              <a:spLocks noChangeArrowheads="1"/>
            </p:cNvSpPr>
            <p:nvPr/>
          </p:nvSpPr>
          <p:spPr bwMode="auto">
            <a:xfrm>
              <a:off x="7380905" y="3913853"/>
              <a:ext cx="400310" cy="2596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Freeform 529"/>
            <p:cNvSpPr/>
            <p:nvPr/>
          </p:nvSpPr>
          <p:spPr bwMode="auto">
            <a:xfrm>
              <a:off x="7375135" y="3704682"/>
              <a:ext cx="158681" cy="93766"/>
            </a:xfrm>
            <a:custGeom>
              <a:avLst/>
              <a:gdLst>
                <a:gd name="T0" fmla="*/ 52 w 93"/>
                <a:gd name="T1" fmla="*/ 55 h 55"/>
                <a:gd name="T2" fmla="*/ 93 w 93"/>
                <a:gd name="T3" fmla="*/ 55 h 55"/>
                <a:gd name="T4" fmla="*/ 93 w 93"/>
                <a:gd name="T5" fmla="*/ 39 h 55"/>
                <a:gd name="T6" fmla="*/ 52 w 93"/>
                <a:gd name="T7" fmla="*/ 0 h 55"/>
                <a:gd name="T8" fmla="*/ 41 w 93"/>
                <a:gd name="T9" fmla="*/ 0 h 55"/>
                <a:gd name="T10" fmla="*/ 0 w 93"/>
                <a:gd name="T11" fmla="*/ 39 h 55"/>
                <a:gd name="T12" fmla="*/ 0 w 93"/>
                <a:gd name="T13" fmla="*/ 55 h 55"/>
                <a:gd name="T14" fmla="*/ 41 w 93"/>
                <a:gd name="T15" fmla="*/ 55 h 55"/>
                <a:gd name="T16" fmla="*/ 52 w 93"/>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52" y="55"/>
                  </a:moveTo>
                  <a:cubicBezTo>
                    <a:pt x="93" y="55"/>
                    <a:pt x="93" y="55"/>
                    <a:pt x="93" y="55"/>
                  </a:cubicBezTo>
                  <a:cubicBezTo>
                    <a:pt x="93" y="39"/>
                    <a:pt x="93" y="39"/>
                    <a:pt x="93" y="39"/>
                  </a:cubicBezTo>
                  <a:cubicBezTo>
                    <a:pt x="93" y="0"/>
                    <a:pt x="52" y="0"/>
                    <a:pt x="52" y="0"/>
                  </a:cubicBezTo>
                  <a:cubicBezTo>
                    <a:pt x="41" y="0"/>
                    <a:pt x="41" y="0"/>
                    <a:pt x="41" y="0"/>
                  </a:cubicBezTo>
                  <a:cubicBezTo>
                    <a:pt x="41" y="0"/>
                    <a:pt x="0" y="0"/>
                    <a:pt x="0" y="39"/>
                  </a:cubicBezTo>
                  <a:cubicBezTo>
                    <a:pt x="0" y="55"/>
                    <a:pt x="0" y="55"/>
                    <a:pt x="0" y="55"/>
                  </a:cubicBezTo>
                  <a:cubicBezTo>
                    <a:pt x="41" y="55"/>
                    <a:pt x="41" y="55"/>
                    <a:pt x="41" y="55"/>
                  </a:cubicBezTo>
                  <a:lnTo>
                    <a:pt x="52" y="5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Oval 530"/>
            <p:cNvSpPr>
              <a:spLocks noChangeArrowheads="1"/>
            </p:cNvSpPr>
            <p:nvPr/>
          </p:nvSpPr>
          <p:spPr bwMode="auto">
            <a:xfrm>
              <a:off x="7418411" y="3617407"/>
              <a:ext cx="76456" cy="75013"/>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5" name="Freeform 531"/>
            <p:cNvSpPr>
              <a:spLocks noEditPoints="1"/>
            </p:cNvSpPr>
            <p:nvPr/>
          </p:nvSpPr>
          <p:spPr bwMode="auto">
            <a:xfrm>
              <a:off x="7276320" y="3477479"/>
              <a:ext cx="613809" cy="731377"/>
            </a:xfrm>
            <a:custGeom>
              <a:avLst/>
              <a:gdLst>
                <a:gd name="T0" fmla="*/ 332 w 360"/>
                <a:gd name="T1" fmla="*/ 0 h 429"/>
                <a:gd name="T2" fmla="*/ 28 w 360"/>
                <a:gd name="T3" fmla="*/ 0 h 429"/>
                <a:gd name="T4" fmla="*/ 0 w 360"/>
                <a:gd name="T5" fmla="*/ 29 h 429"/>
                <a:gd name="T6" fmla="*/ 0 w 360"/>
                <a:gd name="T7" fmla="*/ 401 h 429"/>
                <a:gd name="T8" fmla="*/ 28 w 360"/>
                <a:gd name="T9" fmla="*/ 429 h 429"/>
                <a:gd name="T10" fmla="*/ 332 w 360"/>
                <a:gd name="T11" fmla="*/ 429 h 429"/>
                <a:gd name="T12" fmla="*/ 360 w 360"/>
                <a:gd name="T13" fmla="*/ 401 h 429"/>
                <a:gd name="T14" fmla="*/ 360 w 360"/>
                <a:gd name="T15" fmla="*/ 29 h 429"/>
                <a:gd name="T16" fmla="*/ 332 w 360"/>
                <a:gd name="T17" fmla="*/ 0 h 429"/>
                <a:gd name="T18" fmla="*/ 342 w 360"/>
                <a:gd name="T19" fmla="*/ 385 h 429"/>
                <a:gd name="T20" fmla="*/ 317 w 360"/>
                <a:gd name="T21" fmla="*/ 411 h 429"/>
                <a:gd name="T22" fmla="*/ 44 w 360"/>
                <a:gd name="T23" fmla="*/ 411 h 429"/>
                <a:gd name="T24" fmla="*/ 19 w 360"/>
                <a:gd name="T25" fmla="*/ 385 h 429"/>
                <a:gd name="T26" fmla="*/ 19 w 360"/>
                <a:gd name="T27" fmla="*/ 42 h 429"/>
                <a:gd name="T28" fmla="*/ 44 w 360"/>
                <a:gd name="T29" fmla="*/ 15 h 429"/>
                <a:gd name="T30" fmla="*/ 317 w 360"/>
                <a:gd name="T31" fmla="*/ 15 h 429"/>
                <a:gd name="T32" fmla="*/ 342 w 360"/>
                <a:gd name="T33" fmla="*/ 42 h 429"/>
                <a:gd name="T34" fmla="*/ 342 w 360"/>
                <a:gd name="T35" fmla="*/ 38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0" h="429">
                  <a:moveTo>
                    <a:pt x="332" y="0"/>
                  </a:moveTo>
                  <a:cubicBezTo>
                    <a:pt x="28" y="0"/>
                    <a:pt x="28" y="0"/>
                    <a:pt x="28" y="0"/>
                  </a:cubicBezTo>
                  <a:cubicBezTo>
                    <a:pt x="13" y="0"/>
                    <a:pt x="0" y="13"/>
                    <a:pt x="0" y="29"/>
                  </a:cubicBezTo>
                  <a:cubicBezTo>
                    <a:pt x="0" y="401"/>
                    <a:pt x="0" y="401"/>
                    <a:pt x="0" y="401"/>
                  </a:cubicBezTo>
                  <a:cubicBezTo>
                    <a:pt x="0" y="416"/>
                    <a:pt x="13" y="429"/>
                    <a:pt x="28" y="429"/>
                  </a:cubicBezTo>
                  <a:cubicBezTo>
                    <a:pt x="332" y="429"/>
                    <a:pt x="332" y="429"/>
                    <a:pt x="332" y="429"/>
                  </a:cubicBezTo>
                  <a:cubicBezTo>
                    <a:pt x="347" y="429"/>
                    <a:pt x="360" y="416"/>
                    <a:pt x="360" y="401"/>
                  </a:cubicBezTo>
                  <a:cubicBezTo>
                    <a:pt x="360" y="29"/>
                    <a:pt x="360" y="29"/>
                    <a:pt x="360" y="29"/>
                  </a:cubicBezTo>
                  <a:cubicBezTo>
                    <a:pt x="360" y="13"/>
                    <a:pt x="347" y="0"/>
                    <a:pt x="332" y="0"/>
                  </a:cubicBezTo>
                  <a:close/>
                  <a:moveTo>
                    <a:pt x="342" y="385"/>
                  </a:moveTo>
                  <a:cubicBezTo>
                    <a:pt x="342" y="400"/>
                    <a:pt x="331" y="411"/>
                    <a:pt x="317" y="411"/>
                  </a:cubicBezTo>
                  <a:cubicBezTo>
                    <a:pt x="44" y="411"/>
                    <a:pt x="44" y="411"/>
                    <a:pt x="44" y="411"/>
                  </a:cubicBezTo>
                  <a:cubicBezTo>
                    <a:pt x="30" y="411"/>
                    <a:pt x="19" y="400"/>
                    <a:pt x="19" y="385"/>
                  </a:cubicBezTo>
                  <a:cubicBezTo>
                    <a:pt x="19" y="42"/>
                    <a:pt x="19" y="42"/>
                    <a:pt x="19" y="42"/>
                  </a:cubicBezTo>
                  <a:cubicBezTo>
                    <a:pt x="19" y="27"/>
                    <a:pt x="30" y="15"/>
                    <a:pt x="44" y="15"/>
                  </a:cubicBezTo>
                  <a:cubicBezTo>
                    <a:pt x="317" y="15"/>
                    <a:pt x="317" y="15"/>
                    <a:pt x="317" y="15"/>
                  </a:cubicBezTo>
                  <a:cubicBezTo>
                    <a:pt x="331" y="15"/>
                    <a:pt x="342" y="27"/>
                    <a:pt x="342" y="42"/>
                  </a:cubicBezTo>
                  <a:lnTo>
                    <a:pt x="342" y="38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56" name="组合 255"/>
          <p:cNvGrpSpPr/>
          <p:nvPr/>
        </p:nvGrpSpPr>
        <p:grpSpPr>
          <a:xfrm>
            <a:off x="8292602" y="3499839"/>
            <a:ext cx="671511" cy="656364"/>
            <a:chOff x="8292602" y="3499839"/>
            <a:chExt cx="671511" cy="656364"/>
          </a:xfrm>
        </p:grpSpPr>
        <p:sp>
          <p:nvSpPr>
            <p:cNvPr id="257" name="Freeform 532"/>
            <p:cNvSpPr/>
            <p:nvPr/>
          </p:nvSpPr>
          <p:spPr bwMode="auto">
            <a:xfrm>
              <a:off x="8749172" y="3963621"/>
              <a:ext cx="214941" cy="192582"/>
            </a:xfrm>
            <a:custGeom>
              <a:avLst/>
              <a:gdLst>
                <a:gd name="T0" fmla="*/ 81 w 126"/>
                <a:gd name="T1" fmla="*/ 0 h 113"/>
                <a:gd name="T2" fmla="*/ 63 w 126"/>
                <a:gd name="T3" fmla="*/ 7 h 113"/>
                <a:gd name="T4" fmla="*/ 77 w 126"/>
                <a:gd name="T5" fmla="*/ 61 h 113"/>
                <a:gd name="T6" fmla="*/ 63 w 126"/>
                <a:gd name="T7" fmla="*/ 83 h 113"/>
                <a:gd name="T8" fmla="*/ 48 w 126"/>
                <a:gd name="T9" fmla="*/ 61 h 113"/>
                <a:gd name="T10" fmla="*/ 63 w 126"/>
                <a:gd name="T11" fmla="*/ 7 h 113"/>
                <a:gd name="T12" fmla="*/ 44 w 126"/>
                <a:gd name="T13" fmla="*/ 0 h 113"/>
                <a:gd name="T14" fmla="*/ 0 w 126"/>
                <a:gd name="T15" fmla="*/ 44 h 113"/>
                <a:gd name="T16" fmla="*/ 0 w 126"/>
                <a:gd name="T17" fmla="*/ 92 h 113"/>
                <a:gd name="T18" fmla="*/ 57 w 126"/>
                <a:gd name="T19" fmla="*/ 113 h 113"/>
                <a:gd name="T20" fmla="*/ 68 w 126"/>
                <a:gd name="T21" fmla="*/ 113 h 113"/>
                <a:gd name="T22" fmla="*/ 126 w 126"/>
                <a:gd name="T23" fmla="*/ 92 h 113"/>
                <a:gd name="T24" fmla="*/ 126 w 126"/>
                <a:gd name="T25" fmla="*/ 44 h 113"/>
                <a:gd name="T26" fmla="*/ 81 w 126"/>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13">
                  <a:moveTo>
                    <a:pt x="81" y="0"/>
                  </a:moveTo>
                  <a:cubicBezTo>
                    <a:pt x="63" y="7"/>
                    <a:pt x="63" y="7"/>
                    <a:pt x="63" y="7"/>
                  </a:cubicBezTo>
                  <a:cubicBezTo>
                    <a:pt x="77" y="61"/>
                    <a:pt x="77" y="61"/>
                    <a:pt x="77" y="61"/>
                  </a:cubicBezTo>
                  <a:cubicBezTo>
                    <a:pt x="63" y="83"/>
                    <a:pt x="63" y="83"/>
                    <a:pt x="63" y="83"/>
                  </a:cubicBezTo>
                  <a:cubicBezTo>
                    <a:pt x="48" y="61"/>
                    <a:pt x="48" y="61"/>
                    <a:pt x="48" y="61"/>
                  </a:cubicBezTo>
                  <a:cubicBezTo>
                    <a:pt x="63" y="7"/>
                    <a:pt x="63" y="7"/>
                    <a:pt x="63" y="7"/>
                  </a:cubicBezTo>
                  <a:cubicBezTo>
                    <a:pt x="44" y="0"/>
                    <a:pt x="44" y="0"/>
                    <a:pt x="44" y="0"/>
                  </a:cubicBezTo>
                  <a:cubicBezTo>
                    <a:pt x="27" y="4"/>
                    <a:pt x="0" y="16"/>
                    <a:pt x="0" y="44"/>
                  </a:cubicBezTo>
                  <a:cubicBezTo>
                    <a:pt x="0" y="84"/>
                    <a:pt x="0" y="92"/>
                    <a:pt x="0" y="92"/>
                  </a:cubicBezTo>
                  <a:cubicBezTo>
                    <a:pt x="0" y="92"/>
                    <a:pt x="1" y="113"/>
                    <a:pt x="57" y="113"/>
                  </a:cubicBezTo>
                  <a:cubicBezTo>
                    <a:pt x="68" y="113"/>
                    <a:pt x="68" y="113"/>
                    <a:pt x="68" y="113"/>
                  </a:cubicBezTo>
                  <a:cubicBezTo>
                    <a:pt x="124" y="113"/>
                    <a:pt x="126" y="92"/>
                    <a:pt x="126" y="92"/>
                  </a:cubicBezTo>
                  <a:cubicBezTo>
                    <a:pt x="126" y="92"/>
                    <a:pt x="126" y="84"/>
                    <a:pt x="126" y="44"/>
                  </a:cubicBezTo>
                  <a:cubicBezTo>
                    <a:pt x="126" y="16"/>
                    <a:pt x="98" y="4"/>
                    <a:pt x="8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8" name="Oval 533"/>
            <p:cNvSpPr>
              <a:spLocks noChangeArrowheads="1"/>
            </p:cNvSpPr>
            <p:nvPr/>
          </p:nvSpPr>
          <p:spPr bwMode="auto">
            <a:xfrm>
              <a:off x="8802547" y="3827300"/>
              <a:ext cx="107471" cy="126224"/>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9" name="Freeform 534"/>
            <p:cNvSpPr/>
            <p:nvPr/>
          </p:nvSpPr>
          <p:spPr bwMode="auto">
            <a:xfrm>
              <a:off x="8519084" y="3634718"/>
              <a:ext cx="214941" cy="192582"/>
            </a:xfrm>
            <a:custGeom>
              <a:avLst/>
              <a:gdLst>
                <a:gd name="T0" fmla="*/ 82 w 126"/>
                <a:gd name="T1" fmla="*/ 0 h 113"/>
                <a:gd name="T2" fmla="*/ 63 w 126"/>
                <a:gd name="T3" fmla="*/ 7 h 113"/>
                <a:gd name="T4" fmla="*/ 78 w 126"/>
                <a:gd name="T5" fmla="*/ 62 h 113"/>
                <a:gd name="T6" fmla="*/ 63 w 126"/>
                <a:gd name="T7" fmla="*/ 83 h 113"/>
                <a:gd name="T8" fmla="*/ 48 w 126"/>
                <a:gd name="T9" fmla="*/ 62 h 113"/>
                <a:gd name="T10" fmla="*/ 63 w 126"/>
                <a:gd name="T11" fmla="*/ 7 h 113"/>
                <a:gd name="T12" fmla="*/ 44 w 126"/>
                <a:gd name="T13" fmla="*/ 0 h 113"/>
                <a:gd name="T14" fmla="*/ 0 w 126"/>
                <a:gd name="T15" fmla="*/ 44 h 113"/>
                <a:gd name="T16" fmla="*/ 0 w 126"/>
                <a:gd name="T17" fmla="*/ 92 h 113"/>
                <a:gd name="T18" fmla="*/ 57 w 126"/>
                <a:gd name="T19" fmla="*/ 113 h 113"/>
                <a:gd name="T20" fmla="*/ 69 w 126"/>
                <a:gd name="T21" fmla="*/ 113 h 113"/>
                <a:gd name="T22" fmla="*/ 126 w 126"/>
                <a:gd name="T23" fmla="*/ 92 h 113"/>
                <a:gd name="T24" fmla="*/ 126 w 126"/>
                <a:gd name="T25" fmla="*/ 44 h 113"/>
                <a:gd name="T26" fmla="*/ 82 w 126"/>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13">
                  <a:moveTo>
                    <a:pt x="82" y="0"/>
                  </a:moveTo>
                  <a:cubicBezTo>
                    <a:pt x="63" y="7"/>
                    <a:pt x="63" y="7"/>
                    <a:pt x="63" y="7"/>
                  </a:cubicBezTo>
                  <a:cubicBezTo>
                    <a:pt x="78" y="62"/>
                    <a:pt x="78" y="62"/>
                    <a:pt x="78" y="62"/>
                  </a:cubicBezTo>
                  <a:cubicBezTo>
                    <a:pt x="63" y="83"/>
                    <a:pt x="63" y="83"/>
                    <a:pt x="63" y="83"/>
                  </a:cubicBezTo>
                  <a:cubicBezTo>
                    <a:pt x="48" y="62"/>
                    <a:pt x="48" y="62"/>
                    <a:pt x="48" y="62"/>
                  </a:cubicBezTo>
                  <a:cubicBezTo>
                    <a:pt x="63" y="7"/>
                    <a:pt x="63" y="7"/>
                    <a:pt x="63" y="7"/>
                  </a:cubicBezTo>
                  <a:cubicBezTo>
                    <a:pt x="44" y="0"/>
                    <a:pt x="44" y="0"/>
                    <a:pt x="44" y="0"/>
                  </a:cubicBezTo>
                  <a:cubicBezTo>
                    <a:pt x="27" y="5"/>
                    <a:pt x="0" y="16"/>
                    <a:pt x="0" y="44"/>
                  </a:cubicBezTo>
                  <a:cubicBezTo>
                    <a:pt x="0" y="85"/>
                    <a:pt x="0" y="92"/>
                    <a:pt x="0" y="92"/>
                  </a:cubicBezTo>
                  <a:cubicBezTo>
                    <a:pt x="0" y="92"/>
                    <a:pt x="2" y="113"/>
                    <a:pt x="57" y="113"/>
                  </a:cubicBezTo>
                  <a:cubicBezTo>
                    <a:pt x="69" y="113"/>
                    <a:pt x="69" y="113"/>
                    <a:pt x="69" y="113"/>
                  </a:cubicBezTo>
                  <a:cubicBezTo>
                    <a:pt x="124" y="113"/>
                    <a:pt x="126" y="92"/>
                    <a:pt x="126" y="92"/>
                  </a:cubicBezTo>
                  <a:cubicBezTo>
                    <a:pt x="126" y="92"/>
                    <a:pt x="126" y="85"/>
                    <a:pt x="126" y="44"/>
                  </a:cubicBezTo>
                  <a:cubicBezTo>
                    <a:pt x="126" y="16"/>
                    <a:pt x="99" y="5"/>
                    <a:pt x="82"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0" name="Oval 535"/>
            <p:cNvSpPr>
              <a:spLocks noChangeArrowheads="1"/>
            </p:cNvSpPr>
            <p:nvPr/>
          </p:nvSpPr>
          <p:spPr bwMode="auto">
            <a:xfrm>
              <a:off x="8572458" y="3499839"/>
              <a:ext cx="108913" cy="126224"/>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1" name="Freeform 536"/>
            <p:cNvSpPr/>
            <p:nvPr/>
          </p:nvSpPr>
          <p:spPr bwMode="auto">
            <a:xfrm>
              <a:off x="8526297" y="3847496"/>
              <a:ext cx="207728" cy="172386"/>
            </a:xfrm>
            <a:custGeom>
              <a:avLst/>
              <a:gdLst>
                <a:gd name="T0" fmla="*/ 160 w 288"/>
                <a:gd name="T1" fmla="*/ 0 h 239"/>
                <a:gd name="T2" fmla="*/ 139 w 288"/>
                <a:gd name="T3" fmla="*/ 0 h 239"/>
                <a:gd name="T4" fmla="*/ 127 w 288"/>
                <a:gd name="T5" fmla="*/ 0 h 239"/>
                <a:gd name="T6" fmla="*/ 127 w 288"/>
                <a:gd name="T7" fmla="*/ 133 h 239"/>
                <a:gd name="T8" fmla="*/ 0 w 288"/>
                <a:gd name="T9" fmla="*/ 211 h 239"/>
                <a:gd name="T10" fmla="*/ 0 w 288"/>
                <a:gd name="T11" fmla="*/ 239 h 239"/>
                <a:gd name="T12" fmla="*/ 144 w 288"/>
                <a:gd name="T13" fmla="*/ 161 h 239"/>
                <a:gd name="T14" fmla="*/ 288 w 288"/>
                <a:gd name="T15" fmla="*/ 239 h 239"/>
                <a:gd name="T16" fmla="*/ 288 w 288"/>
                <a:gd name="T17" fmla="*/ 211 h 239"/>
                <a:gd name="T18" fmla="*/ 160 w 288"/>
                <a:gd name="T19" fmla="*/ 133 h 239"/>
                <a:gd name="T20" fmla="*/ 160 w 288"/>
                <a:gd name="T2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39">
                  <a:moveTo>
                    <a:pt x="160" y="0"/>
                  </a:moveTo>
                  <a:lnTo>
                    <a:pt x="139" y="0"/>
                  </a:lnTo>
                  <a:lnTo>
                    <a:pt x="127" y="0"/>
                  </a:lnTo>
                  <a:lnTo>
                    <a:pt x="127" y="133"/>
                  </a:lnTo>
                  <a:lnTo>
                    <a:pt x="0" y="211"/>
                  </a:lnTo>
                  <a:lnTo>
                    <a:pt x="0" y="239"/>
                  </a:lnTo>
                  <a:lnTo>
                    <a:pt x="144" y="161"/>
                  </a:lnTo>
                  <a:lnTo>
                    <a:pt x="288" y="239"/>
                  </a:lnTo>
                  <a:lnTo>
                    <a:pt x="288" y="211"/>
                  </a:lnTo>
                  <a:lnTo>
                    <a:pt x="160" y="133"/>
                  </a:lnTo>
                  <a:lnTo>
                    <a:pt x="160"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2" name="Freeform 537"/>
            <p:cNvSpPr/>
            <p:nvPr/>
          </p:nvSpPr>
          <p:spPr bwMode="auto">
            <a:xfrm>
              <a:off x="8292602" y="3963621"/>
              <a:ext cx="214941" cy="192582"/>
            </a:xfrm>
            <a:custGeom>
              <a:avLst/>
              <a:gdLst>
                <a:gd name="T0" fmla="*/ 81 w 126"/>
                <a:gd name="T1" fmla="*/ 0 h 113"/>
                <a:gd name="T2" fmla="*/ 63 w 126"/>
                <a:gd name="T3" fmla="*/ 7 h 113"/>
                <a:gd name="T4" fmla="*/ 77 w 126"/>
                <a:gd name="T5" fmla="*/ 61 h 113"/>
                <a:gd name="T6" fmla="*/ 63 w 126"/>
                <a:gd name="T7" fmla="*/ 83 h 113"/>
                <a:gd name="T8" fmla="*/ 48 w 126"/>
                <a:gd name="T9" fmla="*/ 61 h 113"/>
                <a:gd name="T10" fmla="*/ 63 w 126"/>
                <a:gd name="T11" fmla="*/ 7 h 113"/>
                <a:gd name="T12" fmla="*/ 44 w 126"/>
                <a:gd name="T13" fmla="*/ 0 h 113"/>
                <a:gd name="T14" fmla="*/ 0 w 126"/>
                <a:gd name="T15" fmla="*/ 44 h 113"/>
                <a:gd name="T16" fmla="*/ 0 w 126"/>
                <a:gd name="T17" fmla="*/ 92 h 113"/>
                <a:gd name="T18" fmla="*/ 57 w 126"/>
                <a:gd name="T19" fmla="*/ 113 h 113"/>
                <a:gd name="T20" fmla="*/ 68 w 126"/>
                <a:gd name="T21" fmla="*/ 113 h 113"/>
                <a:gd name="T22" fmla="*/ 126 w 126"/>
                <a:gd name="T23" fmla="*/ 92 h 113"/>
                <a:gd name="T24" fmla="*/ 126 w 126"/>
                <a:gd name="T25" fmla="*/ 44 h 113"/>
                <a:gd name="T26" fmla="*/ 81 w 126"/>
                <a:gd name="T2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13">
                  <a:moveTo>
                    <a:pt x="81" y="0"/>
                  </a:moveTo>
                  <a:cubicBezTo>
                    <a:pt x="63" y="7"/>
                    <a:pt x="63" y="7"/>
                    <a:pt x="63" y="7"/>
                  </a:cubicBezTo>
                  <a:cubicBezTo>
                    <a:pt x="77" y="61"/>
                    <a:pt x="77" y="61"/>
                    <a:pt x="77" y="61"/>
                  </a:cubicBezTo>
                  <a:cubicBezTo>
                    <a:pt x="63" y="83"/>
                    <a:pt x="63" y="83"/>
                    <a:pt x="63" y="83"/>
                  </a:cubicBezTo>
                  <a:cubicBezTo>
                    <a:pt x="48" y="61"/>
                    <a:pt x="48" y="61"/>
                    <a:pt x="48" y="61"/>
                  </a:cubicBezTo>
                  <a:cubicBezTo>
                    <a:pt x="63" y="7"/>
                    <a:pt x="63" y="7"/>
                    <a:pt x="63" y="7"/>
                  </a:cubicBezTo>
                  <a:cubicBezTo>
                    <a:pt x="44" y="0"/>
                    <a:pt x="44" y="0"/>
                    <a:pt x="44" y="0"/>
                  </a:cubicBezTo>
                  <a:cubicBezTo>
                    <a:pt x="27" y="4"/>
                    <a:pt x="0" y="16"/>
                    <a:pt x="0" y="44"/>
                  </a:cubicBezTo>
                  <a:cubicBezTo>
                    <a:pt x="0" y="84"/>
                    <a:pt x="0" y="92"/>
                    <a:pt x="0" y="92"/>
                  </a:cubicBezTo>
                  <a:cubicBezTo>
                    <a:pt x="0" y="92"/>
                    <a:pt x="1" y="113"/>
                    <a:pt x="57" y="113"/>
                  </a:cubicBezTo>
                  <a:cubicBezTo>
                    <a:pt x="68" y="113"/>
                    <a:pt x="68" y="113"/>
                    <a:pt x="68" y="113"/>
                  </a:cubicBezTo>
                  <a:cubicBezTo>
                    <a:pt x="124" y="113"/>
                    <a:pt x="126" y="92"/>
                    <a:pt x="126" y="92"/>
                  </a:cubicBezTo>
                  <a:cubicBezTo>
                    <a:pt x="126" y="92"/>
                    <a:pt x="126" y="84"/>
                    <a:pt x="126" y="44"/>
                  </a:cubicBezTo>
                  <a:cubicBezTo>
                    <a:pt x="126" y="16"/>
                    <a:pt x="98" y="4"/>
                    <a:pt x="8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3" name="Oval 538"/>
            <p:cNvSpPr>
              <a:spLocks noChangeArrowheads="1"/>
            </p:cNvSpPr>
            <p:nvPr/>
          </p:nvSpPr>
          <p:spPr bwMode="auto">
            <a:xfrm>
              <a:off x="8345256" y="3827300"/>
              <a:ext cx="107471" cy="126224"/>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64" name="组合 263"/>
          <p:cNvGrpSpPr/>
          <p:nvPr/>
        </p:nvGrpSpPr>
        <p:grpSpPr>
          <a:xfrm>
            <a:off x="9414192" y="3509937"/>
            <a:ext cx="610202" cy="659971"/>
            <a:chOff x="9414192" y="3509937"/>
            <a:chExt cx="610202" cy="659971"/>
          </a:xfrm>
        </p:grpSpPr>
        <p:sp>
          <p:nvSpPr>
            <p:cNvPr id="265" name="Freeform 539"/>
            <p:cNvSpPr/>
            <p:nvPr/>
          </p:nvSpPr>
          <p:spPr bwMode="auto">
            <a:xfrm>
              <a:off x="9924136" y="3988866"/>
              <a:ext cx="37507" cy="87275"/>
            </a:xfrm>
            <a:custGeom>
              <a:avLst/>
              <a:gdLst>
                <a:gd name="T0" fmla="*/ 21 w 52"/>
                <a:gd name="T1" fmla="*/ 0 h 121"/>
                <a:gd name="T2" fmla="*/ 0 w 52"/>
                <a:gd name="T3" fmla="*/ 7 h 121"/>
                <a:gd name="T4" fmla="*/ 30 w 52"/>
                <a:gd name="T5" fmla="*/ 121 h 121"/>
                <a:gd name="T6" fmla="*/ 52 w 52"/>
                <a:gd name="T7" fmla="*/ 114 h 121"/>
                <a:gd name="T8" fmla="*/ 21 w 52"/>
                <a:gd name="T9" fmla="*/ 0 h 121"/>
              </a:gdLst>
              <a:ahLst/>
              <a:cxnLst>
                <a:cxn ang="0">
                  <a:pos x="T0" y="T1"/>
                </a:cxn>
                <a:cxn ang="0">
                  <a:pos x="T2" y="T3"/>
                </a:cxn>
                <a:cxn ang="0">
                  <a:pos x="T4" y="T5"/>
                </a:cxn>
                <a:cxn ang="0">
                  <a:pos x="T6" y="T7"/>
                </a:cxn>
                <a:cxn ang="0">
                  <a:pos x="T8" y="T9"/>
                </a:cxn>
              </a:cxnLst>
              <a:rect l="0" t="0" r="r" b="b"/>
              <a:pathLst>
                <a:path w="52" h="121">
                  <a:moveTo>
                    <a:pt x="21" y="0"/>
                  </a:moveTo>
                  <a:lnTo>
                    <a:pt x="0" y="7"/>
                  </a:lnTo>
                  <a:lnTo>
                    <a:pt x="30" y="121"/>
                  </a:lnTo>
                  <a:lnTo>
                    <a:pt x="52" y="114"/>
                  </a:lnTo>
                  <a:lnTo>
                    <a:pt x="21"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6" name="Freeform 540"/>
            <p:cNvSpPr/>
            <p:nvPr/>
          </p:nvSpPr>
          <p:spPr bwMode="auto">
            <a:xfrm>
              <a:off x="9891679" y="3997522"/>
              <a:ext cx="37507" cy="87275"/>
            </a:xfrm>
            <a:custGeom>
              <a:avLst/>
              <a:gdLst>
                <a:gd name="T0" fmla="*/ 0 w 52"/>
                <a:gd name="T1" fmla="*/ 7 h 121"/>
                <a:gd name="T2" fmla="*/ 31 w 52"/>
                <a:gd name="T3" fmla="*/ 121 h 121"/>
                <a:gd name="T4" fmla="*/ 52 w 52"/>
                <a:gd name="T5" fmla="*/ 116 h 121"/>
                <a:gd name="T6" fmla="*/ 21 w 52"/>
                <a:gd name="T7" fmla="*/ 0 h 121"/>
                <a:gd name="T8" fmla="*/ 0 w 52"/>
                <a:gd name="T9" fmla="*/ 7 h 121"/>
              </a:gdLst>
              <a:ahLst/>
              <a:cxnLst>
                <a:cxn ang="0">
                  <a:pos x="T0" y="T1"/>
                </a:cxn>
                <a:cxn ang="0">
                  <a:pos x="T2" y="T3"/>
                </a:cxn>
                <a:cxn ang="0">
                  <a:pos x="T4" y="T5"/>
                </a:cxn>
                <a:cxn ang="0">
                  <a:pos x="T6" y="T7"/>
                </a:cxn>
                <a:cxn ang="0">
                  <a:pos x="T8" y="T9"/>
                </a:cxn>
              </a:cxnLst>
              <a:rect l="0" t="0" r="r" b="b"/>
              <a:pathLst>
                <a:path w="52" h="121">
                  <a:moveTo>
                    <a:pt x="0" y="7"/>
                  </a:moveTo>
                  <a:lnTo>
                    <a:pt x="31" y="121"/>
                  </a:lnTo>
                  <a:lnTo>
                    <a:pt x="52" y="116"/>
                  </a:lnTo>
                  <a:lnTo>
                    <a:pt x="21" y="0"/>
                  </a:lnTo>
                  <a:lnTo>
                    <a:pt x="0" y="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7" name="Freeform 541"/>
            <p:cNvSpPr/>
            <p:nvPr/>
          </p:nvSpPr>
          <p:spPr bwMode="auto">
            <a:xfrm>
              <a:off x="9857778" y="4007620"/>
              <a:ext cx="37507" cy="85832"/>
            </a:xfrm>
            <a:custGeom>
              <a:avLst/>
              <a:gdLst>
                <a:gd name="T0" fmla="*/ 0 w 52"/>
                <a:gd name="T1" fmla="*/ 5 h 119"/>
                <a:gd name="T2" fmla="*/ 30 w 52"/>
                <a:gd name="T3" fmla="*/ 119 h 119"/>
                <a:gd name="T4" fmla="*/ 52 w 52"/>
                <a:gd name="T5" fmla="*/ 114 h 119"/>
                <a:gd name="T6" fmla="*/ 21 w 52"/>
                <a:gd name="T7" fmla="*/ 0 h 119"/>
                <a:gd name="T8" fmla="*/ 0 w 52"/>
                <a:gd name="T9" fmla="*/ 5 h 119"/>
              </a:gdLst>
              <a:ahLst/>
              <a:cxnLst>
                <a:cxn ang="0">
                  <a:pos x="T0" y="T1"/>
                </a:cxn>
                <a:cxn ang="0">
                  <a:pos x="T2" y="T3"/>
                </a:cxn>
                <a:cxn ang="0">
                  <a:pos x="T4" y="T5"/>
                </a:cxn>
                <a:cxn ang="0">
                  <a:pos x="T6" y="T7"/>
                </a:cxn>
                <a:cxn ang="0">
                  <a:pos x="T8" y="T9"/>
                </a:cxn>
              </a:cxnLst>
              <a:rect l="0" t="0" r="r" b="b"/>
              <a:pathLst>
                <a:path w="52" h="119">
                  <a:moveTo>
                    <a:pt x="0" y="5"/>
                  </a:moveTo>
                  <a:lnTo>
                    <a:pt x="30" y="119"/>
                  </a:lnTo>
                  <a:lnTo>
                    <a:pt x="52" y="114"/>
                  </a:lnTo>
                  <a:lnTo>
                    <a:pt x="21" y="0"/>
                  </a:lnTo>
                  <a:lnTo>
                    <a:pt x="0" y="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8" name="Freeform 542"/>
            <p:cNvSpPr/>
            <p:nvPr/>
          </p:nvSpPr>
          <p:spPr bwMode="auto">
            <a:xfrm>
              <a:off x="9825321" y="4016275"/>
              <a:ext cx="37507" cy="87275"/>
            </a:xfrm>
            <a:custGeom>
              <a:avLst/>
              <a:gdLst>
                <a:gd name="T0" fmla="*/ 0 w 52"/>
                <a:gd name="T1" fmla="*/ 5 h 121"/>
                <a:gd name="T2" fmla="*/ 28 w 52"/>
                <a:gd name="T3" fmla="*/ 121 h 121"/>
                <a:gd name="T4" fmla="*/ 52 w 52"/>
                <a:gd name="T5" fmla="*/ 114 h 121"/>
                <a:gd name="T6" fmla="*/ 21 w 52"/>
                <a:gd name="T7" fmla="*/ 0 h 121"/>
                <a:gd name="T8" fmla="*/ 0 w 52"/>
                <a:gd name="T9" fmla="*/ 5 h 121"/>
              </a:gdLst>
              <a:ahLst/>
              <a:cxnLst>
                <a:cxn ang="0">
                  <a:pos x="T0" y="T1"/>
                </a:cxn>
                <a:cxn ang="0">
                  <a:pos x="T2" y="T3"/>
                </a:cxn>
                <a:cxn ang="0">
                  <a:pos x="T4" y="T5"/>
                </a:cxn>
                <a:cxn ang="0">
                  <a:pos x="T6" y="T7"/>
                </a:cxn>
                <a:cxn ang="0">
                  <a:pos x="T8" y="T9"/>
                </a:cxn>
              </a:cxnLst>
              <a:rect l="0" t="0" r="r" b="b"/>
              <a:pathLst>
                <a:path w="52" h="121">
                  <a:moveTo>
                    <a:pt x="0" y="5"/>
                  </a:moveTo>
                  <a:lnTo>
                    <a:pt x="28" y="121"/>
                  </a:lnTo>
                  <a:lnTo>
                    <a:pt x="52" y="114"/>
                  </a:lnTo>
                  <a:lnTo>
                    <a:pt x="21" y="0"/>
                  </a:lnTo>
                  <a:lnTo>
                    <a:pt x="0" y="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9" name="Freeform 543"/>
            <p:cNvSpPr>
              <a:spLocks noEditPoints="1"/>
            </p:cNvSpPr>
            <p:nvPr/>
          </p:nvSpPr>
          <p:spPr bwMode="auto">
            <a:xfrm>
              <a:off x="9707752" y="3579901"/>
              <a:ext cx="160124" cy="160124"/>
            </a:xfrm>
            <a:custGeom>
              <a:avLst/>
              <a:gdLst>
                <a:gd name="T0" fmla="*/ 88 w 94"/>
                <a:gd name="T1" fmla="*/ 36 h 94"/>
                <a:gd name="T2" fmla="*/ 36 w 94"/>
                <a:gd name="T3" fmla="*/ 6 h 94"/>
                <a:gd name="T4" fmla="*/ 6 w 94"/>
                <a:gd name="T5" fmla="*/ 58 h 94"/>
                <a:gd name="T6" fmla="*/ 58 w 94"/>
                <a:gd name="T7" fmla="*/ 88 h 94"/>
                <a:gd name="T8" fmla="*/ 88 w 94"/>
                <a:gd name="T9" fmla="*/ 36 h 94"/>
                <a:gd name="T10" fmla="*/ 55 w 94"/>
                <a:gd name="T11" fmla="*/ 74 h 94"/>
                <a:gd name="T12" fmla="*/ 21 w 94"/>
                <a:gd name="T13" fmla="*/ 54 h 94"/>
                <a:gd name="T14" fmla="*/ 41 w 94"/>
                <a:gd name="T15" fmla="*/ 20 h 94"/>
                <a:gd name="T16" fmla="*/ 74 w 94"/>
                <a:gd name="T17" fmla="*/ 40 h 94"/>
                <a:gd name="T18" fmla="*/ 55 w 94"/>
                <a:gd name="T1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88" y="36"/>
                  </a:moveTo>
                  <a:cubicBezTo>
                    <a:pt x="82" y="13"/>
                    <a:pt x="59" y="0"/>
                    <a:pt x="36" y="6"/>
                  </a:cubicBezTo>
                  <a:cubicBezTo>
                    <a:pt x="14" y="12"/>
                    <a:pt x="0" y="36"/>
                    <a:pt x="6" y="58"/>
                  </a:cubicBezTo>
                  <a:cubicBezTo>
                    <a:pt x="12" y="81"/>
                    <a:pt x="36" y="94"/>
                    <a:pt x="58" y="88"/>
                  </a:cubicBezTo>
                  <a:cubicBezTo>
                    <a:pt x="81" y="82"/>
                    <a:pt x="94" y="59"/>
                    <a:pt x="88" y="36"/>
                  </a:cubicBezTo>
                  <a:close/>
                  <a:moveTo>
                    <a:pt x="55" y="74"/>
                  </a:moveTo>
                  <a:cubicBezTo>
                    <a:pt x="40" y="78"/>
                    <a:pt x="25" y="69"/>
                    <a:pt x="21" y="54"/>
                  </a:cubicBezTo>
                  <a:cubicBezTo>
                    <a:pt x="17" y="39"/>
                    <a:pt x="26" y="24"/>
                    <a:pt x="41" y="20"/>
                  </a:cubicBezTo>
                  <a:cubicBezTo>
                    <a:pt x="55" y="17"/>
                    <a:pt x="70" y="25"/>
                    <a:pt x="74" y="40"/>
                  </a:cubicBezTo>
                  <a:cubicBezTo>
                    <a:pt x="78" y="55"/>
                    <a:pt x="69" y="70"/>
                    <a:pt x="55" y="7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0" name="Freeform 544"/>
            <p:cNvSpPr>
              <a:spLocks noEditPoints="1"/>
            </p:cNvSpPr>
            <p:nvPr/>
          </p:nvSpPr>
          <p:spPr bwMode="auto">
            <a:xfrm>
              <a:off x="9645722" y="3509937"/>
              <a:ext cx="378672" cy="659971"/>
            </a:xfrm>
            <a:custGeom>
              <a:avLst/>
              <a:gdLst>
                <a:gd name="T0" fmla="*/ 301 w 525"/>
                <a:gd name="T1" fmla="*/ 0 h 915"/>
                <a:gd name="T2" fmla="*/ 0 w 525"/>
                <a:gd name="T3" fmla="*/ 83 h 915"/>
                <a:gd name="T4" fmla="*/ 223 w 525"/>
                <a:gd name="T5" fmla="*/ 915 h 915"/>
                <a:gd name="T6" fmla="*/ 525 w 525"/>
                <a:gd name="T7" fmla="*/ 835 h 915"/>
                <a:gd name="T8" fmla="*/ 301 w 525"/>
                <a:gd name="T9" fmla="*/ 0 h 915"/>
                <a:gd name="T10" fmla="*/ 29 w 525"/>
                <a:gd name="T11" fmla="*/ 104 h 915"/>
                <a:gd name="T12" fmla="*/ 291 w 525"/>
                <a:gd name="T13" fmla="*/ 36 h 915"/>
                <a:gd name="T14" fmla="*/ 497 w 525"/>
                <a:gd name="T15" fmla="*/ 806 h 915"/>
                <a:gd name="T16" fmla="*/ 237 w 525"/>
                <a:gd name="T17" fmla="*/ 877 h 915"/>
                <a:gd name="T18" fmla="*/ 29 w 525"/>
                <a:gd name="T19" fmla="*/ 10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915">
                  <a:moveTo>
                    <a:pt x="301" y="0"/>
                  </a:moveTo>
                  <a:lnTo>
                    <a:pt x="0" y="83"/>
                  </a:lnTo>
                  <a:lnTo>
                    <a:pt x="223" y="915"/>
                  </a:lnTo>
                  <a:lnTo>
                    <a:pt x="525" y="835"/>
                  </a:lnTo>
                  <a:lnTo>
                    <a:pt x="301" y="0"/>
                  </a:lnTo>
                  <a:close/>
                  <a:moveTo>
                    <a:pt x="29" y="104"/>
                  </a:moveTo>
                  <a:lnTo>
                    <a:pt x="291" y="36"/>
                  </a:lnTo>
                  <a:lnTo>
                    <a:pt x="497" y="806"/>
                  </a:lnTo>
                  <a:lnTo>
                    <a:pt x="237" y="877"/>
                  </a:lnTo>
                  <a:lnTo>
                    <a:pt x="29" y="10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1" name="Rectangle 545"/>
            <p:cNvSpPr>
              <a:spLocks noChangeArrowheads="1"/>
            </p:cNvSpPr>
            <p:nvPr/>
          </p:nvSpPr>
          <p:spPr bwMode="auto">
            <a:xfrm>
              <a:off x="9572873" y="4029979"/>
              <a:ext cx="16590" cy="8511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2" name="Rectangle 546"/>
            <p:cNvSpPr>
              <a:spLocks noChangeArrowheads="1"/>
            </p:cNvSpPr>
            <p:nvPr/>
          </p:nvSpPr>
          <p:spPr bwMode="auto">
            <a:xfrm>
              <a:off x="9538973" y="4029979"/>
              <a:ext cx="16590" cy="8511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3" name="Rectangle 547"/>
            <p:cNvSpPr>
              <a:spLocks noChangeArrowheads="1"/>
            </p:cNvSpPr>
            <p:nvPr/>
          </p:nvSpPr>
          <p:spPr bwMode="auto">
            <a:xfrm>
              <a:off x="9502909" y="4029979"/>
              <a:ext cx="17311" cy="8511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4" name="Rectangle 548"/>
            <p:cNvSpPr>
              <a:spLocks noChangeArrowheads="1"/>
            </p:cNvSpPr>
            <p:nvPr/>
          </p:nvSpPr>
          <p:spPr bwMode="auto">
            <a:xfrm>
              <a:off x="9469009" y="4029979"/>
              <a:ext cx="16590" cy="85111"/>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5" name="Freeform 549"/>
            <p:cNvSpPr>
              <a:spLocks noEditPoints="1"/>
            </p:cNvSpPr>
            <p:nvPr/>
          </p:nvSpPr>
          <p:spPr bwMode="auto">
            <a:xfrm>
              <a:off x="9455304" y="3600818"/>
              <a:ext cx="144977" cy="144256"/>
            </a:xfrm>
            <a:custGeom>
              <a:avLst/>
              <a:gdLst>
                <a:gd name="T0" fmla="*/ 42 w 85"/>
                <a:gd name="T1" fmla="*/ 0 h 85"/>
                <a:gd name="T2" fmla="*/ 0 w 85"/>
                <a:gd name="T3" fmla="*/ 43 h 85"/>
                <a:gd name="T4" fmla="*/ 42 w 85"/>
                <a:gd name="T5" fmla="*/ 85 h 85"/>
                <a:gd name="T6" fmla="*/ 85 w 85"/>
                <a:gd name="T7" fmla="*/ 43 h 85"/>
                <a:gd name="T8" fmla="*/ 42 w 85"/>
                <a:gd name="T9" fmla="*/ 0 h 85"/>
                <a:gd name="T10" fmla="*/ 43 w 85"/>
                <a:gd name="T11" fmla="*/ 70 h 85"/>
                <a:gd name="T12" fmla="*/ 15 w 85"/>
                <a:gd name="T13" fmla="*/ 43 h 85"/>
                <a:gd name="T14" fmla="*/ 43 w 85"/>
                <a:gd name="T15" fmla="*/ 15 h 85"/>
                <a:gd name="T16" fmla="*/ 70 w 85"/>
                <a:gd name="T17" fmla="*/ 43 h 85"/>
                <a:gd name="T18" fmla="*/ 43 w 85"/>
                <a:gd name="T19" fmla="*/ 7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0"/>
                  </a:moveTo>
                  <a:cubicBezTo>
                    <a:pt x="19" y="0"/>
                    <a:pt x="0" y="19"/>
                    <a:pt x="0" y="43"/>
                  </a:cubicBezTo>
                  <a:cubicBezTo>
                    <a:pt x="0" y="66"/>
                    <a:pt x="19" y="85"/>
                    <a:pt x="42" y="85"/>
                  </a:cubicBezTo>
                  <a:cubicBezTo>
                    <a:pt x="66" y="85"/>
                    <a:pt x="85" y="66"/>
                    <a:pt x="85" y="43"/>
                  </a:cubicBezTo>
                  <a:cubicBezTo>
                    <a:pt x="85" y="19"/>
                    <a:pt x="66" y="0"/>
                    <a:pt x="42" y="0"/>
                  </a:cubicBezTo>
                  <a:close/>
                  <a:moveTo>
                    <a:pt x="43" y="70"/>
                  </a:moveTo>
                  <a:cubicBezTo>
                    <a:pt x="28" y="70"/>
                    <a:pt x="15" y="58"/>
                    <a:pt x="15" y="43"/>
                  </a:cubicBezTo>
                  <a:cubicBezTo>
                    <a:pt x="15" y="27"/>
                    <a:pt x="28" y="15"/>
                    <a:pt x="43" y="15"/>
                  </a:cubicBezTo>
                  <a:cubicBezTo>
                    <a:pt x="58" y="15"/>
                    <a:pt x="70" y="27"/>
                    <a:pt x="70" y="43"/>
                  </a:cubicBezTo>
                  <a:cubicBezTo>
                    <a:pt x="70" y="58"/>
                    <a:pt x="58" y="70"/>
                    <a:pt x="43" y="7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6" name="Freeform 550"/>
            <p:cNvSpPr>
              <a:spLocks noEditPoints="1"/>
            </p:cNvSpPr>
            <p:nvPr/>
          </p:nvSpPr>
          <p:spPr bwMode="auto">
            <a:xfrm>
              <a:off x="9414192" y="3547443"/>
              <a:ext cx="225039" cy="622464"/>
            </a:xfrm>
            <a:custGeom>
              <a:avLst/>
              <a:gdLst>
                <a:gd name="T0" fmla="*/ 0 w 312"/>
                <a:gd name="T1" fmla="*/ 863 h 863"/>
                <a:gd name="T2" fmla="*/ 312 w 312"/>
                <a:gd name="T3" fmla="*/ 863 h 863"/>
                <a:gd name="T4" fmla="*/ 312 w 312"/>
                <a:gd name="T5" fmla="*/ 0 h 863"/>
                <a:gd name="T6" fmla="*/ 0 w 312"/>
                <a:gd name="T7" fmla="*/ 0 h 863"/>
                <a:gd name="T8" fmla="*/ 0 w 312"/>
                <a:gd name="T9" fmla="*/ 863 h 863"/>
                <a:gd name="T10" fmla="*/ 21 w 312"/>
                <a:gd name="T11" fmla="*/ 31 h 863"/>
                <a:gd name="T12" fmla="*/ 291 w 312"/>
                <a:gd name="T13" fmla="*/ 31 h 863"/>
                <a:gd name="T14" fmla="*/ 291 w 312"/>
                <a:gd name="T15" fmla="*/ 830 h 863"/>
                <a:gd name="T16" fmla="*/ 21 w 312"/>
                <a:gd name="T17" fmla="*/ 830 h 863"/>
                <a:gd name="T18" fmla="*/ 21 w 312"/>
                <a:gd name="T19" fmla="*/ 31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863">
                  <a:moveTo>
                    <a:pt x="0" y="863"/>
                  </a:moveTo>
                  <a:lnTo>
                    <a:pt x="312" y="863"/>
                  </a:lnTo>
                  <a:lnTo>
                    <a:pt x="312" y="0"/>
                  </a:lnTo>
                  <a:lnTo>
                    <a:pt x="0" y="0"/>
                  </a:lnTo>
                  <a:lnTo>
                    <a:pt x="0" y="863"/>
                  </a:lnTo>
                  <a:close/>
                  <a:moveTo>
                    <a:pt x="21" y="31"/>
                  </a:moveTo>
                  <a:lnTo>
                    <a:pt x="291" y="31"/>
                  </a:lnTo>
                  <a:lnTo>
                    <a:pt x="291" y="830"/>
                  </a:lnTo>
                  <a:lnTo>
                    <a:pt x="21" y="830"/>
                  </a:lnTo>
                  <a:lnTo>
                    <a:pt x="21" y="3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77" name="组合 276"/>
          <p:cNvGrpSpPr/>
          <p:nvPr/>
        </p:nvGrpSpPr>
        <p:grpSpPr>
          <a:xfrm>
            <a:off x="10394410" y="3561147"/>
            <a:ext cx="681609" cy="526535"/>
            <a:chOff x="10394410" y="3561147"/>
            <a:chExt cx="681609" cy="526535"/>
          </a:xfrm>
        </p:grpSpPr>
        <p:sp>
          <p:nvSpPr>
            <p:cNvPr id="278" name="Freeform 551"/>
            <p:cNvSpPr/>
            <p:nvPr/>
          </p:nvSpPr>
          <p:spPr bwMode="auto">
            <a:xfrm>
              <a:off x="10394410" y="3638325"/>
              <a:ext cx="681609" cy="449357"/>
            </a:xfrm>
            <a:custGeom>
              <a:avLst/>
              <a:gdLst>
                <a:gd name="T0" fmla="*/ 364 w 400"/>
                <a:gd name="T1" fmla="*/ 0 h 264"/>
                <a:gd name="T2" fmla="*/ 36 w 400"/>
                <a:gd name="T3" fmla="*/ 0 h 264"/>
                <a:gd name="T4" fmla="*/ 0 w 400"/>
                <a:gd name="T5" fmla="*/ 36 h 264"/>
                <a:gd name="T6" fmla="*/ 0 w 400"/>
                <a:gd name="T7" fmla="*/ 228 h 264"/>
                <a:gd name="T8" fmla="*/ 36 w 400"/>
                <a:gd name="T9" fmla="*/ 264 h 264"/>
                <a:gd name="T10" fmla="*/ 364 w 400"/>
                <a:gd name="T11" fmla="*/ 264 h 264"/>
                <a:gd name="T12" fmla="*/ 400 w 400"/>
                <a:gd name="T13" fmla="*/ 228 h 264"/>
                <a:gd name="T14" fmla="*/ 400 w 400"/>
                <a:gd name="T15" fmla="*/ 36 h 264"/>
                <a:gd name="T16" fmla="*/ 364 w 400"/>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264">
                  <a:moveTo>
                    <a:pt x="364" y="0"/>
                  </a:moveTo>
                  <a:cubicBezTo>
                    <a:pt x="36" y="0"/>
                    <a:pt x="36" y="0"/>
                    <a:pt x="36" y="0"/>
                  </a:cubicBezTo>
                  <a:cubicBezTo>
                    <a:pt x="16" y="0"/>
                    <a:pt x="0" y="16"/>
                    <a:pt x="0" y="36"/>
                  </a:cubicBezTo>
                  <a:cubicBezTo>
                    <a:pt x="0" y="228"/>
                    <a:pt x="0" y="228"/>
                    <a:pt x="0" y="228"/>
                  </a:cubicBezTo>
                  <a:cubicBezTo>
                    <a:pt x="0" y="248"/>
                    <a:pt x="16" y="264"/>
                    <a:pt x="36" y="264"/>
                  </a:cubicBezTo>
                  <a:cubicBezTo>
                    <a:pt x="364" y="264"/>
                    <a:pt x="364" y="264"/>
                    <a:pt x="364" y="264"/>
                  </a:cubicBezTo>
                  <a:cubicBezTo>
                    <a:pt x="384" y="264"/>
                    <a:pt x="400" y="248"/>
                    <a:pt x="400" y="228"/>
                  </a:cubicBezTo>
                  <a:cubicBezTo>
                    <a:pt x="400" y="36"/>
                    <a:pt x="400" y="36"/>
                    <a:pt x="400" y="36"/>
                  </a:cubicBezTo>
                  <a:cubicBezTo>
                    <a:pt x="400" y="16"/>
                    <a:pt x="384" y="0"/>
                    <a:pt x="364"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9" name="Freeform 552"/>
            <p:cNvSpPr/>
            <p:nvPr/>
          </p:nvSpPr>
          <p:spPr bwMode="auto">
            <a:xfrm>
              <a:off x="10634596" y="3561147"/>
              <a:ext cx="209893" cy="46162"/>
            </a:xfrm>
            <a:custGeom>
              <a:avLst/>
              <a:gdLst>
                <a:gd name="T0" fmla="*/ 14 w 123"/>
                <a:gd name="T1" fmla="*/ 27 h 27"/>
                <a:gd name="T2" fmla="*/ 109 w 123"/>
                <a:gd name="T3" fmla="*/ 27 h 27"/>
                <a:gd name="T4" fmla="*/ 123 w 123"/>
                <a:gd name="T5" fmla="*/ 13 h 27"/>
                <a:gd name="T6" fmla="*/ 109 w 123"/>
                <a:gd name="T7" fmla="*/ 0 h 27"/>
                <a:gd name="T8" fmla="*/ 14 w 123"/>
                <a:gd name="T9" fmla="*/ 0 h 27"/>
                <a:gd name="T10" fmla="*/ 0 w 123"/>
                <a:gd name="T11" fmla="*/ 13 h 27"/>
                <a:gd name="T12" fmla="*/ 4 w 123"/>
                <a:gd name="T13" fmla="*/ 23 h 27"/>
                <a:gd name="T14" fmla="*/ 14 w 12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7">
                  <a:moveTo>
                    <a:pt x="14" y="27"/>
                  </a:moveTo>
                  <a:cubicBezTo>
                    <a:pt x="109" y="27"/>
                    <a:pt x="109" y="27"/>
                    <a:pt x="109" y="27"/>
                  </a:cubicBezTo>
                  <a:cubicBezTo>
                    <a:pt x="116" y="27"/>
                    <a:pt x="123" y="21"/>
                    <a:pt x="123" y="13"/>
                  </a:cubicBezTo>
                  <a:cubicBezTo>
                    <a:pt x="123" y="6"/>
                    <a:pt x="116" y="0"/>
                    <a:pt x="109" y="0"/>
                  </a:cubicBezTo>
                  <a:cubicBezTo>
                    <a:pt x="14" y="0"/>
                    <a:pt x="14" y="0"/>
                    <a:pt x="14" y="0"/>
                  </a:cubicBezTo>
                  <a:cubicBezTo>
                    <a:pt x="7" y="0"/>
                    <a:pt x="0" y="6"/>
                    <a:pt x="0" y="13"/>
                  </a:cubicBezTo>
                  <a:cubicBezTo>
                    <a:pt x="0" y="17"/>
                    <a:pt x="2" y="20"/>
                    <a:pt x="4" y="23"/>
                  </a:cubicBezTo>
                  <a:cubicBezTo>
                    <a:pt x="7" y="25"/>
                    <a:pt x="10" y="27"/>
                    <a:pt x="14" y="2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80" name="组合 279"/>
          <p:cNvGrpSpPr/>
          <p:nvPr/>
        </p:nvGrpSpPr>
        <p:grpSpPr>
          <a:xfrm>
            <a:off x="10372051" y="1648315"/>
            <a:ext cx="741475" cy="1033593"/>
            <a:chOff x="10372051" y="1648315"/>
            <a:chExt cx="741475" cy="1033593"/>
          </a:xfrm>
        </p:grpSpPr>
        <p:sp>
          <p:nvSpPr>
            <p:cNvPr id="281" name="Freeform 553"/>
            <p:cNvSpPr/>
            <p:nvPr/>
          </p:nvSpPr>
          <p:spPr bwMode="auto">
            <a:xfrm>
              <a:off x="10372051" y="1648315"/>
              <a:ext cx="741475" cy="107471"/>
            </a:xfrm>
            <a:custGeom>
              <a:avLst/>
              <a:gdLst>
                <a:gd name="T0" fmla="*/ 408 w 435"/>
                <a:gd name="T1" fmla="*/ 0 h 63"/>
                <a:gd name="T2" fmla="*/ 27 w 435"/>
                <a:gd name="T3" fmla="*/ 0 h 63"/>
                <a:gd name="T4" fmla="*/ 0 w 435"/>
                <a:gd name="T5" fmla="*/ 27 h 63"/>
                <a:gd name="T6" fmla="*/ 0 w 435"/>
                <a:gd name="T7" fmla="*/ 36 h 63"/>
                <a:gd name="T8" fmla="*/ 27 w 435"/>
                <a:gd name="T9" fmla="*/ 63 h 63"/>
                <a:gd name="T10" fmla="*/ 33 w 435"/>
                <a:gd name="T11" fmla="*/ 63 h 63"/>
                <a:gd name="T12" fmla="*/ 33 w 435"/>
                <a:gd name="T13" fmla="*/ 31 h 63"/>
                <a:gd name="T14" fmla="*/ 408 w 435"/>
                <a:gd name="T15" fmla="*/ 31 h 63"/>
                <a:gd name="T16" fmla="*/ 408 w 435"/>
                <a:gd name="T17" fmla="*/ 63 h 63"/>
                <a:gd name="T18" fmla="*/ 408 w 435"/>
                <a:gd name="T19" fmla="*/ 63 h 63"/>
                <a:gd name="T20" fmla="*/ 435 w 435"/>
                <a:gd name="T21" fmla="*/ 36 h 63"/>
                <a:gd name="T22" fmla="*/ 435 w 435"/>
                <a:gd name="T23" fmla="*/ 27 h 63"/>
                <a:gd name="T24" fmla="*/ 408 w 4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63">
                  <a:moveTo>
                    <a:pt x="408" y="0"/>
                  </a:moveTo>
                  <a:cubicBezTo>
                    <a:pt x="27" y="0"/>
                    <a:pt x="27" y="0"/>
                    <a:pt x="27" y="0"/>
                  </a:cubicBezTo>
                  <a:cubicBezTo>
                    <a:pt x="12" y="0"/>
                    <a:pt x="0" y="12"/>
                    <a:pt x="0" y="27"/>
                  </a:cubicBezTo>
                  <a:cubicBezTo>
                    <a:pt x="0" y="36"/>
                    <a:pt x="0" y="36"/>
                    <a:pt x="0" y="36"/>
                  </a:cubicBezTo>
                  <a:cubicBezTo>
                    <a:pt x="0" y="51"/>
                    <a:pt x="12" y="63"/>
                    <a:pt x="27" y="63"/>
                  </a:cubicBezTo>
                  <a:cubicBezTo>
                    <a:pt x="33" y="63"/>
                    <a:pt x="33" y="63"/>
                    <a:pt x="33" y="63"/>
                  </a:cubicBezTo>
                  <a:cubicBezTo>
                    <a:pt x="33" y="31"/>
                    <a:pt x="33" y="31"/>
                    <a:pt x="33" y="31"/>
                  </a:cubicBezTo>
                  <a:cubicBezTo>
                    <a:pt x="408" y="31"/>
                    <a:pt x="408" y="31"/>
                    <a:pt x="408" y="31"/>
                  </a:cubicBezTo>
                  <a:cubicBezTo>
                    <a:pt x="408" y="63"/>
                    <a:pt x="408" y="63"/>
                    <a:pt x="408" y="63"/>
                  </a:cubicBezTo>
                  <a:cubicBezTo>
                    <a:pt x="408" y="63"/>
                    <a:pt x="408" y="63"/>
                    <a:pt x="408" y="63"/>
                  </a:cubicBezTo>
                  <a:cubicBezTo>
                    <a:pt x="423" y="63"/>
                    <a:pt x="435" y="51"/>
                    <a:pt x="435" y="36"/>
                  </a:cubicBezTo>
                  <a:cubicBezTo>
                    <a:pt x="435" y="27"/>
                    <a:pt x="435" y="27"/>
                    <a:pt x="435" y="27"/>
                  </a:cubicBezTo>
                  <a:cubicBezTo>
                    <a:pt x="435" y="12"/>
                    <a:pt x="423" y="0"/>
                    <a:pt x="408"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2" name="Freeform 554"/>
            <p:cNvSpPr/>
            <p:nvPr/>
          </p:nvSpPr>
          <p:spPr bwMode="auto">
            <a:xfrm>
              <a:off x="10428311" y="1755785"/>
              <a:ext cx="639775" cy="576302"/>
            </a:xfrm>
            <a:custGeom>
              <a:avLst/>
              <a:gdLst>
                <a:gd name="T0" fmla="*/ 827 w 887"/>
                <a:gd name="T1" fmla="*/ 728 h 799"/>
                <a:gd name="T2" fmla="*/ 66 w 887"/>
                <a:gd name="T3" fmla="*/ 728 h 799"/>
                <a:gd name="T4" fmla="*/ 66 w 887"/>
                <a:gd name="T5" fmla="*/ 0 h 799"/>
                <a:gd name="T6" fmla="*/ 0 w 887"/>
                <a:gd name="T7" fmla="*/ 0 h 799"/>
                <a:gd name="T8" fmla="*/ 0 w 887"/>
                <a:gd name="T9" fmla="*/ 799 h 799"/>
                <a:gd name="T10" fmla="*/ 887 w 887"/>
                <a:gd name="T11" fmla="*/ 799 h 799"/>
                <a:gd name="T12" fmla="*/ 887 w 887"/>
                <a:gd name="T13" fmla="*/ 0 h 799"/>
                <a:gd name="T14" fmla="*/ 827 w 887"/>
                <a:gd name="T15" fmla="*/ 0 h 799"/>
                <a:gd name="T16" fmla="*/ 827 w 887"/>
                <a:gd name="T17" fmla="*/ 72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799">
                  <a:moveTo>
                    <a:pt x="827" y="728"/>
                  </a:moveTo>
                  <a:lnTo>
                    <a:pt x="66" y="728"/>
                  </a:lnTo>
                  <a:lnTo>
                    <a:pt x="66" y="0"/>
                  </a:lnTo>
                  <a:lnTo>
                    <a:pt x="0" y="0"/>
                  </a:lnTo>
                  <a:lnTo>
                    <a:pt x="0" y="799"/>
                  </a:lnTo>
                  <a:lnTo>
                    <a:pt x="887" y="799"/>
                  </a:lnTo>
                  <a:lnTo>
                    <a:pt x="887" y="0"/>
                  </a:lnTo>
                  <a:lnTo>
                    <a:pt x="827" y="0"/>
                  </a:lnTo>
                  <a:lnTo>
                    <a:pt x="827" y="72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3" name="Rectangle 555"/>
            <p:cNvSpPr>
              <a:spLocks noChangeArrowheads="1"/>
            </p:cNvSpPr>
            <p:nvPr/>
          </p:nvSpPr>
          <p:spPr bwMode="auto">
            <a:xfrm>
              <a:off x="10475915" y="1737032"/>
              <a:ext cx="548894" cy="18753"/>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4" name="Freeform 556"/>
            <p:cNvSpPr/>
            <p:nvPr/>
          </p:nvSpPr>
          <p:spPr bwMode="auto">
            <a:xfrm>
              <a:off x="10519192" y="1980825"/>
              <a:ext cx="463061" cy="28851"/>
            </a:xfrm>
            <a:custGeom>
              <a:avLst/>
              <a:gdLst>
                <a:gd name="T0" fmla="*/ 8 w 272"/>
                <a:gd name="T1" fmla="*/ 17 h 17"/>
                <a:gd name="T2" fmla="*/ 263 w 272"/>
                <a:gd name="T3" fmla="*/ 17 h 17"/>
                <a:gd name="T4" fmla="*/ 272 w 272"/>
                <a:gd name="T5" fmla="*/ 8 h 17"/>
                <a:gd name="T6" fmla="*/ 263 w 272"/>
                <a:gd name="T7" fmla="*/ 0 h 17"/>
                <a:gd name="T8" fmla="*/ 8 w 272"/>
                <a:gd name="T9" fmla="*/ 0 h 17"/>
                <a:gd name="T10" fmla="*/ 2 w 272"/>
                <a:gd name="T11" fmla="*/ 3 h 17"/>
                <a:gd name="T12" fmla="*/ 0 w 272"/>
                <a:gd name="T13" fmla="*/ 8 h 17"/>
                <a:gd name="T14" fmla="*/ 8 w 272"/>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7">
                  <a:moveTo>
                    <a:pt x="8" y="17"/>
                  </a:moveTo>
                  <a:cubicBezTo>
                    <a:pt x="263" y="17"/>
                    <a:pt x="263" y="17"/>
                    <a:pt x="263" y="17"/>
                  </a:cubicBezTo>
                  <a:cubicBezTo>
                    <a:pt x="268" y="17"/>
                    <a:pt x="272" y="13"/>
                    <a:pt x="272" y="8"/>
                  </a:cubicBezTo>
                  <a:cubicBezTo>
                    <a:pt x="272" y="4"/>
                    <a:pt x="268" y="0"/>
                    <a:pt x="263" y="0"/>
                  </a:cubicBezTo>
                  <a:cubicBezTo>
                    <a:pt x="8" y="0"/>
                    <a:pt x="8" y="0"/>
                    <a:pt x="8" y="0"/>
                  </a:cubicBezTo>
                  <a:cubicBezTo>
                    <a:pt x="6" y="0"/>
                    <a:pt x="4" y="1"/>
                    <a:pt x="2" y="3"/>
                  </a:cubicBezTo>
                  <a:cubicBezTo>
                    <a:pt x="1" y="4"/>
                    <a:pt x="0" y="6"/>
                    <a:pt x="0" y="8"/>
                  </a:cubicBezTo>
                  <a:cubicBezTo>
                    <a:pt x="0" y="13"/>
                    <a:pt x="3" y="17"/>
                    <a:pt x="8" y="1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5" name="Freeform 557"/>
            <p:cNvSpPr>
              <a:spLocks noEditPoints="1"/>
            </p:cNvSpPr>
            <p:nvPr/>
          </p:nvSpPr>
          <p:spPr bwMode="auto">
            <a:xfrm>
              <a:off x="10806982" y="1803390"/>
              <a:ext cx="97373" cy="116126"/>
            </a:xfrm>
            <a:custGeom>
              <a:avLst/>
              <a:gdLst>
                <a:gd name="T0" fmla="*/ 8 w 57"/>
                <a:gd name="T1" fmla="*/ 68 h 68"/>
                <a:gd name="T2" fmla="*/ 29 w 57"/>
                <a:gd name="T3" fmla="*/ 68 h 68"/>
                <a:gd name="T4" fmla="*/ 39 w 57"/>
                <a:gd name="T5" fmla="*/ 68 h 68"/>
                <a:gd name="T6" fmla="*/ 46 w 57"/>
                <a:gd name="T7" fmla="*/ 66 h 68"/>
                <a:gd name="T8" fmla="*/ 54 w 57"/>
                <a:gd name="T9" fmla="*/ 59 h 68"/>
                <a:gd name="T10" fmla="*/ 57 w 57"/>
                <a:gd name="T11" fmla="*/ 49 h 68"/>
                <a:gd name="T12" fmla="*/ 43 w 57"/>
                <a:gd name="T13" fmla="*/ 32 h 68"/>
                <a:gd name="T14" fmla="*/ 54 w 57"/>
                <a:gd name="T15" fmla="*/ 17 h 68"/>
                <a:gd name="T16" fmla="*/ 53 w 57"/>
                <a:gd name="T17" fmla="*/ 11 h 68"/>
                <a:gd name="T18" fmla="*/ 50 w 57"/>
                <a:gd name="T19" fmla="*/ 7 h 68"/>
                <a:gd name="T20" fmla="*/ 45 w 57"/>
                <a:gd name="T21" fmla="*/ 3 h 68"/>
                <a:gd name="T22" fmla="*/ 39 w 57"/>
                <a:gd name="T23" fmla="*/ 1 h 68"/>
                <a:gd name="T24" fmla="*/ 31 w 57"/>
                <a:gd name="T25" fmla="*/ 0 h 68"/>
                <a:gd name="T26" fmla="*/ 8 w 57"/>
                <a:gd name="T27" fmla="*/ 0 h 68"/>
                <a:gd name="T28" fmla="*/ 2 w 57"/>
                <a:gd name="T29" fmla="*/ 2 h 68"/>
                <a:gd name="T30" fmla="*/ 0 w 57"/>
                <a:gd name="T31" fmla="*/ 8 h 68"/>
                <a:gd name="T32" fmla="*/ 0 w 57"/>
                <a:gd name="T33" fmla="*/ 60 h 68"/>
                <a:gd name="T34" fmla="*/ 2 w 57"/>
                <a:gd name="T35" fmla="*/ 66 h 68"/>
                <a:gd name="T36" fmla="*/ 8 w 57"/>
                <a:gd name="T37" fmla="*/ 68 h 68"/>
                <a:gd name="T38" fmla="*/ 14 w 57"/>
                <a:gd name="T39" fmla="*/ 10 h 68"/>
                <a:gd name="T40" fmla="*/ 25 w 57"/>
                <a:gd name="T41" fmla="*/ 10 h 68"/>
                <a:gd name="T42" fmla="*/ 36 w 57"/>
                <a:gd name="T43" fmla="*/ 12 h 68"/>
                <a:gd name="T44" fmla="*/ 40 w 57"/>
                <a:gd name="T45" fmla="*/ 19 h 68"/>
                <a:gd name="T46" fmla="*/ 39 w 57"/>
                <a:gd name="T47" fmla="*/ 23 h 68"/>
                <a:gd name="T48" fmla="*/ 35 w 57"/>
                <a:gd name="T49" fmla="*/ 27 h 68"/>
                <a:gd name="T50" fmla="*/ 27 w 57"/>
                <a:gd name="T51" fmla="*/ 28 h 68"/>
                <a:gd name="T52" fmla="*/ 14 w 57"/>
                <a:gd name="T53" fmla="*/ 28 h 68"/>
                <a:gd name="T54" fmla="*/ 14 w 57"/>
                <a:gd name="T55" fmla="*/ 10 h 68"/>
                <a:gd name="T56" fmla="*/ 14 w 57"/>
                <a:gd name="T57" fmla="*/ 38 h 68"/>
                <a:gd name="T58" fmla="*/ 28 w 57"/>
                <a:gd name="T59" fmla="*/ 38 h 68"/>
                <a:gd name="T60" fmla="*/ 39 w 57"/>
                <a:gd name="T61" fmla="*/ 40 h 68"/>
                <a:gd name="T62" fmla="*/ 43 w 57"/>
                <a:gd name="T63" fmla="*/ 48 h 68"/>
                <a:gd name="T64" fmla="*/ 29 w 57"/>
                <a:gd name="T65" fmla="*/ 58 h 68"/>
                <a:gd name="T66" fmla="*/ 14 w 57"/>
                <a:gd name="T67" fmla="*/ 58 h 68"/>
                <a:gd name="T68" fmla="*/ 14 w 57"/>
                <a:gd name="T69" fmla="*/ 3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68">
                  <a:moveTo>
                    <a:pt x="8" y="68"/>
                  </a:moveTo>
                  <a:cubicBezTo>
                    <a:pt x="29" y="68"/>
                    <a:pt x="29" y="68"/>
                    <a:pt x="29" y="68"/>
                  </a:cubicBezTo>
                  <a:cubicBezTo>
                    <a:pt x="33" y="68"/>
                    <a:pt x="36" y="68"/>
                    <a:pt x="39" y="68"/>
                  </a:cubicBezTo>
                  <a:cubicBezTo>
                    <a:pt x="41" y="67"/>
                    <a:pt x="44" y="67"/>
                    <a:pt x="46" y="66"/>
                  </a:cubicBezTo>
                  <a:cubicBezTo>
                    <a:pt x="49" y="64"/>
                    <a:pt x="52" y="62"/>
                    <a:pt x="54" y="59"/>
                  </a:cubicBezTo>
                  <a:cubicBezTo>
                    <a:pt x="56" y="56"/>
                    <a:pt x="57" y="52"/>
                    <a:pt x="57" y="49"/>
                  </a:cubicBezTo>
                  <a:cubicBezTo>
                    <a:pt x="57" y="40"/>
                    <a:pt x="52" y="35"/>
                    <a:pt x="43" y="32"/>
                  </a:cubicBezTo>
                  <a:cubicBezTo>
                    <a:pt x="50" y="29"/>
                    <a:pt x="54" y="24"/>
                    <a:pt x="54" y="17"/>
                  </a:cubicBezTo>
                  <a:cubicBezTo>
                    <a:pt x="54" y="15"/>
                    <a:pt x="53" y="13"/>
                    <a:pt x="53" y="11"/>
                  </a:cubicBezTo>
                  <a:cubicBezTo>
                    <a:pt x="52" y="10"/>
                    <a:pt x="51" y="8"/>
                    <a:pt x="50" y="7"/>
                  </a:cubicBezTo>
                  <a:cubicBezTo>
                    <a:pt x="48" y="5"/>
                    <a:pt x="47" y="4"/>
                    <a:pt x="45" y="3"/>
                  </a:cubicBezTo>
                  <a:cubicBezTo>
                    <a:pt x="44" y="2"/>
                    <a:pt x="41" y="1"/>
                    <a:pt x="39" y="1"/>
                  </a:cubicBezTo>
                  <a:cubicBezTo>
                    <a:pt x="37" y="0"/>
                    <a:pt x="34" y="0"/>
                    <a:pt x="31" y="0"/>
                  </a:cubicBezTo>
                  <a:cubicBezTo>
                    <a:pt x="8" y="0"/>
                    <a:pt x="8" y="0"/>
                    <a:pt x="8" y="0"/>
                  </a:cubicBezTo>
                  <a:cubicBezTo>
                    <a:pt x="6" y="0"/>
                    <a:pt x="3" y="1"/>
                    <a:pt x="2" y="2"/>
                  </a:cubicBezTo>
                  <a:cubicBezTo>
                    <a:pt x="1" y="3"/>
                    <a:pt x="0" y="5"/>
                    <a:pt x="0" y="8"/>
                  </a:cubicBezTo>
                  <a:cubicBezTo>
                    <a:pt x="0" y="60"/>
                    <a:pt x="0" y="60"/>
                    <a:pt x="0" y="60"/>
                  </a:cubicBezTo>
                  <a:cubicBezTo>
                    <a:pt x="0" y="63"/>
                    <a:pt x="1" y="65"/>
                    <a:pt x="2" y="66"/>
                  </a:cubicBezTo>
                  <a:cubicBezTo>
                    <a:pt x="3" y="67"/>
                    <a:pt x="6" y="68"/>
                    <a:pt x="8" y="68"/>
                  </a:cubicBezTo>
                  <a:close/>
                  <a:moveTo>
                    <a:pt x="14" y="10"/>
                  </a:moveTo>
                  <a:cubicBezTo>
                    <a:pt x="25" y="10"/>
                    <a:pt x="25" y="10"/>
                    <a:pt x="25" y="10"/>
                  </a:cubicBezTo>
                  <a:cubicBezTo>
                    <a:pt x="30" y="10"/>
                    <a:pt x="34" y="11"/>
                    <a:pt x="36" y="12"/>
                  </a:cubicBezTo>
                  <a:cubicBezTo>
                    <a:pt x="39" y="13"/>
                    <a:pt x="40" y="15"/>
                    <a:pt x="40" y="19"/>
                  </a:cubicBezTo>
                  <a:cubicBezTo>
                    <a:pt x="40" y="20"/>
                    <a:pt x="40" y="22"/>
                    <a:pt x="39" y="23"/>
                  </a:cubicBezTo>
                  <a:cubicBezTo>
                    <a:pt x="38" y="25"/>
                    <a:pt x="36" y="26"/>
                    <a:pt x="35" y="27"/>
                  </a:cubicBezTo>
                  <a:cubicBezTo>
                    <a:pt x="33" y="28"/>
                    <a:pt x="30" y="28"/>
                    <a:pt x="27" y="28"/>
                  </a:cubicBezTo>
                  <a:cubicBezTo>
                    <a:pt x="14" y="28"/>
                    <a:pt x="14" y="28"/>
                    <a:pt x="14" y="28"/>
                  </a:cubicBezTo>
                  <a:lnTo>
                    <a:pt x="14" y="10"/>
                  </a:lnTo>
                  <a:close/>
                  <a:moveTo>
                    <a:pt x="14" y="38"/>
                  </a:moveTo>
                  <a:cubicBezTo>
                    <a:pt x="28" y="38"/>
                    <a:pt x="28" y="38"/>
                    <a:pt x="28" y="38"/>
                  </a:cubicBezTo>
                  <a:cubicBezTo>
                    <a:pt x="33" y="38"/>
                    <a:pt x="37" y="39"/>
                    <a:pt x="39" y="40"/>
                  </a:cubicBezTo>
                  <a:cubicBezTo>
                    <a:pt x="41" y="42"/>
                    <a:pt x="43" y="44"/>
                    <a:pt x="43" y="48"/>
                  </a:cubicBezTo>
                  <a:cubicBezTo>
                    <a:pt x="43" y="54"/>
                    <a:pt x="38" y="58"/>
                    <a:pt x="29" y="58"/>
                  </a:cubicBezTo>
                  <a:cubicBezTo>
                    <a:pt x="14" y="58"/>
                    <a:pt x="14" y="58"/>
                    <a:pt x="14" y="58"/>
                  </a:cubicBezTo>
                  <a:lnTo>
                    <a:pt x="14" y="3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6" name="Freeform 558"/>
            <p:cNvSpPr/>
            <p:nvPr/>
          </p:nvSpPr>
          <p:spPr bwMode="auto">
            <a:xfrm>
              <a:off x="10749280" y="2054395"/>
              <a:ext cx="120454" cy="173829"/>
            </a:xfrm>
            <a:custGeom>
              <a:avLst/>
              <a:gdLst>
                <a:gd name="T0" fmla="*/ 68 w 71"/>
                <a:gd name="T1" fmla="*/ 88 h 102"/>
                <a:gd name="T2" fmla="*/ 60 w 71"/>
                <a:gd name="T3" fmla="*/ 86 h 102"/>
                <a:gd name="T4" fmla="*/ 24 w 71"/>
                <a:gd name="T5" fmla="*/ 86 h 102"/>
                <a:gd name="T6" fmla="*/ 27 w 71"/>
                <a:gd name="T7" fmla="*/ 81 h 102"/>
                <a:gd name="T8" fmla="*/ 41 w 71"/>
                <a:gd name="T9" fmla="*/ 68 h 102"/>
                <a:gd name="T10" fmla="*/ 56 w 71"/>
                <a:gd name="T11" fmla="*/ 55 h 102"/>
                <a:gd name="T12" fmla="*/ 65 w 71"/>
                <a:gd name="T13" fmla="*/ 44 h 102"/>
                <a:gd name="T14" fmla="*/ 69 w 71"/>
                <a:gd name="T15" fmla="*/ 29 h 102"/>
                <a:gd name="T16" fmla="*/ 67 w 71"/>
                <a:gd name="T17" fmla="*/ 18 h 102"/>
                <a:gd name="T18" fmla="*/ 61 w 71"/>
                <a:gd name="T19" fmla="*/ 9 h 102"/>
                <a:gd name="T20" fmla="*/ 53 w 71"/>
                <a:gd name="T21" fmla="*/ 3 h 102"/>
                <a:gd name="T22" fmla="*/ 35 w 71"/>
                <a:gd name="T23" fmla="*/ 0 h 102"/>
                <a:gd name="T24" fmla="*/ 19 w 71"/>
                <a:gd name="T25" fmla="*/ 2 h 102"/>
                <a:gd name="T26" fmla="*/ 9 w 71"/>
                <a:gd name="T27" fmla="*/ 9 h 102"/>
                <a:gd name="T28" fmla="*/ 2 w 71"/>
                <a:gd name="T29" fmla="*/ 19 h 102"/>
                <a:gd name="T30" fmla="*/ 0 w 71"/>
                <a:gd name="T31" fmla="*/ 29 h 102"/>
                <a:gd name="T32" fmla="*/ 2 w 71"/>
                <a:gd name="T33" fmla="*/ 35 h 102"/>
                <a:gd name="T34" fmla="*/ 8 w 71"/>
                <a:gd name="T35" fmla="*/ 37 h 102"/>
                <a:gd name="T36" fmla="*/ 14 w 71"/>
                <a:gd name="T37" fmla="*/ 35 h 102"/>
                <a:gd name="T38" fmla="*/ 18 w 71"/>
                <a:gd name="T39" fmla="*/ 28 h 102"/>
                <a:gd name="T40" fmla="*/ 20 w 71"/>
                <a:gd name="T41" fmla="*/ 22 h 102"/>
                <a:gd name="T42" fmla="*/ 34 w 71"/>
                <a:gd name="T43" fmla="*/ 14 h 102"/>
                <a:gd name="T44" fmla="*/ 42 w 71"/>
                <a:gd name="T45" fmla="*/ 16 h 102"/>
                <a:gd name="T46" fmla="*/ 48 w 71"/>
                <a:gd name="T47" fmla="*/ 21 h 102"/>
                <a:gd name="T48" fmla="*/ 50 w 71"/>
                <a:gd name="T49" fmla="*/ 29 h 102"/>
                <a:gd name="T50" fmla="*/ 48 w 71"/>
                <a:gd name="T51" fmla="*/ 38 h 102"/>
                <a:gd name="T52" fmla="*/ 42 w 71"/>
                <a:gd name="T53" fmla="*/ 46 h 102"/>
                <a:gd name="T54" fmla="*/ 33 w 71"/>
                <a:gd name="T55" fmla="*/ 54 h 102"/>
                <a:gd name="T56" fmla="*/ 22 w 71"/>
                <a:gd name="T57" fmla="*/ 63 h 102"/>
                <a:gd name="T58" fmla="*/ 6 w 71"/>
                <a:gd name="T59" fmla="*/ 79 h 102"/>
                <a:gd name="T60" fmla="*/ 1 w 71"/>
                <a:gd name="T61" fmla="*/ 86 h 102"/>
                <a:gd name="T62" fmla="*/ 0 w 71"/>
                <a:gd name="T63" fmla="*/ 93 h 102"/>
                <a:gd name="T64" fmla="*/ 3 w 71"/>
                <a:gd name="T65" fmla="*/ 99 h 102"/>
                <a:gd name="T66" fmla="*/ 11 w 71"/>
                <a:gd name="T67" fmla="*/ 102 h 102"/>
                <a:gd name="T68" fmla="*/ 62 w 71"/>
                <a:gd name="T69" fmla="*/ 102 h 102"/>
                <a:gd name="T70" fmla="*/ 69 w 71"/>
                <a:gd name="T71" fmla="*/ 100 h 102"/>
                <a:gd name="T72" fmla="*/ 71 w 71"/>
                <a:gd name="T73" fmla="*/ 94 h 102"/>
                <a:gd name="T74" fmla="*/ 68 w 71"/>
                <a:gd name="T75" fmla="*/ 8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102">
                  <a:moveTo>
                    <a:pt x="68" y="88"/>
                  </a:moveTo>
                  <a:cubicBezTo>
                    <a:pt x="66" y="87"/>
                    <a:pt x="64" y="86"/>
                    <a:pt x="60" y="86"/>
                  </a:cubicBezTo>
                  <a:cubicBezTo>
                    <a:pt x="24" y="86"/>
                    <a:pt x="24" y="86"/>
                    <a:pt x="24" y="86"/>
                  </a:cubicBezTo>
                  <a:cubicBezTo>
                    <a:pt x="25" y="84"/>
                    <a:pt x="26" y="83"/>
                    <a:pt x="27" y="81"/>
                  </a:cubicBezTo>
                  <a:cubicBezTo>
                    <a:pt x="30" y="78"/>
                    <a:pt x="34" y="74"/>
                    <a:pt x="41" y="68"/>
                  </a:cubicBezTo>
                  <a:cubicBezTo>
                    <a:pt x="48" y="62"/>
                    <a:pt x="53" y="58"/>
                    <a:pt x="56" y="55"/>
                  </a:cubicBezTo>
                  <a:cubicBezTo>
                    <a:pt x="59" y="53"/>
                    <a:pt x="62" y="49"/>
                    <a:pt x="65" y="44"/>
                  </a:cubicBezTo>
                  <a:cubicBezTo>
                    <a:pt x="68" y="40"/>
                    <a:pt x="69" y="34"/>
                    <a:pt x="69" y="29"/>
                  </a:cubicBezTo>
                  <a:cubicBezTo>
                    <a:pt x="69" y="25"/>
                    <a:pt x="69" y="22"/>
                    <a:pt x="67" y="18"/>
                  </a:cubicBezTo>
                  <a:cubicBezTo>
                    <a:pt x="66" y="15"/>
                    <a:pt x="64" y="12"/>
                    <a:pt x="61" y="9"/>
                  </a:cubicBezTo>
                  <a:cubicBezTo>
                    <a:pt x="59" y="7"/>
                    <a:pt x="56" y="4"/>
                    <a:pt x="53" y="3"/>
                  </a:cubicBezTo>
                  <a:cubicBezTo>
                    <a:pt x="48" y="1"/>
                    <a:pt x="42" y="0"/>
                    <a:pt x="35" y="0"/>
                  </a:cubicBezTo>
                  <a:cubicBezTo>
                    <a:pt x="29" y="0"/>
                    <a:pt x="24" y="0"/>
                    <a:pt x="19" y="2"/>
                  </a:cubicBezTo>
                  <a:cubicBezTo>
                    <a:pt x="15" y="4"/>
                    <a:pt x="11" y="6"/>
                    <a:pt x="9" y="9"/>
                  </a:cubicBezTo>
                  <a:cubicBezTo>
                    <a:pt x="6" y="12"/>
                    <a:pt x="3" y="15"/>
                    <a:pt x="2" y="19"/>
                  </a:cubicBezTo>
                  <a:cubicBezTo>
                    <a:pt x="1" y="22"/>
                    <a:pt x="0" y="25"/>
                    <a:pt x="0" y="29"/>
                  </a:cubicBezTo>
                  <a:cubicBezTo>
                    <a:pt x="0" y="31"/>
                    <a:pt x="1" y="33"/>
                    <a:pt x="2" y="35"/>
                  </a:cubicBezTo>
                  <a:cubicBezTo>
                    <a:pt x="4" y="36"/>
                    <a:pt x="6" y="37"/>
                    <a:pt x="8" y="37"/>
                  </a:cubicBezTo>
                  <a:cubicBezTo>
                    <a:pt x="11" y="37"/>
                    <a:pt x="13" y="36"/>
                    <a:pt x="14" y="35"/>
                  </a:cubicBezTo>
                  <a:cubicBezTo>
                    <a:pt x="15" y="33"/>
                    <a:pt x="17" y="31"/>
                    <a:pt x="18" y="28"/>
                  </a:cubicBezTo>
                  <a:cubicBezTo>
                    <a:pt x="19" y="24"/>
                    <a:pt x="20" y="23"/>
                    <a:pt x="20" y="22"/>
                  </a:cubicBezTo>
                  <a:cubicBezTo>
                    <a:pt x="23" y="16"/>
                    <a:pt x="28" y="14"/>
                    <a:pt x="34" y="14"/>
                  </a:cubicBezTo>
                  <a:cubicBezTo>
                    <a:pt x="37" y="14"/>
                    <a:pt x="40" y="14"/>
                    <a:pt x="42" y="16"/>
                  </a:cubicBezTo>
                  <a:cubicBezTo>
                    <a:pt x="45" y="17"/>
                    <a:pt x="47" y="19"/>
                    <a:pt x="48" y="21"/>
                  </a:cubicBezTo>
                  <a:cubicBezTo>
                    <a:pt x="50" y="24"/>
                    <a:pt x="50" y="26"/>
                    <a:pt x="50" y="29"/>
                  </a:cubicBezTo>
                  <a:cubicBezTo>
                    <a:pt x="50" y="32"/>
                    <a:pt x="50" y="35"/>
                    <a:pt x="48" y="38"/>
                  </a:cubicBezTo>
                  <a:cubicBezTo>
                    <a:pt x="47" y="40"/>
                    <a:pt x="45" y="43"/>
                    <a:pt x="42" y="46"/>
                  </a:cubicBezTo>
                  <a:cubicBezTo>
                    <a:pt x="40" y="49"/>
                    <a:pt x="37" y="51"/>
                    <a:pt x="33" y="54"/>
                  </a:cubicBezTo>
                  <a:cubicBezTo>
                    <a:pt x="31" y="55"/>
                    <a:pt x="27" y="58"/>
                    <a:pt x="22" y="63"/>
                  </a:cubicBezTo>
                  <a:cubicBezTo>
                    <a:pt x="17" y="68"/>
                    <a:pt x="12" y="73"/>
                    <a:pt x="6" y="79"/>
                  </a:cubicBezTo>
                  <a:cubicBezTo>
                    <a:pt x="4" y="81"/>
                    <a:pt x="3" y="83"/>
                    <a:pt x="1" y="86"/>
                  </a:cubicBezTo>
                  <a:cubicBezTo>
                    <a:pt x="0" y="89"/>
                    <a:pt x="0" y="91"/>
                    <a:pt x="0" y="93"/>
                  </a:cubicBezTo>
                  <a:cubicBezTo>
                    <a:pt x="0" y="95"/>
                    <a:pt x="1" y="97"/>
                    <a:pt x="3" y="99"/>
                  </a:cubicBezTo>
                  <a:cubicBezTo>
                    <a:pt x="5" y="101"/>
                    <a:pt x="7" y="102"/>
                    <a:pt x="11" y="102"/>
                  </a:cubicBezTo>
                  <a:cubicBezTo>
                    <a:pt x="62" y="102"/>
                    <a:pt x="62" y="102"/>
                    <a:pt x="62" y="102"/>
                  </a:cubicBezTo>
                  <a:cubicBezTo>
                    <a:pt x="65" y="102"/>
                    <a:pt x="67" y="102"/>
                    <a:pt x="69" y="100"/>
                  </a:cubicBezTo>
                  <a:cubicBezTo>
                    <a:pt x="70" y="98"/>
                    <a:pt x="71" y="96"/>
                    <a:pt x="71" y="94"/>
                  </a:cubicBezTo>
                  <a:cubicBezTo>
                    <a:pt x="71" y="92"/>
                    <a:pt x="70" y="90"/>
                    <a:pt x="68" y="8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7" name="Freeform 559"/>
            <p:cNvSpPr/>
            <p:nvPr/>
          </p:nvSpPr>
          <p:spPr bwMode="auto">
            <a:xfrm>
              <a:off x="10699512" y="1803390"/>
              <a:ext cx="88718" cy="116126"/>
            </a:xfrm>
            <a:custGeom>
              <a:avLst/>
              <a:gdLst>
                <a:gd name="T0" fmla="*/ 8 w 52"/>
                <a:gd name="T1" fmla="*/ 68 h 68"/>
                <a:gd name="T2" fmla="*/ 46 w 52"/>
                <a:gd name="T3" fmla="*/ 68 h 68"/>
                <a:gd name="T4" fmla="*/ 51 w 52"/>
                <a:gd name="T5" fmla="*/ 67 h 68"/>
                <a:gd name="T6" fmla="*/ 52 w 52"/>
                <a:gd name="T7" fmla="*/ 63 h 68"/>
                <a:gd name="T8" fmla="*/ 51 w 52"/>
                <a:gd name="T9" fmla="*/ 59 h 68"/>
                <a:gd name="T10" fmla="*/ 46 w 52"/>
                <a:gd name="T11" fmla="*/ 57 h 68"/>
                <a:gd name="T12" fmla="*/ 14 w 52"/>
                <a:gd name="T13" fmla="*/ 57 h 68"/>
                <a:gd name="T14" fmla="*/ 14 w 52"/>
                <a:gd name="T15" fmla="*/ 38 h 68"/>
                <a:gd name="T16" fmla="*/ 42 w 52"/>
                <a:gd name="T17" fmla="*/ 38 h 68"/>
                <a:gd name="T18" fmla="*/ 47 w 52"/>
                <a:gd name="T19" fmla="*/ 36 h 68"/>
                <a:gd name="T20" fmla="*/ 48 w 52"/>
                <a:gd name="T21" fmla="*/ 32 h 68"/>
                <a:gd name="T22" fmla="*/ 47 w 52"/>
                <a:gd name="T23" fmla="*/ 29 h 68"/>
                <a:gd name="T24" fmla="*/ 42 w 52"/>
                <a:gd name="T25" fmla="*/ 27 h 68"/>
                <a:gd name="T26" fmla="*/ 14 w 52"/>
                <a:gd name="T27" fmla="*/ 27 h 68"/>
                <a:gd name="T28" fmla="*/ 14 w 52"/>
                <a:gd name="T29" fmla="*/ 11 h 68"/>
                <a:gd name="T30" fmla="*/ 45 w 52"/>
                <a:gd name="T31" fmla="*/ 11 h 68"/>
                <a:gd name="T32" fmla="*/ 50 w 52"/>
                <a:gd name="T33" fmla="*/ 9 h 68"/>
                <a:gd name="T34" fmla="*/ 51 w 52"/>
                <a:gd name="T35" fmla="*/ 5 h 68"/>
                <a:gd name="T36" fmla="*/ 50 w 52"/>
                <a:gd name="T37" fmla="*/ 1 h 68"/>
                <a:gd name="T38" fmla="*/ 45 w 52"/>
                <a:gd name="T39" fmla="*/ 0 h 68"/>
                <a:gd name="T40" fmla="*/ 8 w 52"/>
                <a:gd name="T41" fmla="*/ 0 h 68"/>
                <a:gd name="T42" fmla="*/ 4 w 52"/>
                <a:gd name="T43" fmla="*/ 1 h 68"/>
                <a:gd name="T44" fmla="*/ 1 w 52"/>
                <a:gd name="T45" fmla="*/ 4 h 68"/>
                <a:gd name="T46" fmla="*/ 0 w 52"/>
                <a:gd name="T47" fmla="*/ 8 h 68"/>
                <a:gd name="T48" fmla="*/ 0 w 52"/>
                <a:gd name="T49" fmla="*/ 60 h 68"/>
                <a:gd name="T50" fmla="*/ 2 w 52"/>
                <a:gd name="T51" fmla="*/ 66 h 68"/>
                <a:gd name="T52" fmla="*/ 8 w 52"/>
                <a:gd name="T5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68">
                  <a:moveTo>
                    <a:pt x="8" y="68"/>
                  </a:moveTo>
                  <a:cubicBezTo>
                    <a:pt x="46" y="68"/>
                    <a:pt x="46" y="68"/>
                    <a:pt x="46" y="68"/>
                  </a:cubicBezTo>
                  <a:cubicBezTo>
                    <a:pt x="48" y="68"/>
                    <a:pt x="50" y="68"/>
                    <a:pt x="51" y="67"/>
                  </a:cubicBezTo>
                  <a:cubicBezTo>
                    <a:pt x="52" y="66"/>
                    <a:pt x="52" y="64"/>
                    <a:pt x="52" y="63"/>
                  </a:cubicBezTo>
                  <a:cubicBezTo>
                    <a:pt x="52" y="61"/>
                    <a:pt x="52" y="60"/>
                    <a:pt x="51" y="59"/>
                  </a:cubicBezTo>
                  <a:cubicBezTo>
                    <a:pt x="50" y="58"/>
                    <a:pt x="48" y="57"/>
                    <a:pt x="46" y="57"/>
                  </a:cubicBezTo>
                  <a:cubicBezTo>
                    <a:pt x="14" y="57"/>
                    <a:pt x="14" y="57"/>
                    <a:pt x="14" y="57"/>
                  </a:cubicBezTo>
                  <a:cubicBezTo>
                    <a:pt x="14" y="38"/>
                    <a:pt x="14" y="38"/>
                    <a:pt x="14" y="38"/>
                  </a:cubicBezTo>
                  <a:cubicBezTo>
                    <a:pt x="42" y="38"/>
                    <a:pt x="42" y="38"/>
                    <a:pt x="42" y="38"/>
                  </a:cubicBezTo>
                  <a:cubicBezTo>
                    <a:pt x="44" y="38"/>
                    <a:pt x="46" y="37"/>
                    <a:pt x="47" y="36"/>
                  </a:cubicBezTo>
                  <a:cubicBezTo>
                    <a:pt x="48" y="35"/>
                    <a:pt x="48" y="34"/>
                    <a:pt x="48" y="32"/>
                  </a:cubicBezTo>
                  <a:cubicBezTo>
                    <a:pt x="48" y="31"/>
                    <a:pt x="48" y="30"/>
                    <a:pt x="47" y="29"/>
                  </a:cubicBezTo>
                  <a:cubicBezTo>
                    <a:pt x="46" y="28"/>
                    <a:pt x="44" y="27"/>
                    <a:pt x="42" y="27"/>
                  </a:cubicBezTo>
                  <a:cubicBezTo>
                    <a:pt x="14" y="27"/>
                    <a:pt x="14" y="27"/>
                    <a:pt x="14" y="27"/>
                  </a:cubicBezTo>
                  <a:cubicBezTo>
                    <a:pt x="14" y="11"/>
                    <a:pt x="14" y="11"/>
                    <a:pt x="14" y="11"/>
                  </a:cubicBezTo>
                  <a:cubicBezTo>
                    <a:pt x="45" y="11"/>
                    <a:pt x="45" y="11"/>
                    <a:pt x="45" y="11"/>
                  </a:cubicBezTo>
                  <a:cubicBezTo>
                    <a:pt x="47" y="11"/>
                    <a:pt x="49" y="10"/>
                    <a:pt x="50" y="9"/>
                  </a:cubicBezTo>
                  <a:cubicBezTo>
                    <a:pt x="51" y="8"/>
                    <a:pt x="51" y="7"/>
                    <a:pt x="51" y="5"/>
                  </a:cubicBezTo>
                  <a:cubicBezTo>
                    <a:pt x="51" y="4"/>
                    <a:pt x="51" y="2"/>
                    <a:pt x="50" y="1"/>
                  </a:cubicBezTo>
                  <a:cubicBezTo>
                    <a:pt x="49" y="0"/>
                    <a:pt x="47" y="0"/>
                    <a:pt x="45" y="0"/>
                  </a:cubicBezTo>
                  <a:cubicBezTo>
                    <a:pt x="8" y="0"/>
                    <a:pt x="8" y="0"/>
                    <a:pt x="8" y="0"/>
                  </a:cubicBezTo>
                  <a:cubicBezTo>
                    <a:pt x="6" y="0"/>
                    <a:pt x="5" y="0"/>
                    <a:pt x="4" y="1"/>
                  </a:cubicBezTo>
                  <a:cubicBezTo>
                    <a:pt x="2" y="1"/>
                    <a:pt x="1" y="2"/>
                    <a:pt x="1" y="4"/>
                  </a:cubicBezTo>
                  <a:cubicBezTo>
                    <a:pt x="0" y="5"/>
                    <a:pt x="0" y="6"/>
                    <a:pt x="0" y="8"/>
                  </a:cubicBezTo>
                  <a:cubicBezTo>
                    <a:pt x="0" y="60"/>
                    <a:pt x="0" y="60"/>
                    <a:pt x="0" y="60"/>
                  </a:cubicBezTo>
                  <a:cubicBezTo>
                    <a:pt x="0" y="63"/>
                    <a:pt x="1" y="65"/>
                    <a:pt x="2" y="66"/>
                  </a:cubicBezTo>
                  <a:cubicBezTo>
                    <a:pt x="3" y="67"/>
                    <a:pt x="5" y="68"/>
                    <a:pt x="8" y="6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8" name="Freeform 560"/>
            <p:cNvSpPr/>
            <p:nvPr/>
          </p:nvSpPr>
          <p:spPr bwMode="auto">
            <a:xfrm>
              <a:off x="10605745" y="2054395"/>
              <a:ext cx="85111" cy="177435"/>
            </a:xfrm>
            <a:custGeom>
              <a:avLst/>
              <a:gdLst>
                <a:gd name="T0" fmla="*/ 42 w 50"/>
                <a:gd name="T1" fmla="*/ 0 h 104"/>
                <a:gd name="T2" fmla="*/ 38 w 50"/>
                <a:gd name="T3" fmla="*/ 1 h 104"/>
                <a:gd name="T4" fmla="*/ 33 w 50"/>
                <a:gd name="T5" fmla="*/ 8 h 104"/>
                <a:gd name="T6" fmla="*/ 24 w 50"/>
                <a:gd name="T7" fmla="*/ 17 h 104"/>
                <a:gd name="T8" fmla="*/ 10 w 50"/>
                <a:gd name="T9" fmla="*/ 26 h 104"/>
                <a:gd name="T10" fmla="*/ 2 w 50"/>
                <a:gd name="T11" fmla="*/ 30 h 104"/>
                <a:gd name="T12" fmla="*/ 0 w 50"/>
                <a:gd name="T13" fmla="*/ 35 h 104"/>
                <a:gd name="T14" fmla="*/ 2 w 50"/>
                <a:gd name="T15" fmla="*/ 41 h 104"/>
                <a:gd name="T16" fmla="*/ 7 w 50"/>
                <a:gd name="T17" fmla="*/ 43 h 104"/>
                <a:gd name="T18" fmla="*/ 31 w 50"/>
                <a:gd name="T19" fmla="*/ 29 h 104"/>
                <a:gd name="T20" fmla="*/ 31 w 50"/>
                <a:gd name="T21" fmla="*/ 93 h 104"/>
                <a:gd name="T22" fmla="*/ 34 w 50"/>
                <a:gd name="T23" fmla="*/ 101 h 104"/>
                <a:gd name="T24" fmla="*/ 41 w 50"/>
                <a:gd name="T25" fmla="*/ 104 h 104"/>
                <a:gd name="T26" fmla="*/ 50 w 50"/>
                <a:gd name="T27" fmla="*/ 90 h 104"/>
                <a:gd name="T28" fmla="*/ 50 w 50"/>
                <a:gd name="T29" fmla="*/ 10 h 104"/>
                <a:gd name="T30" fmla="*/ 48 w 50"/>
                <a:gd name="T31" fmla="*/ 3 h 104"/>
                <a:gd name="T32" fmla="*/ 42 w 50"/>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04">
                  <a:moveTo>
                    <a:pt x="42" y="0"/>
                  </a:moveTo>
                  <a:cubicBezTo>
                    <a:pt x="40" y="0"/>
                    <a:pt x="38" y="0"/>
                    <a:pt x="38" y="1"/>
                  </a:cubicBezTo>
                  <a:cubicBezTo>
                    <a:pt x="37" y="2"/>
                    <a:pt x="35" y="4"/>
                    <a:pt x="33" y="8"/>
                  </a:cubicBezTo>
                  <a:cubicBezTo>
                    <a:pt x="30" y="11"/>
                    <a:pt x="27" y="14"/>
                    <a:pt x="24" y="17"/>
                  </a:cubicBezTo>
                  <a:cubicBezTo>
                    <a:pt x="20" y="20"/>
                    <a:pt x="16" y="23"/>
                    <a:pt x="10" y="26"/>
                  </a:cubicBezTo>
                  <a:cubicBezTo>
                    <a:pt x="6" y="28"/>
                    <a:pt x="4" y="29"/>
                    <a:pt x="2" y="30"/>
                  </a:cubicBezTo>
                  <a:cubicBezTo>
                    <a:pt x="1" y="31"/>
                    <a:pt x="0" y="33"/>
                    <a:pt x="0" y="35"/>
                  </a:cubicBezTo>
                  <a:cubicBezTo>
                    <a:pt x="0" y="37"/>
                    <a:pt x="1" y="39"/>
                    <a:pt x="2" y="41"/>
                  </a:cubicBezTo>
                  <a:cubicBezTo>
                    <a:pt x="4" y="42"/>
                    <a:pt x="6" y="43"/>
                    <a:pt x="7" y="43"/>
                  </a:cubicBezTo>
                  <a:cubicBezTo>
                    <a:pt x="12" y="43"/>
                    <a:pt x="20" y="38"/>
                    <a:pt x="31" y="29"/>
                  </a:cubicBezTo>
                  <a:cubicBezTo>
                    <a:pt x="31" y="93"/>
                    <a:pt x="31" y="93"/>
                    <a:pt x="31" y="93"/>
                  </a:cubicBezTo>
                  <a:cubicBezTo>
                    <a:pt x="31" y="97"/>
                    <a:pt x="32" y="99"/>
                    <a:pt x="34" y="101"/>
                  </a:cubicBezTo>
                  <a:cubicBezTo>
                    <a:pt x="36" y="103"/>
                    <a:pt x="38" y="104"/>
                    <a:pt x="41" y="104"/>
                  </a:cubicBezTo>
                  <a:cubicBezTo>
                    <a:pt x="47" y="104"/>
                    <a:pt x="50" y="99"/>
                    <a:pt x="50" y="90"/>
                  </a:cubicBezTo>
                  <a:cubicBezTo>
                    <a:pt x="50" y="10"/>
                    <a:pt x="50" y="10"/>
                    <a:pt x="50" y="10"/>
                  </a:cubicBezTo>
                  <a:cubicBezTo>
                    <a:pt x="50" y="7"/>
                    <a:pt x="49" y="4"/>
                    <a:pt x="48" y="3"/>
                  </a:cubicBezTo>
                  <a:cubicBezTo>
                    <a:pt x="47" y="1"/>
                    <a:pt x="45" y="0"/>
                    <a:pt x="42"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9" name="Freeform 561"/>
            <p:cNvSpPr/>
            <p:nvPr/>
          </p:nvSpPr>
          <p:spPr bwMode="auto">
            <a:xfrm>
              <a:off x="10600696" y="1803390"/>
              <a:ext cx="81505" cy="118290"/>
            </a:xfrm>
            <a:custGeom>
              <a:avLst/>
              <a:gdLst>
                <a:gd name="T0" fmla="*/ 7 w 48"/>
                <a:gd name="T1" fmla="*/ 69 h 69"/>
                <a:gd name="T2" fmla="*/ 12 w 48"/>
                <a:gd name="T3" fmla="*/ 67 h 69"/>
                <a:gd name="T4" fmla="*/ 14 w 48"/>
                <a:gd name="T5" fmla="*/ 61 h 69"/>
                <a:gd name="T6" fmla="*/ 14 w 48"/>
                <a:gd name="T7" fmla="*/ 38 h 69"/>
                <a:gd name="T8" fmla="*/ 37 w 48"/>
                <a:gd name="T9" fmla="*/ 38 h 69"/>
                <a:gd name="T10" fmla="*/ 41 w 48"/>
                <a:gd name="T11" fmla="*/ 37 h 69"/>
                <a:gd name="T12" fmla="*/ 43 w 48"/>
                <a:gd name="T13" fmla="*/ 33 h 69"/>
                <a:gd name="T14" fmla="*/ 41 w 48"/>
                <a:gd name="T15" fmla="*/ 29 h 69"/>
                <a:gd name="T16" fmla="*/ 37 w 48"/>
                <a:gd name="T17" fmla="*/ 28 h 69"/>
                <a:gd name="T18" fmla="*/ 14 w 48"/>
                <a:gd name="T19" fmla="*/ 28 h 69"/>
                <a:gd name="T20" fmla="*/ 14 w 48"/>
                <a:gd name="T21" fmla="*/ 11 h 69"/>
                <a:gd name="T22" fmla="*/ 41 w 48"/>
                <a:gd name="T23" fmla="*/ 11 h 69"/>
                <a:gd name="T24" fmla="*/ 46 w 48"/>
                <a:gd name="T25" fmla="*/ 9 h 69"/>
                <a:gd name="T26" fmla="*/ 48 w 48"/>
                <a:gd name="T27" fmla="*/ 5 h 69"/>
                <a:gd name="T28" fmla="*/ 46 w 48"/>
                <a:gd name="T29" fmla="*/ 1 h 69"/>
                <a:gd name="T30" fmla="*/ 41 w 48"/>
                <a:gd name="T31" fmla="*/ 0 h 69"/>
                <a:gd name="T32" fmla="*/ 9 w 48"/>
                <a:gd name="T33" fmla="*/ 0 h 69"/>
                <a:gd name="T34" fmla="*/ 4 w 48"/>
                <a:gd name="T35" fmla="*/ 1 h 69"/>
                <a:gd name="T36" fmla="*/ 1 w 48"/>
                <a:gd name="T37" fmla="*/ 4 h 69"/>
                <a:gd name="T38" fmla="*/ 0 w 48"/>
                <a:gd name="T39" fmla="*/ 8 h 69"/>
                <a:gd name="T40" fmla="*/ 0 w 48"/>
                <a:gd name="T41" fmla="*/ 61 h 69"/>
                <a:gd name="T42" fmla="*/ 2 w 48"/>
                <a:gd name="T43" fmla="*/ 67 h 69"/>
                <a:gd name="T44" fmla="*/ 7 w 48"/>
                <a:gd name="T4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9">
                  <a:moveTo>
                    <a:pt x="7" y="69"/>
                  </a:moveTo>
                  <a:cubicBezTo>
                    <a:pt x="9" y="69"/>
                    <a:pt x="11" y="69"/>
                    <a:pt x="12" y="67"/>
                  </a:cubicBezTo>
                  <a:cubicBezTo>
                    <a:pt x="13" y="66"/>
                    <a:pt x="14" y="64"/>
                    <a:pt x="14" y="61"/>
                  </a:cubicBezTo>
                  <a:cubicBezTo>
                    <a:pt x="14" y="38"/>
                    <a:pt x="14" y="38"/>
                    <a:pt x="14" y="38"/>
                  </a:cubicBezTo>
                  <a:cubicBezTo>
                    <a:pt x="37" y="38"/>
                    <a:pt x="37" y="38"/>
                    <a:pt x="37" y="38"/>
                  </a:cubicBezTo>
                  <a:cubicBezTo>
                    <a:pt x="39" y="38"/>
                    <a:pt x="40" y="38"/>
                    <a:pt x="41" y="37"/>
                  </a:cubicBezTo>
                  <a:cubicBezTo>
                    <a:pt x="42" y="36"/>
                    <a:pt x="43" y="35"/>
                    <a:pt x="43" y="33"/>
                  </a:cubicBezTo>
                  <a:cubicBezTo>
                    <a:pt x="43" y="32"/>
                    <a:pt x="42" y="30"/>
                    <a:pt x="41" y="29"/>
                  </a:cubicBezTo>
                  <a:cubicBezTo>
                    <a:pt x="40" y="28"/>
                    <a:pt x="39" y="28"/>
                    <a:pt x="37" y="28"/>
                  </a:cubicBezTo>
                  <a:cubicBezTo>
                    <a:pt x="14" y="28"/>
                    <a:pt x="14" y="28"/>
                    <a:pt x="14" y="28"/>
                  </a:cubicBezTo>
                  <a:cubicBezTo>
                    <a:pt x="14" y="11"/>
                    <a:pt x="14" y="11"/>
                    <a:pt x="14" y="11"/>
                  </a:cubicBezTo>
                  <a:cubicBezTo>
                    <a:pt x="41" y="11"/>
                    <a:pt x="41" y="11"/>
                    <a:pt x="41" y="11"/>
                  </a:cubicBezTo>
                  <a:cubicBezTo>
                    <a:pt x="43" y="11"/>
                    <a:pt x="45" y="10"/>
                    <a:pt x="46" y="9"/>
                  </a:cubicBezTo>
                  <a:cubicBezTo>
                    <a:pt x="47" y="8"/>
                    <a:pt x="48" y="7"/>
                    <a:pt x="48" y="5"/>
                  </a:cubicBezTo>
                  <a:cubicBezTo>
                    <a:pt x="48" y="4"/>
                    <a:pt x="47" y="2"/>
                    <a:pt x="46" y="1"/>
                  </a:cubicBezTo>
                  <a:cubicBezTo>
                    <a:pt x="45" y="0"/>
                    <a:pt x="43" y="0"/>
                    <a:pt x="41" y="0"/>
                  </a:cubicBezTo>
                  <a:cubicBezTo>
                    <a:pt x="9" y="0"/>
                    <a:pt x="9" y="0"/>
                    <a:pt x="9" y="0"/>
                  </a:cubicBezTo>
                  <a:cubicBezTo>
                    <a:pt x="7" y="0"/>
                    <a:pt x="5" y="0"/>
                    <a:pt x="4" y="1"/>
                  </a:cubicBezTo>
                  <a:cubicBezTo>
                    <a:pt x="3" y="1"/>
                    <a:pt x="2" y="2"/>
                    <a:pt x="1" y="4"/>
                  </a:cubicBezTo>
                  <a:cubicBezTo>
                    <a:pt x="0" y="5"/>
                    <a:pt x="0" y="6"/>
                    <a:pt x="0" y="8"/>
                  </a:cubicBezTo>
                  <a:cubicBezTo>
                    <a:pt x="0" y="61"/>
                    <a:pt x="0" y="61"/>
                    <a:pt x="0" y="61"/>
                  </a:cubicBezTo>
                  <a:cubicBezTo>
                    <a:pt x="0" y="64"/>
                    <a:pt x="1" y="66"/>
                    <a:pt x="2" y="67"/>
                  </a:cubicBezTo>
                  <a:cubicBezTo>
                    <a:pt x="3" y="69"/>
                    <a:pt x="5" y="69"/>
                    <a:pt x="7" y="6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0" name="Freeform 565"/>
            <p:cNvSpPr/>
            <p:nvPr/>
          </p:nvSpPr>
          <p:spPr bwMode="auto">
            <a:xfrm>
              <a:off x="10685807" y="2562176"/>
              <a:ext cx="103864" cy="119732"/>
            </a:xfrm>
            <a:custGeom>
              <a:avLst/>
              <a:gdLst>
                <a:gd name="T0" fmla="*/ 0 w 61"/>
                <a:gd name="T1" fmla="*/ 51 h 70"/>
                <a:gd name="T2" fmla="*/ 30 w 61"/>
                <a:gd name="T3" fmla="*/ 70 h 70"/>
                <a:gd name="T4" fmla="*/ 61 w 61"/>
                <a:gd name="T5" fmla="*/ 51 h 70"/>
                <a:gd name="T6" fmla="*/ 41 w 61"/>
                <a:gd name="T7" fmla="*/ 51 h 70"/>
                <a:gd name="T8" fmla="*/ 41 w 61"/>
                <a:gd name="T9" fmla="*/ 0 h 70"/>
                <a:gd name="T10" fmla="*/ 41 w 61"/>
                <a:gd name="T11" fmla="*/ 0 h 70"/>
                <a:gd name="T12" fmla="*/ 30 w 61"/>
                <a:gd name="T13" fmla="*/ 0 h 70"/>
                <a:gd name="T14" fmla="*/ 20 w 61"/>
                <a:gd name="T15" fmla="*/ 0 h 70"/>
                <a:gd name="T16" fmla="*/ 20 w 61"/>
                <a:gd name="T17" fmla="*/ 0 h 70"/>
                <a:gd name="T18" fmla="*/ 20 w 61"/>
                <a:gd name="T19" fmla="*/ 51 h 70"/>
                <a:gd name="T20" fmla="*/ 0 w 61"/>
                <a:gd name="T21"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70">
                  <a:moveTo>
                    <a:pt x="0" y="51"/>
                  </a:moveTo>
                  <a:cubicBezTo>
                    <a:pt x="30" y="70"/>
                    <a:pt x="30" y="70"/>
                    <a:pt x="30" y="70"/>
                  </a:cubicBezTo>
                  <a:cubicBezTo>
                    <a:pt x="61" y="51"/>
                    <a:pt x="61" y="51"/>
                    <a:pt x="61" y="51"/>
                  </a:cubicBezTo>
                  <a:cubicBezTo>
                    <a:pt x="41" y="51"/>
                    <a:pt x="41" y="51"/>
                    <a:pt x="41" y="51"/>
                  </a:cubicBezTo>
                  <a:cubicBezTo>
                    <a:pt x="41" y="0"/>
                    <a:pt x="41" y="0"/>
                    <a:pt x="41" y="0"/>
                  </a:cubicBezTo>
                  <a:cubicBezTo>
                    <a:pt x="41" y="0"/>
                    <a:pt x="41" y="0"/>
                    <a:pt x="41" y="0"/>
                  </a:cubicBezTo>
                  <a:cubicBezTo>
                    <a:pt x="37" y="0"/>
                    <a:pt x="34" y="0"/>
                    <a:pt x="30" y="0"/>
                  </a:cubicBezTo>
                  <a:cubicBezTo>
                    <a:pt x="27" y="0"/>
                    <a:pt x="23" y="0"/>
                    <a:pt x="20" y="0"/>
                  </a:cubicBezTo>
                  <a:cubicBezTo>
                    <a:pt x="20" y="0"/>
                    <a:pt x="20" y="0"/>
                    <a:pt x="20" y="0"/>
                  </a:cubicBezTo>
                  <a:cubicBezTo>
                    <a:pt x="20" y="51"/>
                    <a:pt x="20" y="51"/>
                    <a:pt x="20" y="51"/>
                  </a:cubicBezTo>
                  <a:lnTo>
                    <a:pt x="0" y="5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91" name="组合 290"/>
          <p:cNvGrpSpPr/>
          <p:nvPr/>
        </p:nvGrpSpPr>
        <p:grpSpPr>
          <a:xfrm>
            <a:off x="10387919" y="2688399"/>
            <a:ext cx="698919" cy="572696"/>
            <a:chOff x="10387919" y="2688399"/>
            <a:chExt cx="698919" cy="572696"/>
          </a:xfrm>
        </p:grpSpPr>
        <p:sp>
          <p:nvSpPr>
            <p:cNvPr id="292" name="Freeform 562"/>
            <p:cNvSpPr/>
            <p:nvPr/>
          </p:nvSpPr>
          <p:spPr bwMode="auto">
            <a:xfrm>
              <a:off x="10967106" y="2858621"/>
              <a:ext cx="119732" cy="104586"/>
            </a:xfrm>
            <a:custGeom>
              <a:avLst/>
              <a:gdLst>
                <a:gd name="T0" fmla="*/ 70 w 70"/>
                <a:gd name="T1" fmla="*/ 20 h 61"/>
                <a:gd name="T2" fmla="*/ 70 w 70"/>
                <a:gd name="T3" fmla="*/ 20 h 61"/>
                <a:gd name="T4" fmla="*/ 19 w 70"/>
                <a:gd name="T5" fmla="*/ 20 h 61"/>
                <a:gd name="T6" fmla="*/ 19 w 70"/>
                <a:gd name="T7" fmla="*/ 0 h 61"/>
                <a:gd name="T8" fmla="*/ 0 w 70"/>
                <a:gd name="T9" fmla="*/ 31 h 61"/>
                <a:gd name="T10" fmla="*/ 19 w 70"/>
                <a:gd name="T11" fmla="*/ 61 h 61"/>
                <a:gd name="T12" fmla="*/ 19 w 70"/>
                <a:gd name="T13" fmla="*/ 41 h 61"/>
                <a:gd name="T14" fmla="*/ 70 w 70"/>
                <a:gd name="T15" fmla="*/ 41 h 61"/>
                <a:gd name="T16" fmla="*/ 70 w 70"/>
                <a:gd name="T17" fmla="*/ 41 h 61"/>
                <a:gd name="T18" fmla="*/ 70 w 70"/>
                <a:gd name="T19" fmla="*/ 31 h 61"/>
                <a:gd name="T20" fmla="*/ 70 w 70"/>
                <a:gd name="T21"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61">
                  <a:moveTo>
                    <a:pt x="70" y="20"/>
                  </a:moveTo>
                  <a:cubicBezTo>
                    <a:pt x="70" y="20"/>
                    <a:pt x="70" y="20"/>
                    <a:pt x="70" y="20"/>
                  </a:cubicBezTo>
                  <a:cubicBezTo>
                    <a:pt x="19" y="20"/>
                    <a:pt x="19" y="20"/>
                    <a:pt x="19" y="20"/>
                  </a:cubicBezTo>
                  <a:cubicBezTo>
                    <a:pt x="19" y="0"/>
                    <a:pt x="19" y="0"/>
                    <a:pt x="19" y="0"/>
                  </a:cubicBezTo>
                  <a:cubicBezTo>
                    <a:pt x="0" y="31"/>
                    <a:pt x="0" y="31"/>
                    <a:pt x="0" y="31"/>
                  </a:cubicBezTo>
                  <a:cubicBezTo>
                    <a:pt x="19" y="61"/>
                    <a:pt x="19" y="61"/>
                    <a:pt x="19" y="61"/>
                  </a:cubicBezTo>
                  <a:cubicBezTo>
                    <a:pt x="19" y="41"/>
                    <a:pt x="19" y="41"/>
                    <a:pt x="19" y="41"/>
                  </a:cubicBezTo>
                  <a:cubicBezTo>
                    <a:pt x="70" y="41"/>
                    <a:pt x="70" y="41"/>
                    <a:pt x="70" y="41"/>
                  </a:cubicBezTo>
                  <a:cubicBezTo>
                    <a:pt x="70" y="41"/>
                    <a:pt x="70" y="41"/>
                    <a:pt x="70" y="41"/>
                  </a:cubicBezTo>
                  <a:cubicBezTo>
                    <a:pt x="70" y="38"/>
                    <a:pt x="70" y="34"/>
                    <a:pt x="70" y="31"/>
                  </a:cubicBezTo>
                  <a:cubicBezTo>
                    <a:pt x="70" y="27"/>
                    <a:pt x="70" y="24"/>
                    <a:pt x="70" y="2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3" name="Freeform 563"/>
            <p:cNvSpPr/>
            <p:nvPr/>
          </p:nvSpPr>
          <p:spPr bwMode="auto">
            <a:xfrm>
              <a:off x="10599254" y="2864392"/>
              <a:ext cx="281299" cy="251727"/>
            </a:xfrm>
            <a:custGeom>
              <a:avLst/>
              <a:gdLst>
                <a:gd name="T0" fmla="*/ 107 w 165"/>
                <a:gd name="T1" fmla="*/ 0 h 148"/>
                <a:gd name="T2" fmla="*/ 82 w 165"/>
                <a:gd name="T3" fmla="*/ 10 h 148"/>
                <a:gd name="T4" fmla="*/ 102 w 165"/>
                <a:gd name="T5" fmla="*/ 81 h 148"/>
                <a:gd name="T6" fmla="*/ 82 w 165"/>
                <a:gd name="T7" fmla="*/ 109 h 148"/>
                <a:gd name="T8" fmla="*/ 63 w 165"/>
                <a:gd name="T9" fmla="*/ 81 h 148"/>
                <a:gd name="T10" fmla="*/ 82 w 165"/>
                <a:gd name="T11" fmla="*/ 10 h 148"/>
                <a:gd name="T12" fmla="*/ 58 w 165"/>
                <a:gd name="T13" fmla="*/ 0 h 148"/>
                <a:gd name="T14" fmla="*/ 0 w 165"/>
                <a:gd name="T15" fmla="*/ 58 h 148"/>
                <a:gd name="T16" fmla="*/ 0 w 165"/>
                <a:gd name="T17" fmla="*/ 121 h 148"/>
                <a:gd name="T18" fmla="*/ 75 w 165"/>
                <a:gd name="T19" fmla="*/ 148 h 148"/>
                <a:gd name="T20" fmla="*/ 90 w 165"/>
                <a:gd name="T21" fmla="*/ 148 h 148"/>
                <a:gd name="T22" fmla="*/ 165 w 165"/>
                <a:gd name="T23" fmla="*/ 121 h 148"/>
                <a:gd name="T24" fmla="*/ 165 w 165"/>
                <a:gd name="T25" fmla="*/ 58 h 148"/>
                <a:gd name="T26" fmla="*/ 107 w 165"/>
                <a:gd name="T2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48">
                  <a:moveTo>
                    <a:pt x="107" y="0"/>
                  </a:moveTo>
                  <a:cubicBezTo>
                    <a:pt x="82" y="10"/>
                    <a:pt x="82" y="10"/>
                    <a:pt x="82" y="10"/>
                  </a:cubicBezTo>
                  <a:cubicBezTo>
                    <a:pt x="102" y="81"/>
                    <a:pt x="102" y="81"/>
                    <a:pt x="102" y="81"/>
                  </a:cubicBezTo>
                  <a:cubicBezTo>
                    <a:pt x="82" y="109"/>
                    <a:pt x="82" y="109"/>
                    <a:pt x="82" y="109"/>
                  </a:cubicBezTo>
                  <a:cubicBezTo>
                    <a:pt x="63" y="81"/>
                    <a:pt x="63" y="81"/>
                    <a:pt x="63" y="81"/>
                  </a:cubicBezTo>
                  <a:cubicBezTo>
                    <a:pt x="82" y="10"/>
                    <a:pt x="82" y="10"/>
                    <a:pt x="82" y="10"/>
                  </a:cubicBezTo>
                  <a:cubicBezTo>
                    <a:pt x="58" y="0"/>
                    <a:pt x="58" y="0"/>
                    <a:pt x="58" y="0"/>
                  </a:cubicBezTo>
                  <a:cubicBezTo>
                    <a:pt x="36" y="6"/>
                    <a:pt x="0" y="21"/>
                    <a:pt x="0" y="58"/>
                  </a:cubicBezTo>
                  <a:cubicBezTo>
                    <a:pt x="0" y="111"/>
                    <a:pt x="0" y="121"/>
                    <a:pt x="0" y="121"/>
                  </a:cubicBezTo>
                  <a:cubicBezTo>
                    <a:pt x="0" y="121"/>
                    <a:pt x="2" y="148"/>
                    <a:pt x="75" y="148"/>
                  </a:cubicBezTo>
                  <a:cubicBezTo>
                    <a:pt x="90" y="148"/>
                    <a:pt x="90" y="148"/>
                    <a:pt x="90" y="148"/>
                  </a:cubicBezTo>
                  <a:cubicBezTo>
                    <a:pt x="163" y="148"/>
                    <a:pt x="165" y="121"/>
                    <a:pt x="165" y="121"/>
                  </a:cubicBezTo>
                  <a:cubicBezTo>
                    <a:pt x="165" y="121"/>
                    <a:pt x="165" y="111"/>
                    <a:pt x="165" y="58"/>
                  </a:cubicBezTo>
                  <a:cubicBezTo>
                    <a:pt x="165" y="21"/>
                    <a:pt x="129" y="6"/>
                    <a:pt x="107"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4" name="Oval 564"/>
            <p:cNvSpPr>
              <a:spLocks noChangeArrowheads="1"/>
            </p:cNvSpPr>
            <p:nvPr/>
          </p:nvSpPr>
          <p:spPr bwMode="auto">
            <a:xfrm>
              <a:off x="10669218" y="2688399"/>
              <a:ext cx="141371" cy="163731"/>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5" name="Freeform 566"/>
            <p:cNvSpPr/>
            <p:nvPr/>
          </p:nvSpPr>
          <p:spPr bwMode="auto">
            <a:xfrm>
              <a:off x="10685807" y="3139920"/>
              <a:ext cx="103864" cy="121175"/>
            </a:xfrm>
            <a:custGeom>
              <a:avLst/>
              <a:gdLst>
                <a:gd name="T0" fmla="*/ 61 w 61"/>
                <a:gd name="T1" fmla="*/ 20 h 71"/>
                <a:gd name="T2" fmla="*/ 30 w 61"/>
                <a:gd name="T3" fmla="*/ 0 h 71"/>
                <a:gd name="T4" fmla="*/ 0 w 61"/>
                <a:gd name="T5" fmla="*/ 20 h 71"/>
                <a:gd name="T6" fmla="*/ 20 w 61"/>
                <a:gd name="T7" fmla="*/ 20 h 71"/>
                <a:gd name="T8" fmla="*/ 20 w 61"/>
                <a:gd name="T9" fmla="*/ 70 h 71"/>
                <a:gd name="T10" fmla="*/ 20 w 61"/>
                <a:gd name="T11" fmla="*/ 71 h 71"/>
                <a:gd name="T12" fmla="*/ 30 w 61"/>
                <a:gd name="T13" fmla="*/ 71 h 71"/>
                <a:gd name="T14" fmla="*/ 41 w 61"/>
                <a:gd name="T15" fmla="*/ 71 h 71"/>
                <a:gd name="T16" fmla="*/ 41 w 61"/>
                <a:gd name="T17" fmla="*/ 70 h 71"/>
                <a:gd name="T18" fmla="*/ 41 w 61"/>
                <a:gd name="T19" fmla="*/ 20 h 71"/>
                <a:gd name="T20" fmla="*/ 61 w 61"/>
                <a:gd name="T21" fmla="*/ 2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71">
                  <a:moveTo>
                    <a:pt x="61" y="20"/>
                  </a:moveTo>
                  <a:cubicBezTo>
                    <a:pt x="30" y="0"/>
                    <a:pt x="30" y="0"/>
                    <a:pt x="30" y="0"/>
                  </a:cubicBezTo>
                  <a:cubicBezTo>
                    <a:pt x="0" y="20"/>
                    <a:pt x="0" y="20"/>
                    <a:pt x="0" y="20"/>
                  </a:cubicBezTo>
                  <a:cubicBezTo>
                    <a:pt x="20" y="20"/>
                    <a:pt x="20" y="20"/>
                    <a:pt x="20" y="20"/>
                  </a:cubicBezTo>
                  <a:cubicBezTo>
                    <a:pt x="20" y="70"/>
                    <a:pt x="20" y="70"/>
                    <a:pt x="20" y="70"/>
                  </a:cubicBezTo>
                  <a:cubicBezTo>
                    <a:pt x="20" y="71"/>
                    <a:pt x="20" y="71"/>
                    <a:pt x="20" y="71"/>
                  </a:cubicBezTo>
                  <a:cubicBezTo>
                    <a:pt x="23" y="71"/>
                    <a:pt x="27" y="71"/>
                    <a:pt x="30" y="71"/>
                  </a:cubicBezTo>
                  <a:cubicBezTo>
                    <a:pt x="34" y="71"/>
                    <a:pt x="37" y="71"/>
                    <a:pt x="41" y="71"/>
                  </a:cubicBezTo>
                  <a:cubicBezTo>
                    <a:pt x="41" y="70"/>
                    <a:pt x="41" y="70"/>
                    <a:pt x="41" y="70"/>
                  </a:cubicBezTo>
                  <a:cubicBezTo>
                    <a:pt x="41" y="20"/>
                    <a:pt x="41" y="20"/>
                    <a:pt x="41" y="20"/>
                  </a:cubicBezTo>
                  <a:lnTo>
                    <a:pt x="61" y="2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6" name="Freeform 567"/>
            <p:cNvSpPr/>
            <p:nvPr/>
          </p:nvSpPr>
          <p:spPr bwMode="auto">
            <a:xfrm>
              <a:off x="10387919" y="2858621"/>
              <a:ext cx="119011" cy="104586"/>
            </a:xfrm>
            <a:custGeom>
              <a:avLst/>
              <a:gdLst>
                <a:gd name="T0" fmla="*/ 51 w 70"/>
                <a:gd name="T1" fmla="*/ 20 h 61"/>
                <a:gd name="T2" fmla="*/ 0 w 70"/>
                <a:gd name="T3" fmla="*/ 20 h 61"/>
                <a:gd name="T4" fmla="*/ 0 w 70"/>
                <a:gd name="T5" fmla="*/ 31 h 61"/>
                <a:gd name="T6" fmla="*/ 0 w 70"/>
                <a:gd name="T7" fmla="*/ 41 h 61"/>
                <a:gd name="T8" fmla="*/ 51 w 70"/>
                <a:gd name="T9" fmla="*/ 41 h 61"/>
                <a:gd name="T10" fmla="*/ 51 w 70"/>
                <a:gd name="T11" fmla="*/ 61 h 61"/>
                <a:gd name="T12" fmla="*/ 70 w 70"/>
                <a:gd name="T13" fmla="*/ 31 h 61"/>
                <a:gd name="T14" fmla="*/ 51 w 70"/>
                <a:gd name="T15" fmla="*/ 0 h 61"/>
                <a:gd name="T16" fmla="*/ 51 w 70"/>
                <a:gd name="T17"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1">
                  <a:moveTo>
                    <a:pt x="51" y="20"/>
                  </a:moveTo>
                  <a:cubicBezTo>
                    <a:pt x="0" y="20"/>
                    <a:pt x="0" y="20"/>
                    <a:pt x="0" y="20"/>
                  </a:cubicBezTo>
                  <a:cubicBezTo>
                    <a:pt x="0" y="24"/>
                    <a:pt x="0" y="27"/>
                    <a:pt x="0" y="31"/>
                  </a:cubicBezTo>
                  <a:cubicBezTo>
                    <a:pt x="0" y="34"/>
                    <a:pt x="0" y="38"/>
                    <a:pt x="0" y="41"/>
                  </a:cubicBezTo>
                  <a:cubicBezTo>
                    <a:pt x="51" y="41"/>
                    <a:pt x="51" y="41"/>
                    <a:pt x="51" y="41"/>
                  </a:cubicBezTo>
                  <a:cubicBezTo>
                    <a:pt x="51" y="61"/>
                    <a:pt x="51" y="61"/>
                    <a:pt x="51" y="61"/>
                  </a:cubicBezTo>
                  <a:cubicBezTo>
                    <a:pt x="70" y="31"/>
                    <a:pt x="70" y="31"/>
                    <a:pt x="70" y="31"/>
                  </a:cubicBezTo>
                  <a:cubicBezTo>
                    <a:pt x="51" y="0"/>
                    <a:pt x="51" y="0"/>
                    <a:pt x="51" y="0"/>
                  </a:cubicBezTo>
                  <a:lnTo>
                    <a:pt x="51" y="2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97" name="组合 296"/>
          <p:cNvGrpSpPr/>
          <p:nvPr/>
        </p:nvGrpSpPr>
        <p:grpSpPr>
          <a:xfrm>
            <a:off x="9393996" y="2575880"/>
            <a:ext cx="564040" cy="680166"/>
            <a:chOff x="9393996" y="2575880"/>
            <a:chExt cx="564040" cy="680166"/>
          </a:xfrm>
        </p:grpSpPr>
        <p:sp>
          <p:nvSpPr>
            <p:cNvPr id="298" name="Freeform 568"/>
            <p:cNvSpPr/>
            <p:nvPr/>
          </p:nvSpPr>
          <p:spPr bwMode="auto">
            <a:xfrm>
              <a:off x="9676737" y="3024516"/>
              <a:ext cx="201237" cy="150026"/>
            </a:xfrm>
            <a:custGeom>
              <a:avLst/>
              <a:gdLst>
                <a:gd name="T0" fmla="*/ 243 w 279"/>
                <a:gd name="T1" fmla="*/ 170 h 208"/>
                <a:gd name="T2" fmla="*/ 0 w 279"/>
                <a:gd name="T3" fmla="*/ 170 h 208"/>
                <a:gd name="T4" fmla="*/ 0 w 279"/>
                <a:gd name="T5" fmla="*/ 208 h 208"/>
                <a:gd name="T6" fmla="*/ 279 w 279"/>
                <a:gd name="T7" fmla="*/ 208 h 208"/>
                <a:gd name="T8" fmla="*/ 279 w 279"/>
                <a:gd name="T9" fmla="*/ 0 h 208"/>
                <a:gd name="T10" fmla="*/ 243 w 279"/>
                <a:gd name="T11" fmla="*/ 0 h 208"/>
                <a:gd name="T12" fmla="*/ 243 w 279"/>
                <a:gd name="T13" fmla="*/ 170 h 208"/>
              </a:gdLst>
              <a:ahLst/>
              <a:cxnLst>
                <a:cxn ang="0">
                  <a:pos x="T0" y="T1"/>
                </a:cxn>
                <a:cxn ang="0">
                  <a:pos x="T2" y="T3"/>
                </a:cxn>
                <a:cxn ang="0">
                  <a:pos x="T4" y="T5"/>
                </a:cxn>
                <a:cxn ang="0">
                  <a:pos x="T6" y="T7"/>
                </a:cxn>
                <a:cxn ang="0">
                  <a:pos x="T8" y="T9"/>
                </a:cxn>
                <a:cxn ang="0">
                  <a:pos x="T10" y="T11"/>
                </a:cxn>
                <a:cxn ang="0">
                  <a:pos x="T12" y="T13"/>
                </a:cxn>
              </a:cxnLst>
              <a:rect l="0" t="0" r="r" b="b"/>
              <a:pathLst>
                <a:path w="279" h="208">
                  <a:moveTo>
                    <a:pt x="243" y="170"/>
                  </a:moveTo>
                  <a:lnTo>
                    <a:pt x="0" y="170"/>
                  </a:lnTo>
                  <a:lnTo>
                    <a:pt x="0" y="208"/>
                  </a:lnTo>
                  <a:lnTo>
                    <a:pt x="279" y="208"/>
                  </a:lnTo>
                  <a:lnTo>
                    <a:pt x="279" y="0"/>
                  </a:lnTo>
                  <a:lnTo>
                    <a:pt x="243" y="0"/>
                  </a:lnTo>
                  <a:lnTo>
                    <a:pt x="243" y="17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9" name="Freeform 569"/>
            <p:cNvSpPr/>
            <p:nvPr/>
          </p:nvSpPr>
          <p:spPr bwMode="auto">
            <a:xfrm>
              <a:off x="9676737" y="2660991"/>
              <a:ext cx="201237" cy="150026"/>
            </a:xfrm>
            <a:custGeom>
              <a:avLst/>
              <a:gdLst>
                <a:gd name="T0" fmla="*/ 243 w 279"/>
                <a:gd name="T1" fmla="*/ 208 h 208"/>
                <a:gd name="T2" fmla="*/ 279 w 279"/>
                <a:gd name="T3" fmla="*/ 208 h 208"/>
                <a:gd name="T4" fmla="*/ 279 w 279"/>
                <a:gd name="T5" fmla="*/ 0 h 208"/>
                <a:gd name="T6" fmla="*/ 0 w 279"/>
                <a:gd name="T7" fmla="*/ 0 h 208"/>
                <a:gd name="T8" fmla="*/ 0 w 279"/>
                <a:gd name="T9" fmla="*/ 36 h 208"/>
                <a:gd name="T10" fmla="*/ 243 w 279"/>
                <a:gd name="T11" fmla="*/ 36 h 208"/>
                <a:gd name="T12" fmla="*/ 243 w 279"/>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279" h="208">
                  <a:moveTo>
                    <a:pt x="243" y="208"/>
                  </a:moveTo>
                  <a:lnTo>
                    <a:pt x="279" y="208"/>
                  </a:lnTo>
                  <a:lnTo>
                    <a:pt x="279" y="0"/>
                  </a:lnTo>
                  <a:lnTo>
                    <a:pt x="0" y="0"/>
                  </a:lnTo>
                  <a:lnTo>
                    <a:pt x="0" y="36"/>
                  </a:lnTo>
                  <a:lnTo>
                    <a:pt x="243" y="36"/>
                  </a:lnTo>
                  <a:lnTo>
                    <a:pt x="243" y="20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0" name="Freeform 570"/>
            <p:cNvSpPr>
              <a:spLocks noEditPoints="1"/>
            </p:cNvSpPr>
            <p:nvPr/>
          </p:nvSpPr>
          <p:spPr bwMode="auto">
            <a:xfrm>
              <a:off x="9799355" y="2845638"/>
              <a:ext cx="158681" cy="160124"/>
            </a:xfrm>
            <a:custGeom>
              <a:avLst/>
              <a:gdLst>
                <a:gd name="T0" fmla="*/ 46 w 93"/>
                <a:gd name="T1" fmla="*/ 0 h 94"/>
                <a:gd name="T2" fmla="*/ 0 w 93"/>
                <a:gd name="T3" fmla="*/ 47 h 94"/>
                <a:gd name="T4" fmla="*/ 46 w 93"/>
                <a:gd name="T5" fmla="*/ 94 h 94"/>
                <a:gd name="T6" fmla="*/ 93 w 93"/>
                <a:gd name="T7" fmla="*/ 47 h 94"/>
                <a:gd name="T8" fmla="*/ 46 w 93"/>
                <a:gd name="T9" fmla="*/ 0 h 94"/>
                <a:gd name="T10" fmla="*/ 46 w 93"/>
                <a:gd name="T11" fmla="*/ 75 h 94"/>
                <a:gd name="T12" fmla="*/ 18 w 93"/>
                <a:gd name="T13" fmla="*/ 47 h 94"/>
                <a:gd name="T14" fmla="*/ 46 w 93"/>
                <a:gd name="T15" fmla="*/ 19 h 94"/>
                <a:gd name="T16" fmla="*/ 75 w 93"/>
                <a:gd name="T17" fmla="*/ 47 h 94"/>
                <a:gd name="T18" fmla="*/ 46 w 93"/>
                <a:gd name="T19" fmla="*/ 7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46" y="0"/>
                  </a:moveTo>
                  <a:cubicBezTo>
                    <a:pt x="20" y="0"/>
                    <a:pt x="0" y="21"/>
                    <a:pt x="0" y="47"/>
                  </a:cubicBezTo>
                  <a:cubicBezTo>
                    <a:pt x="0" y="73"/>
                    <a:pt x="20" y="94"/>
                    <a:pt x="46" y="94"/>
                  </a:cubicBezTo>
                  <a:cubicBezTo>
                    <a:pt x="72" y="94"/>
                    <a:pt x="93" y="73"/>
                    <a:pt x="93" y="47"/>
                  </a:cubicBezTo>
                  <a:cubicBezTo>
                    <a:pt x="93" y="21"/>
                    <a:pt x="72" y="0"/>
                    <a:pt x="46" y="0"/>
                  </a:cubicBezTo>
                  <a:close/>
                  <a:moveTo>
                    <a:pt x="46" y="75"/>
                  </a:moveTo>
                  <a:cubicBezTo>
                    <a:pt x="31" y="75"/>
                    <a:pt x="18" y="63"/>
                    <a:pt x="18" y="47"/>
                  </a:cubicBezTo>
                  <a:cubicBezTo>
                    <a:pt x="18" y="31"/>
                    <a:pt x="31" y="19"/>
                    <a:pt x="46" y="19"/>
                  </a:cubicBezTo>
                  <a:cubicBezTo>
                    <a:pt x="62" y="19"/>
                    <a:pt x="75" y="31"/>
                    <a:pt x="75" y="47"/>
                  </a:cubicBezTo>
                  <a:cubicBezTo>
                    <a:pt x="75" y="63"/>
                    <a:pt x="62" y="75"/>
                    <a:pt x="46" y="7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Freeform 571"/>
            <p:cNvSpPr>
              <a:spLocks noEditPoints="1"/>
            </p:cNvSpPr>
            <p:nvPr/>
          </p:nvSpPr>
          <p:spPr bwMode="auto">
            <a:xfrm>
              <a:off x="9393996" y="3005762"/>
              <a:ext cx="262546" cy="250284"/>
            </a:xfrm>
            <a:custGeom>
              <a:avLst/>
              <a:gdLst>
                <a:gd name="T0" fmla="*/ 136 w 154"/>
                <a:gd name="T1" fmla="*/ 47 h 147"/>
                <a:gd name="T2" fmla="*/ 82 w 154"/>
                <a:gd name="T3" fmla="*/ 47 h 147"/>
                <a:gd name="T4" fmla="*/ 82 w 154"/>
                <a:gd name="T5" fmla="*/ 0 h 147"/>
                <a:gd name="T6" fmla="*/ 69 w 154"/>
                <a:gd name="T7" fmla="*/ 0 h 147"/>
                <a:gd name="T8" fmla="*/ 69 w 154"/>
                <a:gd name="T9" fmla="*/ 47 h 147"/>
                <a:gd name="T10" fmla="*/ 18 w 154"/>
                <a:gd name="T11" fmla="*/ 47 h 147"/>
                <a:gd name="T12" fmla="*/ 0 w 154"/>
                <a:gd name="T13" fmla="*/ 63 h 147"/>
                <a:gd name="T14" fmla="*/ 0 w 154"/>
                <a:gd name="T15" fmla="*/ 131 h 147"/>
                <a:gd name="T16" fmla="*/ 18 w 154"/>
                <a:gd name="T17" fmla="*/ 147 h 147"/>
                <a:gd name="T18" fmla="*/ 136 w 154"/>
                <a:gd name="T19" fmla="*/ 147 h 147"/>
                <a:gd name="T20" fmla="*/ 154 w 154"/>
                <a:gd name="T21" fmla="*/ 131 h 147"/>
                <a:gd name="T22" fmla="*/ 154 w 154"/>
                <a:gd name="T23" fmla="*/ 63 h 147"/>
                <a:gd name="T24" fmla="*/ 136 w 154"/>
                <a:gd name="T25" fmla="*/ 47 h 147"/>
                <a:gd name="T26" fmla="*/ 135 w 154"/>
                <a:gd name="T27" fmla="*/ 122 h 147"/>
                <a:gd name="T28" fmla="*/ 121 w 154"/>
                <a:gd name="T29" fmla="*/ 134 h 147"/>
                <a:gd name="T30" fmla="*/ 33 w 154"/>
                <a:gd name="T31" fmla="*/ 134 h 147"/>
                <a:gd name="T32" fmla="*/ 19 w 154"/>
                <a:gd name="T33" fmla="*/ 122 h 147"/>
                <a:gd name="T34" fmla="*/ 19 w 154"/>
                <a:gd name="T35" fmla="*/ 71 h 147"/>
                <a:gd name="T36" fmla="*/ 33 w 154"/>
                <a:gd name="T37" fmla="*/ 59 h 147"/>
                <a:gd name="T38" fmla="*/ 121 w 154"/>
                <a:gd name="T39" fmla="*/ 59 h 147"/>
                <a:gd name="T40" fmla="*/ 135 w 154"/>
                <a:gd name="T41" fmla="*/ 71 h 147"/>
                <a:gd name="T42" fmla="*/ 135 w 154"/>
                <a:gd name="T43"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47">
                  <a:moveTo>
                    <a:pt x="136" y="47"/>
                  </a:moveTo>
                  <a:cubicBezTo>
                    <a:pt x="82" y="47"/>
                    <a:pt x="82" y="47"/>
                    <a:pt x="82" y="47"/>
                  </a:cubicBezTo>
                  <a:cubicBezTo>
                    <a:pt x="82" y="0"/>
                    <a:pt x="82" y="0"/>
                    <a:pt x="82" y="0"/>
                  </a:cubicBezTo>
                  <a:cubicBezTo>
                    <a:pt x="69" y="0"/>
                    <a:pt x="69" y="0"/>
                    <a:pt x="69" y="0"/>
                  </a:cubicBezTo>
                  <a:cubicBezTo>
                    <a:pt x="69" y="47"/>
                    <a:pt x="69" y="47"/>
                    <a:pt x="69" y="47"/>
                  </a:cubicBezTo>
                  <a:cubicBezTo>
                    <a:pt x="18" y="47"/>
                    <a:pt x="18" y="47"/>
                    <a:pt x="18" y="47"/>
                  </a:cubicBezTo>
                  <a:cubicBezTo>
                    <a:pt x="8" y="47"/>
                    <a:pt x="0" y="54"/>
                    <a:pt x="0" y="63"/>
                  </a:cubicBezTo>
                  <a:cubicBezTo>
                    <a:pt x="0" y="131"/>
                    <a:pt x="0" y="131"/>
                    <a:pt x="0" y="131"/>
                  </a:cubicBezTo>
                  <a:cubicBezTo>
                    <a:pt x="0" y="140"/>
                    <a:pt x="8" y="147"/>
                    <a:pt x="18" y="147"/>
                  </a:cubicBezTo>
                  <a:cubicBezTo>
                    <a:pt x="136" y="147"/>
                    <a:pt x="136" y="147"/>
                    <a:pt x="136" y="147"/>
                  </a:cubicBezTo>
                  <a:cubicBezTo>
                    <a:pt x="146" y="147"/>
                    <a:pt x="154" y="140"/>
                    <a:pt x="154" y="131"/>
                  </a:cubicBezTo>
                  <a:cubicBezTo>
                    <a:pt x="154" y="63"/>
                    <a:pt x="154" y="63"/>
                    <a:pt x="154" y="63"/>
                  </a:cubicBezTo>
                  <a:cubicBezTo>
                    <a:pt x="154" y="54"/>
                    <a:pt x="146" y="47"/>
                    <a:pt x="136" y="47"/>
                  </a:cubicBezTo>
                  <a:close/>
                  <a:moveTo>
                    <a:pt x="135" y="122"/>
                  </a:moveTo>
                  <a:cubicBezTo>
                    <a:pt x="135" y="129"/>
                    <a:pt x="129" y="134"/>
                    <a:pt x="121" y="134"/>
                  </a:cubicBezTo>
                  <a:cubicBezTo>
                    <a:pt x="33" y="134"/>
                    <a:pt x="33" y="134"/>
                    <a:pt x="33" y="134"/>
                  </a:cubicBezTo>
                  <a:cubicBezTo>
                    <a:pt x="25" y="134"/>
                    <a:pt x="19" y="129"/>
                    <a:pt x="19" y="122"/>
                  </a:cubicBezTo>
                  <a:cubicBezTo>
                    <a:pt x="19" y="71"/>
                    <a:pt x="19" y="71"/>
                    <a:pt x="19" y="71"/>
                  </a:cubicBezTo>
                  <a:cubicBezTo>
                    <a:pt x="19" y="65"/>
                    <a:pt x="25" y="59"/>
                    <a:pt x="33" y="59"/>
                  </a:cubicBezTo>
                  <a:cubicBezTo>
                    <a:pt x="121" y="59"/>
                    <a:pt x="121" y="59"/>
                    <a:pt x="121" y="59"/>
                  </a:cubicBezTo>
                  <a:cubicBezTo>
                    <a:pt x="129" y="59"/>
                    <a:pt x="135" y="65"/>
                    <a:pt x="135" y="71"/>
                  </a:cubicBezTo>
                  <a:lnTo>
                    <a:pt x="135" y="122"/>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Freeform 572"/>
            <p:cNvSpPr>
              <a:spLocks noEditPoints="1"/>
            </p:cNvSpPr>
            <p:nvPr/>
          </p:nvSpPr>
          <p:spPr bwMode="auto">
            <a:xfrm>
              <a:off x="9393996" y="2575880"/>
              <a:ext cx="262546" cy="427719"/>
            </a:xfrm>
            <a:custGeom>
              <a:avLst/>
              <a:gdLst>
                <a:gd name="T0" fmla="*/ 136 w 154"/>
                <a:gd name="T1" fmla="*/ 0 h 251"/>
                <a:gd name="T2" fmla="*/ 18 w 154"/>
                <a:gd name="T3" fmla="*/ 0 h 251"/>
                <a:gd name="T4" fmla="*/ 0 w 154"/>
                <a:gd name="T5" fmla="*/ 16 h 251"/>
                <a:gd name="T6" fmla="*/ 0 w 154"/>
                <a:gd name="T7" fmla="*/ 83 h 251"/>
                <a:gd name="T8" fmla="*/ 18 w 154"/>
                <a:gd name="T9" fmla="*/ 100 h 251"/>
                <a:gd name="T10" fmla="*/ 69 w 154"/>
                <a:gd name="T11" fmla="*/ 100 h 251"/>
                <a:gd name="T12" fmla="*/ 69 w 154"/>
                <a:gd name="T13" fmla="*/ 150 h 251"/>
                <a:gd name="T14" fmla="*/ 18 w 154"/>
                <a:gd name="T15" fmla="*/ 150 h 251"/>
                <a:gd name="T16" fmla="*/ 0 w 154"/>
                <a:gd name="T17" fmla="*/ 167 h 251"/>
                <a:gd name="T18" fmla="*/ 0 w 154"/>
                <a:gd name="T19" fmla="*/ 234 h 251"/>
                <a:gd name="T20" fmla="*/ 18 w 154"/>
                <a:gd name="T21" fmla="*/ 251 h 251"/>
                <a:gd name="T22" fmla="*/ 136 w 154"/>
                <a:gd name="T23" fmla="*/ 251 h 251"/>
                <a:gd name="T24" fmla="*/ 154 w 154"/>
                <a:gd name="T25" fmla="*/ 234 h 251"/>
                <a:gd name="T26" fmla="*/ 154 w 154"/>
                <a:gd name="T27" fmla="*/ 167 h 251"/>
                <a:gd name="T28" fmla="*/ 136 w 154"/>
                <a:gd name="T29" fmla="*/ 150 h 251"/>
                <a:gd name="T30" fmla="*/ 81 w 154"/>
                <a:gd name="T31" fmla="*/ 150 h 251"/>
                <a:gd name="T32" fmla="*/ 81 w 154"/>
                <a:gd name="T33" fmla="*/ 100 h 251"/>
                <a:gd name="T34" fmla="*/ 136 w 154"/>
                <a:gd name="T35" fmla="*/ 100 h 251"/>
                <a:gd name="T36" fmla="*/ 154 w 154"/>
                <a:gd name="T37" fmla="*/ 83 h 251"/>
                <a:gd name="T38" fmla="*/ 154 w 154"/>
                <a:gd name="T39" fmla="*/ 16 h 251"/>
                <a:gd name="T40" fmla="*/ 136 w 154"/>
                <a:gd name="T41" fmla="*/ 0 h 251"/>
                <a:gd name="T42" fmla="*/ 121 w 154"/>
                <a:gd name="T43" fmla="*/ 163 h 251"/>
                <a:gd name="T44" fmla="*/ 135 w 154"/>
                <a:gd name="T45" fmla="*/ 175 h 251"/>
                <a:gd name="T46" fmla="*/ 135 w 154"/>
                <a:gd name="T47" fmla="*/ 226 h 251"/>
                <a:gd name="T48" fmla="*/ 121 w 154"/>
                <a:gd name="T49" fmla="*/ 238 h 251"/>
                <a:gd name="T50" fmla="*/ 33 w 154"/>
                <a:gd name="T51" fmla="*/ 238 h 251"/>
                <a:gd name="T52" fmla="*/ 19 w 154"/>
                <a:gd name="T53" fmla="*/ 226 h 251"/>
                <a:gd name="T54" fmla="*/ 19 w 154"/>
                <a:gd name="T55" fmla="*/ 175 h 251"/>
                <a:gd name="T56" fmla="*/ 33 w 154"/>
                <a:gd name="T57" fmla="*/ 163 h 251"/>
                <a:gd name="T58" fmla="*/ 121 w 154"/>
                <a:gd name="T59" fmla="*/ 163 h 251"/>
                <a:gd name="T60" fmla="*/ 135 w 154"/>
                <a:gd name="T61" fmla="*/ 75 h 251"/>
                <a:gd name="T62" fmla="*/ 121 w 154"/>
                <a:gd name="T63" fmla="*/ 87 h 251"/>
                <a:gd name="T64" fmla="*/ 33 w 154"/>
                <a:gd name="T65" fmla="*/ 87 h 251"/>
                <a:gd name="T66" fmla="*/ 19 w 154"/>
                <a:gd name="T67" fmla="*/ 75 h 251"/>
                <a:gd name="T68" fmla="*/ 19 w 154"/>
                <a:gd name="T69" fmla="*/ 24 h 251"/>
                <a:gd name="T70" fmla="*/ 33 w 154"/>
                <a:gd name="T71" fmla="*/ 12 h 251"/>
                <a:gd name="T72" fmla="*/ 121 w 154"/>
                <a:gd name="T73" fmla="*/ 12 h 251"/>
                <a:gd name="T74" fmla="*/ 135 w 154"/>
                <a:gd name="T75" fmla="*/ 24 h 251"/>
                <a:gd name="T76" fmla="*/ 135 w 154"/>
                <a:gd name="T77" fmla="*/ 7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 h="251">
                  <a:moveTo>
                    <a:pt x="136" y="0"/>
                  </a:moveTo>
                  <a:cubicBezTo>
                    <a:pt x="18" y="0"/>
                    <a:pt x="18" y="0"/>
                    <a:pt x="18" y="0"/>
                  </a:cubicBezTo>
                  <a:cubicBezTo>
                    <a:pt x="8" y="0"/>
                    <a:pt x="0" y="7"/>
                    <a:pt x="0" y="16"/>
                  </a:cubicBezTo>
                  <a:cubicBezTo>
                    <a:pt x="0" y="83"/>
                    <a:pt x="0" y="83"/>
                    <a:pt x="0" y="83"/>
                  </a:cubicBezTo>
                  <a:cubicBezTo>
                    <a:pt x="0" y="92"/>
                    <a:pt x="8" y="100"/>
                    <a:pt x="18" y="100"/>
                  </a:cubicBezTo>
                  <a:cubicBezTo>
                    <a:pt x="69" y="100"/>
                    <a:pt x="69" y="100"/>
                    <a:pt x="69" y="100"/>
                  </a:cubicBezTo>
                  <a:cubicBezTo>
                    <a:pt x="69" y="150"/>
                    <a:pt x="69" y="150"/>
                    <a:pt x="69" y="150"/>
                  </a:cubicBezTo>
                  <a:cubicBezTo>
                    <a:pt x="18" y="150"/>
                    <a:pt x="18" y="150"/>
                    <a:pt x="18" y="150"/>
                  </a:cubicBezTo>
                  <a:cubicBezTo>
                    <a:pt x="8" y="150"/>
                    <a:pt x="0" y="158"/>
                    <a:pt x="0" y="167"/>
                  </a:cubicBezTo>
                  <a:cubicBezTo>
                    <a:pt x="0" y="234"/>
                    <a:pt x="0" y="234"/>
                    <a:pt x="0" y="234"/>
                  </a:cubicBezTo>
                  <a:cubicBezTo>
                    <a:pt x="0" y="243"/>
                    <a:pt x="8" y="251"/>
                    <a:pt x="18" y="251"/>
                  </a:cubicBezTo>
                  <a:cubicBezTo>
                    <a:pt x="136" y="251"/>
                    <a:pt x="136" y="251"/>
                    <a:pt x="136" y="251"/>
                  </a:cubicBezTo>
                  <a:cubicBezTo>
                    <a:pt x="146" y="251"/>
                    <a:pt x="154" y="243"/>
                    <a:pt x="154" y="234"/>
                  </a:cubicBezTo>
                  <a:cubicBezTo>
                    <a:pt x="154" y="167"/>
                    <a:pt x="154" y="167"/>
                    <a:pt x="154" y="167"/>
                  </a:cubicBezTo>
                  <a:cubicBezTo>
                    <a:pt x="154" y="158"/>
                    <a:pt x="146" y="150"/>
                    <a:pt x="136" y="150"/>
                  </a:cubicBezTo>
                  <a:cubicBezTo>
                    <a:pt x="81" y="150"/>
                    <a:pt x="81" y="150"/>
                    <a:pt x="81" y="150"/>
                  </a:cubicBezTo>
                  <a:cubicBezTo>
                    <a:pt x="81" y="100"/>
                    <a:pt x="81" y="100"/>
                    <a:pt x="81" y="100"/>
                  </a:cubicBezTo>
                  <a:cubicBezTo>
                    <a:pt x="136" y="100"/>
                    <a:pt x="136" y="100"/>
                    <a:pt x="136" y="100"/>
                  </a:cubicBezTo>
                  <a:cubicBezTo>
                    <a:pt x="146" y="100"/>
                    <a:pt x="154" y="92"/>
                    <a:pt x="154" y="83"/>
                  </a:cubicBezTo>
                  <a:cubicBezTo>
                    <a:pt x="154" y="16"/>
                    <a:pt x="154" y="16"/>
                    <a:pt x="154" y="16"/>
                  </a:cubicBezTo>
                  <a:cubicBezTo>
                    <a:pt x="154" y="7"/>
                    <a:pt x="146" y="0"/>
                    <a:pt x="136" y="0"/>
                  </a:cubicBezTo>
                  <a:close/>
                  <a:moveTo>
                    <a:pt x="121" y="163"/>
                  </a:moveTo>
                  <a:cubicBezTo>
                    <a:pt x="129" y="163"/>
                    <a:pt x="135" y="168"/>
                    <a:pt x="135" y="175"/>
                  </a:cubicBezTo>
                  <a:cubicBezTo>
                    <a:pt x="135" y="226"/>
                    <a:pt x="135" y="226"/>
                    <a:pt x="135" y="226"/>
                  </a:cubicBezTo>
                  <a:cubicBezTo>
                    <a:pt x="135" y="233"/>
                    <a:pt x="129" y="238"/>
                    <a:pt x="121" y="238"/>
                  </a:cubicBezTo>
                  <a:cubicBezTo>
                    <a:pt x="33" y="238"/>
                    <a:pt x="33" y="238"/>
                    <a:pt x="33" y="238"/>
                  </a:cubicBezTo>
                  <a:cubicBezTo>
                    <a:pt x="25" y="238"/>
                    <a:pt x="19" y="233"/>
                    <a:pt x="19" y="226"/>
                  </a:cubicBezTo>
                  <a:cubicBezTo>
                    <a:pt x="19" y="175"/>
                    <a:pt x="19" y="175"/>
                    <a:pt x="19" y="175"/>
                  </a:cubicBezTo>
                  <a:cubicBezTo>
                    <a:pt x="19" y="168"/>
                    <a:pt x="25" y="163"/>
                    <a:pt x="33" y="163"/>
                  </a:cubicBezTo>
                  <a:lnTo>
                    <a:pt x="121" y="163"/>
                  </a:lnTo>
                  <a:close/>
                  <a:moveTo>
                    <a:pt x="135" y="75"/>
                  </a:moveTo>
                  <a:cubicBezTo>
                    <a:pt x="135" y="82"/>
                    <a:pt x="129" y="87"/>
                    <a:pt x="121" y="87"/>
                  </a:cubicBezTo>
                  <a:cubicBezTo>
                    <a:pt x="33" y="87"/>
                    <a:pt x="33" y="87"/>
                    <a:pt x="33" y="87"/>
                  </a:cubicBezTo>
                  <a:cubicBezTo>
                    <a:pt x="25" y="87"/>
                    <a:pt x="19" y="82"/>
                    <a:pt x="19" y="75"/>
                  </a:cubicBezTo>
                  <a:cubicBezTo>
                    <a:pt x="19" y="24"/>
                    <a:pt x="19" y="24"/>
                    <a:pt x="19" y="24"/>
                  </a:cubicBezTo>
                  <a:cubicBezTo>
                    <a:pt x="19" y="17"/>
                    <a:pt x="25" y="12"/>
                    <a:pt x="33" y="12"/>
                  </a:cubicBezTo>
                  <a:cubicBezTo>
                    <a:pt x="121" y="12"/>
                    <a:pt x="121" y="12"/>
                    <a:pt x="121" y="12"/>
                  </a:cubicBezTo>
                  <a:cubicBezTo>
                    <a:pt x="129" y="12"/>
                    <a:pt x="135" y="17"/>
                    <a:pt x="135" y="24"/>
                  </a:cubicBezTo>
                  <a:lnTo>
                    <a:pt x="135" y="7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03" name="组合 302"/>
          <p:cNvGrpSpPr/>
          <p:nvPr/>
        </p:nvGrpSpPr>
        <p:grpSpPr>
          <a:xfrm>
            <a:off x="5314439" y="2564339"/>
            <a:ext cx="296446" cy="722723"/>
            <a:chOff x="5314439" y="2564339"/>
            <a:chExt cx="296446" cy="722723"/>
          </a:xfrm>
        </p:grpSpPr>
        <p:sp>
          <p:nvSpPr>
            <p:cNvPr id="304" name="Freeform 573"/>
            <p:cNvSpPr/>
            <p:nvPr/>
          </p:nvSpPr>
          <p:spPr bwMode="auto">
            <a:xfrm>
              <a:off x="5314439" y="2867277"/>
              <a:ext cx="296446" cy="82226"/>
            </a:xfrm>
            <a:custGeom>
              <a:avLst/>
              <a:gdLst>
                <a:gd name="T0" fmla="*/ 92 w 174"/>
                <a:gd name="T1" fmla="*/ 13 h 48"/>
                <a:gd name="T2" fmla="*/ 82 w 174"/>
                <a:gd name="T3" fmla="*/ 13 h 48"/>
                <a:gd name="T4" fmla="*/ 0 w 174"/>
                <a:gd name="T5" fmla="*/ 0 h 48"/>
                <a:gd name="T6" fmla="*/ 0 w 174"/>
                <a:gd name="T7" fmla="*/ 24 h 48"/>
                <a:gd name="T8" fmla="*/ 82 w 174"/>
                <a:gd name="T9" fmla="*/ 48 h 48"/>
                <a:gd name="T10" fmla="*/ 92 w 174"/>
                <a:gd name="T11" fmla="*/ 48 h 48"/>
                <a:gd name="T12" fmla="*/ 174 w 174"/>
                <a:gd name="T13" fmla="*/ 24 h 48"/>
                <a:gd name="T14" fmla="*/ 174 w 174"/>
                <a:gd name="T15" fmla="*/ 0 h 48"/>
                <a:gd name="T16" fmla="*/ 92 w 174"/>
                <a:gd name="T1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48">
                  <a:moveTo>
                    <a:pt x="92" y="13"/>
                  </a:moveTo>
                  <a:cubicBezTo>
                    <a:pt x="82" y="13"/>
                    <a:pt x="82" y="13"/>
                    <a:pt x="82" y="13"/>
                  </a:cubicBezTo>
                  <a:cubicBezTo>
                    <a:pt x="82" y="13"/>
                    <a:pt x="13" y="16"/>
                    <a:pt x="0" y="0"/>
                  </a:cubicBezTo>
                  <a:cubicBezTo>
                    <a:pt x="0" y="24"/>
                    <a:pt x="0" y="24"/>
                    <a:pt x="0" y="24"/>
                  </a:cubicBezTo>
                  <a:cubicBezTo>
                    <a:pt x="0" y="24"/>
                    <a:pt x="8" y="48"/>
                    <a:pt x="82" y="48"/>
                  </a:cubicBezTo>
                  <a:cubicBezTo>
                    <a:pt x="92" y="48"/>
                    <a:pt x="92" y="48"/>
                    <a:pt x="92" y="48"/>
                  </a:cubicBezTo>
                  <a:cubicBezTo>
                    <a:pt x="166" y="48"/>
                    <a:pt x="174" y="24"/>
                    <a:pt x="174" y="24"/>
                  </a:cubicBezTo>
                  <a:cubicBezTo>
                    <a:pt x="174" y="0"/>
                    <a:pt x="174" y="0"/>
                    <a:pt x="174" y="0"/>
                  </a:cubicBezTo>
                  <a:cubicBezTo>
                    <a:pt x="161" y="16"/>
                    <a:pt x="92" y="13"/>
                    <a:pt x="92" y="1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Freeform 574"/>
            <p:cNvSpPr/>
            <p:nvPr/>
          </p:nvSpPr>
          <p:spPr bwMode="auto">
            <a:xfrm>
              <a:off x="5406763" y="2963207"/>
              <a:ext cx="102422" cy="323855"/>
            </a:xfrm>
            <a:custGeom>
              <a:avLst/>
              <a:gdLst>
                <a:gd name="T0" fmla="*/ 56 w 142"/>
                <a:gd name="T1" fmla="*/ 0 h 449"/>
                <a:gd name="T2" fmla="*/ 0 w 142"/>
                <a:gd name="T3" fmla="*/ 0 h 449"/>
                <a:gd name="T4" fmla="*/ 0 w 142"/>
                <a:gd name="T5" fmla="*/ 449 h 449"/>
                <a:gd name="T6" fmla="*/ 56 w 142"/>
                <a:gd name="T7" fmla="*/ 449 h 449"/>
                <a:gd name="T8" fmla="*/ 85 w 142"/>
                <a:gd name="T9" fmla="*/ 449 h 449"/>
                <a:gd name="T10" fmla="*/ 142 w 142"/>
                <a:gd name="T11" fmla="*/ 449 h 449"/>
                <a:gd name="T12" fmla="*/ 142 w 142"/>
                <a:gd name="T13" fmla="*/ 0 h 449"/>
                <a:gd name="T14" fmla="*/ 85 w 142"/>
                <a:gd name="T15" fmla="*/ 0 h 449"/>
                <a:gd name="T16" fmla="*/ 56 w 142"/>
                <a:gd name="T1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49">
                  <a:moveTo>
                    <a:pt x="56" y="0"/>
                  </a:moveTo>
                  <a:lnTo>
                    <a:pt x="0" y="0"/>
                  </a:lnTo>
                  <a:lnTo>
                    <a:pt x="0" y="449"/>
                  </a:lnTo>
                  <a:lnTo>
                    <a:pt x="56" y="449"/>
                  </a:lnTo>
                  <a:lnTo>
                    <a:pt x="85" y="449"/>
                  </a:lnTo>
                  <a:lnTo>
                    <a:pt x="142" y="449"/>
                  </a:lnTo>
                  <a:lnTo>
                    <a:pt x="142" y="0"/>
                  </a:lnTo>
                  <a:lnTo>
                    <a:pt x="85" y="0"/>
                  </a:lnTo>
                  <a:lnTo>
                    <a:pt x="56"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Oval 575"/>
            <p:cNvSpPr>
              <a:spLocks noChangeArrowheads="1"/>
            </p:cNvSpPr>
            <p:nvPr/>
          </p:nvSpPr>
          <p:spPr bwMode="auto">
            <a:xfrm>
              <a:off x="5403157" y="2564339"/>
              <a:ext cx="117569" cy="13776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Freeform 576"/>
            <p:cNvSpPr/>
            <p:nvPr/>
          </p:nvSpPr>
          <p:spPr bwMode="auto">
            <a:xfrm>
              <a:off x="5459417" y="2720857"/>
              <a:ext cx="116126" cy="146420"/>
            </a:xfrm>
            <a:custGeom>
              <a:avLst/>
              <a:gdLst>
                <a:gd name="T0" fmla="*/ 0 w 68"/>
                <a:gd name="T1" fmla="*/ 86 h 86"/>
                <a:gd name="T2" fmla="*/ 2 w 68"/>
                <a:gd name="T3" fmla="*/ 86 h 86"/>
                <a:gd name="T4" fmla="*/ 68 w 68"/>
                <a:gd name="T5" fmla="*/ 35 h 86"/>
                <a:gd name="T6" fmla="*/ 28 w 68"/>
                <a:gd name="T7" fmla="*/ 0 h 86"/>
                <a:gd name="T8" fmla="*/ 1 w 68"/>
                <a:gd name="T9" fmla="*/ 17 h 86"/>
                <a:gd name="T10" fmla="*/ 15 w 68"/>
                <a:gd name="T11" fmla="*/ 62 h 86"/>
                <a:gd name="T12" fmla="*/ 0 w 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8" h="86">
                  <a:moveTo>
                    <a:pt x="0" y="86"/>
                  </a:moveTo>
                  <a:cubicBezTo>
                    <a:pt x="2" y="86"/>
                    <a:pt x="2" y="86"/>
                    <a:pt x="2" y="86"/>
                  </a:cubicBezTo>
                  <a:cubicBezTo>
                    <a:pt x="62" y="86"/>
                    <a:pt x="68" y="73"/>
                    <a:pt x="68" y="35"/>
                  </a:cubicBezTo>
                  <a:cubicBezTo>
                    <a:pt x="68" y="13"/>
                    <a:pt x="46" y="4"/>
                    <a:pt x="28" y="0"/>
                  </a:cubicBezTo>
                  <a:cubicBezTo>
                    <a:pt x="1" y="17"/>
                    <a:pt x="1" y="17"/>
                    <a:pt x="1" y="17"/>
                  </a:cubicBezTo>
                  <a:cubicBezTo>
                    <a:pt x="15" y="62"/>
                    <a:pt x="15" y="62"/>
                    <a:pt x="15" y="62"/>
                  </a:cubicBezTo>
                  <a:lnTo>
                    <a:pt x="0" y="8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8" name="Freeform 577"/>
            <p:cNvSpPr/>
            <p:nvPr/>
          </p:nvSpPr>
          <p:spPr bwMode="auto">
            <a:xfrm>
              <a:off x="5341848" y="2720857"/>
              <a:ext cx="119011" cy="146420"/>
            </a:xfrm>
            <a:custGeom>
              <a:avLst/>
              <a:gdLst>
                <a:gd name="T0" fmla="*/ 65 w 70"/>
                <a:gd name="T1" fmla="*/ 86 h 86"/>
                <a:gd name="T2" fmla="*/ 69 w 70"/>
                <a:gd name="T3" fmla="*/ 86 h 86"/>
                <a:gd name="T4" fmla="*/ 53 w 70"/>
                <a:gd name="T5" fmla="*/ 61 h 86"/>
                <a:gd name="T6" fmla="*/ 70 w 70"/>
                <a:gd name="T7" fmla="*/ 17 h 86"/>
                <a:gd name="T8" fmla="*/ 40 w 70"/>
                <a:gd name="T9" fmla="*/ 0 h 86"/>
                <a:gd name="T10" fmla="*/ 0 w 70"/>
                <a:gd name="T11" fmla="*/ 35 h 86"/>
                <a:gd name="T12" fmla="*/ 65 w 70"/>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5" y="86"/>
                  </a:moveTo>
                  <a:cubicBezTo>
                    <a:pt x="69" y="86"/>
                    <a:pt x="69" y="86"/>
                    <a:pt x="69" y="86"/>
                  </a:cubicBezTo>
                  <a:cubicBezTo>
                    <a:pt x="53" y="61"/>
                    <a:pt x="53" y="61"/>
                    <a:pt x="53" y="61"/>
                  </a:cubicBezTo>
                  <a:cubicBezTo>
                    <a:pt x="70" y="17"/>
                    <a:pt x="70" y="17"/>
                    <a:pt x="70" y="17"/>
                  </a:cubicBezTo>
                  <a:cubicBezTo>
                    <a:pt x="40" y="0"/>
                    <a:pt x="40" y="0"/>
                    <a:pt x="40" y="0"/>
                  </a:cubicBezTo>
                  <a:cubicBezTo>
                    <a:pt x="21" y="4"/>
                    <a:pt x="0" y="13"/>
                    <a:pt x="0" y="35"/>
                  </a:cubicBezTo>
                  <a:cubicBezTo>
                    <a:pt x="0" y="73"/>
                    <a:pt x="5" y="86"/>
                    <a:pt x="65" y="86"/>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09" name="组合 308"/>
          <p:cNvGrpSpPr/>
          <p:nvPr/>
        </p:nvGrpSpPr>
        <p:grpSpPr>
          <a:xfrm>
            <a:off x="6161943" y="2552078"/>
            <a:ext cx="731377" cy="731377"/>
            <a:chOff x="6161943" y="2552078"/>
            <a:chExt cx="731377" cy="731377"/>
          </a:xfrm>
        </p:grpSpPr>
        <p:sp>
          <p:nvSpPr>
            <p:cNvPr id="310" name="Freeform 578"/>
            <p:cNvSpPr/>
            <p:nvPr/>
          </p:nvSpPr>
          <p:spPr bwMode="auto">
            <a:xfrm>
              <a:off x="6753392" y="2939405"/>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1" name="Freeform 579"/>
            <p:cNvSpPr/>
            <p:nvPr/>
          </p:nvSpPr>
          <p:spPr bwMode="auto">
            <a:xfrm>
              <a:off x="6531959" y="2552078"/>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Freeform 580"/>
            <p:cNvSpPr/>
            <p:nvPr/>
          </p:nvSpPr>
          <p:spPr bwMode="auto">
            <a:xfrm>
              <a:off x="6161943" y="2594633"/>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13" name="组合 312"/>
          <p:cNvGrpSpPr/>
          <p:nvPr/>
        </p:nvGrpSpPr>
        <p:grpSpPr>
          <a:xfrm>
            <a:off x="8320011" y="2580929"/>
            <a:ext cx="628956" cy="680167"/>
            <a:chOff x="8426028" y="2130356"/>
            <a:chExt cx="628956" cy="680167"/>
          </a:xfrm>
          <a:solidFill>
            <a:schemeClr val="bg1"/>
          </a:solidFill>
        </p:grpSpPr>
        <p:sp>
          <p:nvSpPr>
            <p:cNvPr id="314" name="Freeform 581"/>
            <p:cNvSpPr>
              <a:spLocks noEditPoints="1"/>
            </p:cNvSpPr>
            <p:nvPr/>
          </p:nvSpPr>
          <p:spPr bwMode="auto">
            <a:xfrm>
              <a:off x="8562350" y="2326544"/>
              <a:ext cx="492634" cy="483979"/>
            </a:xfrm>
            <a:custGeom>
              <a:avLst/>
              <a:gdLst>
                <a:gd name="T0" fmla="*/ 281 w 289"/>
                <a:gd name="T1" fmla="*/ 240 h 284"/>
                <a:gd name="T2" fmla="*/ 219 w 289"/>
                <a:gd name="T3" fmla="*/ 178 h 284"/>
                <a:gd name="T4" fmla="*/ 205 w 289"/>
                <a:gd name="T5" fmla="*/ 165 h 284"/>
                <a:gd name="T6" fmla="*/ 187 w 289"/>
                <a:gd name="T7" fmla="*/ 38 h 284"/>
                <a:gd name="T8" fmla="*/ 181 w 289"/>
                <a:gd name="T9" fmla="*/ 32 h 284"/>
                <a:gd name="T10" fmla="*/ 161 w 289"/>
                <a:gd name="T11" fmla="*/ 19 h 284"/>
                <a:gd name="T12" fmla="*/ 40 w 289"/>
                <a:gd name="T13" fmla="*/ 40 h 284"/>
                <a:gd name="T14" fmla="*/ 42 w 289"/>
                <a:gd name="T15" fmla="*/ 187 h 284"/>
                <a:gd name="T16" fmla="*/ 42 w 289"/>
                <a:gd name="T17" fmla="*/ 188 h 284"/>
                <a:gd name="T18" fmla="*/ 71 w 289"/>
                <a:gd name="T19" fmla="*/ 207 h 284"/>
                <a:gd name="T20" fmla="*/ 160 w 289"/>
                <a:gd name="T21" fmla="*/ 207 h 284"/>
                <a:gd name="T22" fmla="*/ 169 w 289"/>
                <a:gd name="T23" fmla="*/ 202 h 284"/>
                <a:gd name="T24" fmla="*/ 171 w 289"/>
                <a:gd name="T25" fmla="*/ 201 h 284"/>
                <a:gd name="T26" fmla="*/ 169 w 289"/>
                <a:gd name="T27" fmla="*/ 202 h 284"/>
                <a:gd name="T28" fmla="*/ 183 w 289"/>
                <a:gd name="T29" fmla="*/ 215 h 284"/>
                <a:gd name="T30" fmla="*/ 243 w 289"/>
                <a:gd name="T31" fmla="*/ 273 h 284"/>
                <a:gd name="T32" fmla="*/ 274 w 289"/>
                <a:gd name="T33" fmla="*/ 268 h 284"/>
                <a:gd name="T34" fmla="*/ 281 w 289"/>
                <a:gd name="T35" fmla="*/ 240 h 284"/>
                <a:gd name="T36" fmla="*/ 161 w 289"/>
                <a:gd name="T37" fmla="*/ 149 h 284"/>
                <a:gd name="T38" fmla="*/ 157 w 289"/>
                <a:gd name="T39" fmla="*/ 154 h 284"/>
                <a:gd name="T40" fmla="*/ 74 w 289"/>
                <a:gd name="T41" fmla="*/ 155 h 284"/>
                <a:gd name="T42" fmla="*/ 73 w 289"/>
                <a:gd name="T43" fmla="*/ 72 h 284"/>
                <a:gd name="T44" fmla="*/ 156 w 289"/>
                <a:gd name="T45" fmla="*/ 71 h 284"/>
                <a:gd name="T46" fmla="*/ 161 w 289"/>
                <a:gd name="T47" fmla="*/ 76 h 284"/>
                <a:gd name="T48" fmla="*/ 161 w 289"/>
                <a:gd name="T49" fmla="*/ 14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84">
                  <a:moveTo>
                    <a:pt x="281" y="240"/>
                  </a:moveTo>
                  <a:cubicBezTo>
                    <a:pt x="219" y="178"/>
                    <a:pt x="219" y="178"/>
                    <a:pt x="219" y="178"/>
                  </a:cubicBezTo>
                  <a:cubicBezTo>
                    <a:pt x="205" y="165"/>
                    <a:pt x="205" y="165"/>
                    <a:pt x="205" y="165"/>
                  </a:cubicBezTo>
                  <a:cubicBezTo>
                    <a:pt x="228" y="125"/>
                    <a:pt x="222" y="72"/>
                    <a:pt x="187" y="38"/>
                  </a:cubicBezTo>
                  <a:cubicBezTo>
                    <a:pt x="185" y="36"/>
                    <a:pt x="183" y="34"/>
                    <a:pt x="181" y="32"/>
                  </a:cubicBezTo>
                  <a:cubicBezTo>
                    <a:pt x="174" y="27"/>
                    <a:pt x="168" y="23"/>
                    <a:pt x="161" y="19"/>
                  </a:cubicBezTo>
                  <a:cubicBezTo>
                    <a:pt x="121" y="0"/>
                    <a:pt x="72" y="7"/>
                    <a:pt x="40" y="40"/>
                  </a:cubicBezTo>
                  <a:cubicBezTo>
                    <a:pt x="0" y="81"/>
                    <a:pt x="1" y="147"/>
                    <a:pt x="42" y="187"/>
                  </a:cubicBezTo>
                  <a:cubicBezTo>
                    <a:pt x="42" y="187"/>
                    <a:pt x="42" y="188"/>
                    <a:pt x="42" y="188"/>
                  </a:cubicBezTo>
                  <a:cubicBezTo>
                    <a:pt x="51" y="196"/>
                    <a:pt x="61" y="203"/>
                    <a:pt x="71" y="207"/>
                  </a:cubicBezTo>
                  <a:cubicBezTo>
                    <a:pt x="99" y="220"/>
                    <a:pt x="132" y="220"/>
                    <a:pt x="160" y="207"/>
                  </a:cubicBezTo>
                  <a:cubicBezTo>
                    <a:pt x="163" y="205"/>
                    <a:pt x="166" y="204"/>
                    <a:pt x="169" y="202"/>
                  </a:cubicBezTo>
                  <a:cubicBezTo>
                    <a:pt x="170" y="201"/>
                    <a:pt x="170" y="201"/>
                    <a:pt x="171" y="201"/>
                  </a:cubicBezTo>
                  <a:cubicBezTo>
                    <a:pt x="170" y="201"/>
                    <a:pt x="170" y="202"/>
                    <a:pt x="169" y="202"/>
                  </a:cubicBezTo>
                  <a:cubicBezTo>
                    <a:pt x="183" y="215"/>
                    <a:pt x="183" y="215"/>
                    <a:pt x="183" y="215"/>
                  </a:cubicBezTo>
                  <a:cubicBezTo>
                    <a:pt x="243" y="273"/>
                    <a:pt x="243" y="273"/>
                    <a:pt x="243" y="273"/>
                  </a:cubicBezTo>
                  <a:cubicBezTo>
                    <a:pt x="243" y="273"/>
                    <a:pt x="259" y="284"/>
                    <a:pt x="274" y="268"/>
                  </a:cubicBezTo>
                  <a:cubicBezTo>
                    <a:pt x="289" y="253"/>
                    <a:pt x="281" y="240"/>
                    <a:pt x="281" y="240"/>
                  </a:cubicBezTo>
                  <a:close/>
                  <a:moveTo>
                    <a:pt x="161" y="149"/>
                  </a:moveTo>
                  <a:cubicBezTo>
                    <a:pt x="160" y="151"/>
                    <a:pt x="158" y="152"/>
                    <a:pt x="157" y="154"/>
                  </a:cubicBezTo>
                  <a:cubicBezTo>
                    <a:pt x="134" y="177"/>
                    <a:pt x="97" y="178"/>
                    <a:pt x="74" y="155"/>
                  </a:cubicBezTo>
                  <a:cubicBezTo>
                    <a:pt x="50" y="132"/>
                    <a:pt x="50" y="95"/>
                    <a:pt x="73" y="72"/>
                  </a:cubicBezTo>
                  <a:cubicBezTo>
                    <a:pt x="95" y="49"/>
                    <a:pt x="133" y="48"/>
                    <a:pt x="156" y="71"/>
                  </a:cubicBezTo>
                  <a:cubicBezTo>
                    <a:pt x="158" y="72"/>
                    <a:pt x="159" y="74"/>
                    <a:pt x="161" y="76"/>
                  </a:cubicBezTo>
                  <a:cubicBezTo>
                    <a:pt x="178" y="98"/>
                    <a:pt x="178" y="128"/>
                    <a:pt x="161"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5" name="Freeform 582"/>
            <p:cNvSpPr/>
            <p:nvPr/>
          </p:nvSpPr>
          <p:spPr bwMode="auto">
            <a:xfrm>
              <a:off x="8426028" y="2130356"/>
              <a:ext cx="445030" cy="556107"/>
            </a:xfrm>
            <a:custGeom>
              <a:avLst/>
              <a:gdLst>
                <a:gd name="T0" fmla="*/ 97 w 261"/>
                <a:gd name="T1" fmla="*/ 303 h 326"/>
                <a:gd name="T2" fmla="*/ 51 w 261"/>
                <a:gd name="T3" fmla="*/ 303 h 326"/>
                <a:gd name="T4" fmla="*/ 19 w 261"/>
                <a:gd name="T5" fmla="*/ 265 h 326"/>
                <a:gd name="T6" fmla="*/ 19 w 261"/>
                <a:gd name="T7" fmla="*/ 46 h 326"/>
                <a:gd name="T8" fmla="*/ 47 w 261"/>
                <a:gd name="T9" fmla="*/ 20 h 326"/>
                <a:gd name="T10" fmla="*/ 187 w 261"/>
                <a:gd name="T11" fmla="*/ 20 h 326"/>
                <a:gd name="T12" fmla="*/ 187 w 261"/>
                <a:gd name="T13" fmla="*/ 91 h 326"/>
                <a:gd name="T14" fmla="*/ 241 w 261"/>
                <a:gd name="T15" fmla="*/ 91 h 326"/>
                <a:gd name="T16" fmla="*/ 241 w 261"/>
                <a:gd name="T17" fmla="*/ 114 h 326"/>
                <a:gd name="T18" fmla="*/ 261 w 261"/>
                <a:gd name="T19" fmla="*/ 124 h 326"/>
                <a:gd name="T20" fmla="*/ 261 w 261"/>
                <a:gd name="T21" fmla="*/ 85 h 326"/>
                <a:gd name="T22" fmla="*/ 197 w 261"/>
                <a:gd name="T23" fmla="*/ 12 h 326"/>
                <a:gd name="T24" fmla="*/ 187 w 261"/>
                <a:gd name="T25" fmla="*/ 0 h 326"/>
                <a:gd name="T26" fmla="*/ 37 w 261"/>
                <a:gd name="T27" fmla="*/ 0 h 326"/>
                <a:gd name="T28" fmla="*/ 1 w 261"/>
                <a:gd name="T29" fmla="*/ 36 h 326"/>
                <a:gd name="T30" fmla="*/ 1 w 261"/>
                <a:gd name="T31" fmla="*/ 299 h 326"/>
                <a:gd name="T32" fmla="*/ 37 w 261"/>
                <a:gd name="T33" fmla="*/ 322 h 326"/>
                <a:gd name="T34" fmla="*/ 116 w 261"/>
                <a:gd name="T35" fmla="*/ 322 h 326"/>
                <a:gd name="T36" fmla="*/ 109 w 261"/>
                <a:gd name="T37" fmla="*/ 316 h 326"/>
                <a:gd name="T38" fmla="*/ 97 w 261"/>
                <a:gd name="T39" fmla="*/ 3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1" h="326">
                  <a:moveTo>
                    <a:pt x="97" y="303"/>
                  </a:moveTo>
                  <a:cubicBezTo>
                    <a:pt x="77" y="303"/>
                    <a:pt x="60" y="303"/>
                    <a:pt x="51" y="303"/>
                  </a:cubicBezTo>
                  <a:cubicBezTo>
                    <a:pt x="21" y="303"/>
                    <a:pt x="19" y="265"/>
                    <a:pt x="19" y="265"/>
                  </a:cubicBezTo>
                  <a:cubicBezTo>
                    <a:pt x="19" y="265"/>
                    <a:pt x="19" y="67"/>
                    <a:pt x="19" y="46"/>
                  </a:cubicBezTo>
                  <a:cubicBezTo>
                    <a:pt x="19" y="24"/>
                    <a:pt x="47" y="20"/>
                    <a:pt x="47" y="20"/>
                  </a:cubicBezTo>
                  <a:cubicBezTo>
                    <a:pt x="187" y="20"/>
                    <a:pt x="187" y="20"/>
                    <a:pt x="187" y="20"/>
                  </a:cubicBezTo>
                  <a:cubicBezTo>
                    <a:pt x="187" y="91"/>
                    <a:pt x="187" y="91"/>
                    <a:pt x="187" y="91"/>
                  </a:cubicBezTo>
                  <a:cubicBezTo>
                    <a:pt x="241" y="91"/>
                    <a:pt x="241" y="91"/>
                    <a:pt x="241" y="91"/>
                  </a:cubicBezTo>
                  <a:cubicBezTo>
                    <a:pt x="241" y="91"/>
                    <a:pt x="241" y="100"/>
                    <a:pt x="241" y="114"/>
                  </a:cubicBezTo>
                  <a:cubicBezTo>
                    <a:pt x="248" y="117"/>
                    <a:pt x="254" y="120"/>
                    <a:pt x="261" y="124"/>
                  </a:cubicBezTo>
                  <a:cubicBezTo>
                    <a:pt x="261" y="85"/>
                    <a:pt x="261" y="85"/>
                    <a:pt x="261" y="85"/>
                  </a:cubicBezTo>
                  <a:cubicBezTo>
                    <a:pt x="197" y="12"/>
                    <a:pt x="197" y="12"/>
                    <a:pt x="197" y="12"/>
                  </a:cubicBezTo>
                  <a:cubicBezTo>
                    <a:pt x="187" y="0"/>
                    <a:pt x="187" y="0"/>
                    <a:pt x="187" y="0"/>
                  </a:cubicBezTo>
                  <a:cubicBezTo>
                    <a:pt x="37" y="0"/>
                    <a:pt x="37" y="0"/>
                    <a:pt x="37" y="0"/>
                  </a:cubicBezTo>
                  <a:cubicBezTo>
                    <a:pt x="0" y="0"/>
                    <a:pt x="1" y="36"/>
                    <a:pt x="1" y="36"/>
                  </a:cubicBezTo>
                  <a:cubicBezTo>
                    <a:pt x="1" y="36"/>
                    <a:pt x="1" y="271"/>
                    <a:pt x="1" y="299"/>
                  </a:cubicBezTo>
                  <a:cubicBezTo>
                    <a:pt x="1" y="326"/>
                    <a:pt x="37" y="322"/>
                    <a:pt x="37" y="322"/>
                  </a:cubicBezTo>
                  <a:cubicBezTo>
                    <a:pt x="37" y="322"/>
                    <a:pt x="74" y="322"/>
                    <a:pt x="116" y="322"/>
                  </a:cubicBezTo>
                  <a:cubicBezTo>
                    <a:pt x="114" y="320"/>
                    <a:pt x="111" y="318"/>
                    <a:pt x="109" y="316"/>
                  </a:cubicBezTo>
                  <a:cubicBezTo>
                    <a:pt x="105" y="312"/>
                    <a:pt x="101" y="307"/>
                    <a:pt x="97" y="3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16" name="组合 315"/>
          <p:cNvGrpSpPr/>
          <p:nvPr/>
        </p:nvGrpSpPr>
        <p:grpSpPr>
          <a:xfrm>
            <a:off x="9298066" y="1689428"/>
            <a:ext cx="801342" cy="665020"/>
            <a:chOff x="9404083" y="1238855"/>
            <a:chExt cx="801342" cy="665020"/>
          </a:xfrm>
          <a:solidFill>
            <a:schemeClr val="bg1"/>
          </a:solidFill>
        </p:grpSpPr>
        <p:sp>
          <p:nvSpPr>
            <p:cNvPr id="317" name="Freeform 583"/>
            <p:cNvSpPr/>
            <p:nvPr/>
          </p:nvSpPr>
          <p:spPr bwMode="auto">
            <a:xfrm>
              <a:off x="9404083" y="1238855"/>
              <a:ext cx="801342" cy="308708"/>
            </a:xfrm>
            <a:custGeom>
              <a:avLst/>
              <a:gdLst>
                <a:gd name="T0" fmla="*/ 924 w 1111"/>
                <a:gd name="T1" fmla="*/ 0 h 428"/>
                <a:gd name="T2" fmla="*/ 958 w 1111"/>
                <a:gd name="T3" fmla="*/ 55 h 428"/>
                <a:gd name="T4" fmla="*/ 542 w 1111"/>
                <a:gd name="T5" fmla="*/ 281 h 428"/>
                <a:gd name="T6" fmla="*/ 0 w 1111"/>
                <a:gd name="T7" fmla="*/ 355 h 428"/>
                <a:gd name="T8" fmla="*/ 3 w 1111"/>
                <a:gd name="T9" fmla="*/ 428 h 428"/>
                <a:gd name="T10" fmla="*/ 570 w 1111"/>
                <a:gd name="T11" fmla="*/ 355 h 428"/>
                <a:gd name="T12" fmla="*/ 986 w 1111"/>
                <a:gd name="T13" fmla="*/ 121 h 428"/>
                <a:gd name="T14" fmla="*/ 1021 w 1111"/>
                <a:gd name="T15" fmla="*/ 184 h 428"/>
                <a:gd name="T16" fmla="*/ 1111 w 1111"/>
                <a:gd name="T17" fmla="*/ 0 h 428"/>
                <a:gd name="T18" fmla="*/ 924 w 1111"/>
                <a:gd name="T19"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1" h="428">
                  <a:moveTo>
                    <a:pt x="924" y="0"/>
                  </a:moveTo>
                  <a:lnTo>
                    <a:pt x="958" y="55"/>
                  </a:lnTo>
                  <a:lnTo>
                    <a:pt x="542" y="281"/>
                  </a:lnTo>
                  <a:lnTo>
                    <a:pt x="0" y="355"/>
                  </a:lnTo>
                  <a:lnTo>
                    <a:pt x="3" y="428"/>
                  </a:lnTo>
                  <a:lnTo>
                    <a:pt x="570" y="355"/>
                  </a:lnTo>
                  <a:lnTo>
                    <a:pt x="986" y="121"/>
                  </a:lnTo>
                  <a:lnTo>
                    <a:pt x="1021" y="184"/>
                  </a:lnTo>
                  <a:lnTo>
                    <a:pt x="1111" y="0"/>
                  </a:lnTo>
                  <a:lnTo>
                    <a:pt x="9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8" name="Freeform 584"/>
            <p:cNvSpPr/>
            <p:nvPr/>
          </p:nvSpPr>
          <p:spPr bwMode="auto">
            <a:xfrm>
              <a:off x="9915470" y="1392487"/>
              <a:ext cx="208450" cy="511387"/>
            </a:xfrm>
            <a:custGeom>
              <a:avLst/>
              <a:gdLst>
                <a:gd name="T0" fmla="*/ 0 w 289"/>
                <a:gd name="T1" fmla="*/ 709 h 709"/>
                <a:gd name="T2" fmla="*/ 289 w 289"/>
                <a:gd name="T3" fmla="*/ 709 h 709"/>
                <a:gd name="T4" fmla="*/ 289 w 289"/>
                <a:gd name="T5" fmla="*/ 0 h 709"/>
                <a:gd name="T6" fmla="*/ 0 w 289"/>
                <a:gd name="T7" fmla="*/ 161 h 709"/>
                <a:gd name="T8" fmla="*/ 0 w 289"/>
                <a:gd name="T9" fmla="*/ 709 h 709"/>
              </a:gdLst>
              <a:ahLst/>
              <a:cxnLst>
                <a:cxn ang="0">
                  <a:pos x="T0" y="T1"/>
                </a:cxn>
                <a:cxn ang="0">
                  <a:pos x="T2" y="T3"/>
                </a:cxn>
                <a:cxn ang="0">
                  <a:pos x="T4" y="T5"/>
                </a:cxn>
                <a:cxn ang="0">
                  <a:pos x="T6" y="T7"/>
                </a:cxn>
                <a:cxn ang="0">
                  <a:pos x="T8" y="T9"/>
                </a:cxn>
              </a:cxnLst>
              <a:rect l="0" t="0" r="r" b="b"/>
              <a:pathLst>
                <a:path w="289" h="709">
                  <a:moveTo>
                    <a:pt x="0" y="709"/>
                  </a:moveTo>
                  <a:lnTo>
                    <a:pt x="289" y="709"/>
                  </a:lnTo>
                  <a:lnTo>
                    <a:pt x="289" y="0"/>
                  </a:lnTo>
                  <a:lnTo>
                    <a:pt x="0" y="161"/>
                  </a:lnTo>
                  <a:lnTo>
                    <a:pt x="0" y="7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9" name="Freeform 585"/>
            <p:cNvSpPr/>
            <p:nvPr/>
          </p:nvSpPr>
          <p:spPr bwMode="auto">
            <a:xfrm>
              <a:off x="9663743" y="1528809"/>
              <a:ext cx="180320" cy="375065"/>
            </a:xfrm>
            <a:custGeom>
              <a:avLst/>
              <a:gdLst>
                <a:gd name="T0" fmla="*/ 0 w 250"/>
                <a:gd name="T1" fmla="*/ 520 h 520"/>
                <a:gd name="T2" fmla="*/ 250 w 250"/>
                <a:gd name="T3" fmla="*/ 520 h 520"/>
                <a:gd name="T4" fmla="*/ 250 w 250"/>
                <a:gd name="T5" fmla="*/ 0 h 520"/>
                <a:gd name="T6" fmla="*/ 0 w 250"/>
                <a:gd name="T7" fmla="*/ 42 h 520"/>
                <a:gd name="T8" fmla="*/ 0 w 250"/>
                <a:gd name="T9" fmla="*/ 520 h 520"/>
              </a:gdLst>
              <a:ahLst/>
              <a:cxnLst>
                <a:cxn ang="0">
                  <a:pos x="T0" y="T1"/>
                </a:cxn>
                <a:cxn ang="0">
                  <a:pos x="T2" y="T3"/>
                </a:cxn>
                <a:cxn ang="0">
                  <a:pos x="T4" y="T5"/>
                </a:cxn>
                <a:cxn ang="0">
                  <a:pos x="T6" y="T7"/>
                </a:cxn>
                <a:cxn ang="0">
                  <a:pos x="T8" y="T9"/>
                </a:cxn>
              </a:cxnLst>
              <a:rect l="0" t="0" r="r" b="b"/>
              <a:pathLst>
                <a:path w="250" h="520">
                  <a:moveTo>
                    <a:pt x="0" y="520"/>
                  </a:moveTo>
                  <a:lnTo>
                    <a:pt x="250" y="520"/>
                  </a:lnTo>
                  <a:lnTo>
                    <a:pt x="250" y="0"/>
                  </a:lnTo>
                  <a:lnTo>
                    <a:pt x="0" y="42"/>
                  </a:lnTo>
                  <a:lnTo>
                    <a:pt x="0" y="5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0" name="Freeform 586"/>
            <p:cNvSpPr/>
            <p:nvPr/>
          </p:nvSpPr>
          <p:spPr bwMode="auto">
            <a:xfrm>
              <a:off x="9404083" y="1569922"/>
              <a:ext cx="189697" cy="333953"/>
            </a:xfrm>
            <a:custGeom>
              <a:avLst/>
              <a:gdLst>
                <a:gd name="T0" fmla="*/ 0 w 263"/>
                <a:gd name="T1" fmla="*/ 463 h 463"/>
                <a:gd name="T2" fmla="*/ 263 w 263"/>
                <a:gd name="T3" fmla="*/ 463 h 463"/>
                <a:gd name="T4" fmla="*/ 263 w 263"/>
                <a:gd name="T5" fmla="*/ 0 h 463"/>
                <a:gd name="T6" fmla="*/ 0 w 263"/>
                <a:gd name="T7" fmla="*/ 30 h 463"/>
                <a:gd name="T8" fmla="*/ 0 w 263"/>
                <a:gd name="T9" fmla="*/ 463 h 463"/>
              </a:gdLst>
              <a:ahLst/>
              <a:cxnLst>
                <a:cxn ang="0">
                  <a:pos x="T0" y="T1"/>
                </a:cxn>
                <a:cxn ang="0">
                  <a:pos x="T2" y="T3"/>
                </a:cxn>
                <a:cxn ang="0">
                  <a:pos x="T4" y="T5"/>
                </a:cxn>
                <a:cxn ang="0">
                  <a:pos x="T6" y="T7"/>
                </a:cxn>
                <a:cxn ang="0">
                  <a:pos x="T8" y="T9"/>
                </a:cxn>
              </a:cxnLst>
              <a:rect l="0" t="0" r="r" b="b"/>
              <a:pathLst>
                <a:path w="263" h="463">
                  <a:moveTo>
                    <a:pt x="0" y="463"/>
                  </a:moveTo>
                  <a:lnTo>
                    <a:pt x="263" y="463"/>
                  </a:lnTo>
                  <a:lnTo>
                    <a:pt x="263" y="0"/>
                  </a:lnTo>
                  <a:lnTo>
                    <a:pt x="0" y="30"/>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21" name="组合 320"/>
          <p:cNvGrpSpPr/>
          <p:nvPr/>
        </p:nvGrpSpPr>
        <p:grpSpPr>
          <a:xfrm>
            <a:off x="7203470" y="2639352"/>
            <a:ext cx="763835" cy="535191"/>
            <a:chOff x="7203470" y="2639352"/>
            <a:chExt cx="763835" cy="535191"/>
          </a:xfrm>
        </p:grpSpPr>
        <p:sp>
          <p:nvSpPr>
            <p:cNvPr id="322" name="Freeform 587"/>
            <p:cNvSpPr/>
            <p:nvPr/>
          </p:nvSpPr>
          <p:spPr bwMode="auto">
            <a:xfrm>
              <a:off x="7691055" y="2833377"/>
              <a:ext cx="276250" cy="247399"/>
            </a:xfrm>
            <a:custGeom>
              <a:avLst/>
              <a:gdLst>
                <a:gd name="T0" fmla="*/ 141 w 162"/>
                <a:gd name="T1" fmla="*/ 17 h 145"/>
                <a:gd name="T2" fmla="*/ 105 w 162"/>
                <a:gd name="T3" fmla="*/ 0 h 145"/>
                <a:gd name="T4" fmla="*/ 81 w 162"/>
                <a:gd name="T5" fmla="*/ 9 h 145"/>
                <a:gd name="T6" fmla="*/ 57 w 162"/>
                <a:gd name="T7" fmla="*/ 0 h 145"/>
                <a:gd name="T8" fmla="*/ 0 w 162"/>
                <a:gd name="T9" fmla="*/ 56 h 145"/>
                <a:gd name="T10" fmla="*/ 0 w 162"/>
                <a:gd name="T11" fmla="*/ 59 h 145"/>
                <a:gd name="T12" fmla="*/ 30 w 162"/>
                <a:gd name="T13" fmla="*/ 109 h 145"/>
                <a:gd name="T14" fmla="*/ 30 w 162"/>
                <a:gd name="T15" fmla="*/ 140 h 145"/>
                <a:gd name="T16" fmla="*/ 73 w 162"/>
                <a:gd name="T17" fmla="*/ 145 h 145"/>
                <a:gd name="T18" fmla="*/ 88 w 162"/>
                <a:gd name="T19" fmla="*/ 145 h 145"/>
                <a:gd name="T20" fmla="*/ 162 w 162"/>
                <a:gd name="T21" fmla="*/ 118 h 145"/>
                <a:gd name="T22" fmla="*/ 162 w 162"/>
                <a:gd name="T23" fmla="*/ 56 h 145"/>
                <a:gd name="T24" fmla="*/ 141 w 162"/>
                <a:gd name="T25" fmla="*/ 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3" name="Oval 588"/>
            <p:cNvSpPr>
              <a:spLocks noChangeArrowheads="1"/>
            </p:cNvSpPr>
            <p:nvPr/>
          </p:nvSpPr>
          <p:spPr bwMode="auto">
            <a:xfrm>
              <a:off x="7758855" y="2639352"/>
              <a:ext cx="139928" cy="161567"/>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Freeform 589"/>
            <p:cNvSpPr/>
            <p:nvPr/>
          </p:nvSpPr>
          <p:spPr bwMode="auto">
            <a:xfrm>
              <a:off x="7443656" y="2925701"/>
              <a:ext cx="276250" cy="248842"/>
            </a:xfrm>
            <a:custGeom>
              <a:avLst/>
              <a:gdLst>
                <a:gd name="T0" fmla="*/ 145 w 162"/>
                <a:gd name="T1" fmla="*/ 20 h 146"/>
                <a:gd name="T2" fmla="*/ 132 w 162"/>
                <a:gd name="T3" fmla="*/ 11 h 146"/>
                <a:gd name="T4" fmla="*/ 105 w 162"/>
                <a:gd name="T5" fmla="*/ 0 h 146"/>
                <a:gd name="T6" fmla="*/ 81 w 162"/>
                <a:gd name="T7" fmla="*/ 9 h 146"/>
                <a:gd name="T8" fmla="*/ 57 w 162"/>
                <a:gd name="T9" fmla="*/ 0 h 146"/>
                <a:gd name="T10" fmla="*/ 34 w 162"/>
                <a:gd name="T11" fmla="*/ 9 h 146"/>
                <a:gd name="T12" fmla="*/ 21 w 162"/>
                <a:gd name="T13" fmla="*/ 17 h 146"/>
                <a:gd name="T14" fmla="*/ 0 w 162"/>
                <a:gd name="T15" fmla="*/ 57 h 146"/>
                <a:gd name="T16" fmla="*/ 0 w 162"/>
                <a:gd name="T17" fmla="*/ 82 h 146"/>
                <a:gd name="T18" fmla="*/ 0 w 162"/>
                <a:gd name="T19" fmla="*/ 96 h 146"/>
                <a:gd name="T20" fmla="*/ 0 w 162"/>
                <a:gd name="T21" fmla="*/ 119 h 146"/>
                <a:gd name="T22" fmla="*/ 74 w 162"/>
                <a:gd name="T23" fmla="*/ 146 h 146"/>
                <a:gd name="T24" fmla="*/ 88 w 162"/>
                <a:gd name="T25" fmla="*/ 146 h 146"/>
                <a:gd name="T26" fmla="*/ 162 w 162"/>
                <a:gd name="T27" fmla="*/ 119 h 146"/>
                <a:gd name="T28" fmla="*/ 162 w 162"/>
                <a:gd name="T29" fmla="*/ 96 h 146"/>
                <a:gd name="T30" fmla="*/ 162 w 162"/>
                <a:gd name="T31" fmla="*/ 82 h 146"/>
                <a:gd name="T32" fmla="*/ 162 w 162"/>
                <a:gd name="T33" fmla="*/ 57 h 146"/>
                <a:gd name="T34" fmla="*/ 145 w 162"/>
                <a:gd name="T35" fmla="*/ 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46">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5" name="Oval 590"/>
            <p:cNvSpPr>
              <a:spLocks noChangeArrowheads="1"/>
            </p:cNvSpPr>
            <p:nvPr/>
          </p:nvSpPr>
          <p:spPr bwMode="auto">
            <a:xfrm>
              <a:off x="7512178" y="2733119"/>
              <a:ext cx="139207" cy="161567"/>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6" name="Freeform 591"/>
            <p:cNvSpPr/>
            <p:nvPr/>
          </p:nvSpPr>
          <p:spPr bwMode="auto">
            <a:xfrm>
              <a:off x="7203470" y="2831934"/>
              <a:ext cx="276250" cy="246678"/>
            </a:xfrm>
            <a:custGeom>
              <a:avLst/>
              <a:gdLst>
                <a:gd name="T0" fmla="*/ 162 w 162"/>
                <a:gd name="T1" fmla="*/ 57 h 145"/>
                <a:gd name="T2" fmla="*/ 162 w 162"/>
                <a:gd name="T3" fmla="*/ 57 h 145"/>
                <a:gd name="T4" fmla="*/ 142 w 162"/>
                <a:gd name="T5" fmla="*/ 17 h 145"/>
                <a:gd name="T6" fmla="*/ 105 w 162"/>
                <a:gd name="T7" fmla="*/ 0 h 145"/>
                <a:gd name="T8" fmla="*/ 81 w 162"/>
                <a:gd name="T9" fmla="*/ 9 h 145"/>
                <a:gd name="T10" fmla="*/ 57 w 162"/>
                <a:gd name="T11" fmla="*/ 0 h 145"/>
                <a:gd name="T12" fmla="*/ 0 w 162"/>
                <a:gd name="T13" fmla="*/ 57 h 145"/>
                <a:gd name="T14" fmla="*/ 0 w 162"/>
                <a:gd name="T15" fmla="*/ 118 h 145"/>
                <a:gd name="T16" fmla="*/ 74 w 162"/>
                <a:gd name="T17" fmla="*/ 145 h 145"/>
                <a:gd name="T18" fmla="*/ 88 w 162"/>
                <a:gd name="T19" fmla="*/ 145 h 145"/>
                <a:gd name="T20" fmla="*/ 129 w 162"/>
                <a:gd name="T21" fmla="*/ 141 h 145"/>
                <a:gd name="T22" fmla="*/ 129 w 162"/>
                <a:gd name="T23" fmla="*/ 110 h 145"/>
                <a:gd name="T24" fmla="*/ 162 w 162"/>
                <a:gd name="T25"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5">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7" name="Oval 592"/>
            <p:cNvSpPr>
              <a:spLocks noChangeArrowheads="1"/>
            </p:cNvSpPr>
            <p:nvPr/>
          </p:nvSpPr>
          <p:spPr bwMode="auto">
            <a:xfrm>
              <a:off x="7271270" y="2639352"/>
              <a:ext cx="139928" cy="161567"/>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28" name="组合 327"/>
          <p:cNvGrpSpPr/>
          <p:nvPr/>
        </p:nvGrpSpPr>
        <p:grpSpPr>
          <a:xfrm>
            <a:off x="8263751" y="1651921"/>
            <a:ext cx="751573" cy="659971"/>
            <a:chOff x="8263751" y="1651921"/>
            <a:chExt cx="751573" cy="659971"/>
          </a:xfrm>
        </p:grpSpPr>
        <p:sp>
          <p:nvSpPr>
            <p:cNvPr id="329" name="Freeform 593"/>
            <p:cNvSpPr/>
            <p:nvPr/>
          </p:nvSpPr>
          <p:spPr bwMode="auto">
            <a:xfrm>
              <a:off x="8591212" y="2001741"/>
              <a:ext cx="424112" cy="182484"/>
            </a:xfrm>
            <a:custGeom>
              <a:avLst/>
              <a:gdLst>
                <a:gd name="T0" fmla="*/ 249 w 249"/>
                <a:gd name="T1" fmla="*/ 107 h 107"/>
                <a:gd name="T2" fmla="*/ 173 w 249"/>
                <a:gd name="T3" fmla="*/ 0 h 107"/>
                <a:gd name="T4" fmla="*/ 42 w 249"/>
                <a:gd name="T5" fmla="*/ 0 h 107"/>
                <a:gd name="T6" fmla="*/ 37 w 249"/>
                <a:gd name="T7" fmla="*/ 0 h 107"/>
                <a:gd name="T8" fmla="*/ 0 w 249"/>
                <a:gd name="T9" fmla="*/ 39 h 107"/>
                <a:gd name="T10" fmla="*/ 64 w 249"/>
                <a:gd name="T11" fmla="*/ 104 h 107"/>
                <a:gd name="T12" fmla="*/ 64 w 249"/>
                <a:gd name="T13" fmla="*/ 107 h 107"/>
                <a:gd name="T14" fmla="*/ 249 w 249"/>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107">
                  <a:moveTo>
                    <a:pt x="249" y="107"/>
                  </a:moveTo>
                  <a:cubicBezTo>
                    <a:pt x="173" y="0"/>
                    <a:pt x="173" y="0"/>
                    <a:pt x="173" y="0"/>
                  </a:cubicBezTo>
                  <a:cubicBezTo>
                    <a:pt x="42" y="0"/>
                    <a:pt x="42" y="0"/>
                    <a:pt x="42" y="0"/>
                  </a:cubicBezTo>
                  <a:cubicBezTo>
                    <a:pt x="37" y="0"/>
                    <a:pt x="37" y="0"/>
                    <a:pt x="37" y="0"/>
                  </a:cubicBezTo>
                  <a:cubicBezTo>
                    <a:pt x="31" y="18"/>
                    <a:pt x="17" y="33"/>
                    <a:pt x="0" y="39"/>
                  </a:cubicBezTo>
                  <a:cubicBezTo>
                    <a:pt x="25" y="46"/>
                    <a:pt x="64" y="63"/>
                    <a:pt x="64" y="104"/>
                  </a:cubicBezTo>
                  <a:cubicBezTo>
                    <a:pt x="64" y="105"/>
                    <a:pt x="64" y="106"/>
                    <a:pt x="64" y="107"/>
                  </a:cubicBezTo>
                  <a:lnTo>
                    <a:pt x="249" y="10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0" name="Oval 594"/>
            <p:cNvSpPr>
              <a:spLocks noChangeArrowheads="1"/>
            </p:cNvSpPr>
            <p:nvPr/>
          </p:nvSpPr>
          <p:spPr bwMode="auto">
            <a:xfrm>
              <a:off x="8798940" y="1651921"/>
              <a:ext cx="129109" cy="151469"/>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1" name="Freeform 595"/>
            <p:cNvSpPr/>
            <p:nvPr/>
          </p:nvSpPr>
          <p:spPr bwMode="auto">
            <a:xfrm>
              <a:off x="8741238" y="1820701"/>
              <a:ext cx="230088" cy="226482"/>
            </a:xfrm>
            <a:custGeom>
              <a:avLst/>
              <a:gdLst>
                <a:gd name="T0" fmla="*/ 4 w 135"/>
                <a:gd name="T1" fmla="*/ 86 h 133"/>
                <a:gd name="T2" fmla="*/ 69 w 135"/>
                <a:gd name="T3" fmla="*/ 86 h 133"/>
                <a:gd name="T4" fmla="*/ 96 w 135"/>
                <a:gd name="T5" fmla="*/ 86 h 133"/>
                <a:gd name="T6" fmla="*/ 135 w 135"/>
                <a:gd name="T7" fmla="*/ 133 h 133"/>
                <a:gd name="T8" fmla="*/ 135 w 135"/>
                <a:gd name="T9" fmla="*/ 39 h 133"/>
                <a:gd name="T10" fmla="*/ 94 w 135"/>
                <a:gd name="T11" fmla="*/ 1 h 133"/>
                <a:gd name="T12" fmla="*/ 69 w 135"/>
                <a:gd name="T13" fmla="*/ 15 h 133"/>
                <a:gd name="T14" fmla="*/ 86 w 135"/>
                <a:gd name="T15" fmla="*/ 60 h 133"/>
                <a:gd name="T16" fmla="*/ 69 w 135"/>
                <a:gd name="T17" fmla="*/ 80 h 133"/>
                <a:gd name="T18" fmla="*/ 53 w 135"/>
                <a:gd name="T19" fmla="*/ 60 h 133"/>
                <a:gd name="T20" fmla="*/ 69 w 135"/>
                <a:gd name="T21" fmla="*/ 15 h 133"/>
                <a:gd name="T22" fmla="*/ 47 w 135"/>
                <a:gd name="T23" fmla="*/ 0 h 133"/>
                <a:gd name="T24" fmla="*/ 4 w 135"/>
                <a:gd name="T25" fmla="*/ 39 h 133"/>
                <a:gd name="T26" fmla="*/ 4 w 135"/>
                <a:gd name="T27" fmla="*/ 8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3">
                  <a:moveTo>
                    <a:pt x="4" y="86"/>
                  </a:moveTo>
                  <a:cubicBezTo>
                    <a:pt x="69" y="86"/>
                    <a:pt x="69" y="86"/>
                    <a:pt x="69" y="86"/>
                  </a:cubicBezTo>
                  <a:cubicBezTo>
                    <a:pt x="96" y="86"/>
                    <a:pt x="96" y="86"/>
                    <a:pt x="96" y="86"/>
                  </a:cubicBezTo>
                  <a:cubicBezTo>
                    <a:pt x="135" y="133"/>
                    <a:pt x="135" y="133"/>
                    <a:pt x="135" y="133"/>
                  </a:cubicBezTo>
                  <a:cubicBezTo>
                    <a:pt x="135" y="39"/>
                    <a:pt x="135" y="39"/>
                    <a:pt x="135" y="39"/>
                  </a:cubicBezTo>
                  <a:cubicBezTo>
                    <a:pt x="135" y="14"/>
                    <a:pt x="112" y="4"/>
                    <a:pt x="94" y="1"/>
                  </a:cubicBezTo>
                  <a:cubicBezTo>
                    <a:pt x="69" y="15"/>
                    <a:pt x="69" y="15"/>
                    <a:pt x="69" y="15"/>
                  </a:cubicBezTo>
                  <a:cubicBezTo>
                    <a:pt x="86" y="60"/>
                    <a:pt x="86" y="60"/>
                    <a:pt x="86" y="60"/>
                  </a:cubicBezTo>
                  <a:cubicBezTo>
                    <a:pt x="69" y="80"/>
                    <a:pt x="69" y="80"/>
                    <a:pt x="69" y="80"/>
                  </a:cubicBezTo>
                  <a:cubicBezTo>
                    <a:pt x="53" y="60"/>
                    <a:pt x="53" y="60"/>
                    <a:pt x="53" y="60"/>
                  </a:cubicBezTo>
                  <a:cubicBezTo>
                    <a:pt x="69" y="15"/>
                    <a:pt x="69" y="15"/>
                    <a:pt x="69" y="15"/>
                  </a:cubicBezTo>
                  <a:cubicBezTo>
                    <a:pt x="47" y="0"/>
                    <a:pt x="47" y="0"/>
                    <a:pt x="47" y="0"/>
                  </a:cubicBezTo>
                  <a:cubicBezTo>
                    <a:pt x="0" y="8"/>
                    <a:pt x="4" y="39"/>
                    <a:pt x="4" y="39"/>
                  </a:cubicBezTo>
                  <a:lnTo>
                    <a:pt x="4" y="8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2" name="Freeform 596"/>
            <p:cNvSpPr/>
            <p:nvPr/>
          </p:nvSpPr>
          <p:spPr bwMode="auto">
            <a:xfrm>
              <a:off x="8420269" y="2091902"/>
              <a:ext cx="253890" cy="219990"/>
            </a:xfrm>
            <a:custGeom>
              <a:avLst/>
              <a:gdLst>
                <a:gd name="T0" fmla="*/ 80 w 149"/>
                <a:gd name="T1" fmla="*/ 0 h 129"/>
                <a:gd name="T2" fmla="*/ 69 w 149"/>
                <a:gd name="T3" fmla="*/ 0 h 129"/>
                <a:gd name="T4" fmla="*/ 0 w 149"/>
                <a:gd name="T5" fmla="*/ 52 h 129"/>
                <a:gd name="T6" fmla="*/ 0 w 149"/>
                <a:gd name="T7" fmla="*/ 54 h 129"/>
                <a:gd name="T8" fmla="*/ 0 w 149"/>
                <a:gd name="T9" fmla="*/ 129 h 129"/>
                <a:gd name="T10" fmla="*/ 69 w 149"/>
                <a:gd name="T11" fmla="*/ 129 h 129"/>
                <a:gd name="T12" fmla="*/ 80 w 149"/>
                <a:gd name="T13" fmla="*/ 128 h 129"/>
                <a:gd name="T14" fmla="*/ 149 w 149"/>
                <a:gd name="T15" fmla="*/ 128 h 129"/>
                <a:gd name="T16" fmla="*/ 149 w 149"/>
                <a:gd name="T17" fmla="*/ 54 h 129"/>
                <a:gd name="T18" fmla="*/ 149 w 149"/>
                <a:gd name="T19" fmla="*/ 51 h 129"/>
                <a:gd name="T20" fmla="*/ 80 w 149"/>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29">
                  <a:moveTo>
                    <a:pt x="80" y="0"/>
                  </a:moveTo>
                  <a:cubicBezTo>
                    <a:pt x="69" y="0"/>
                    <a:pt x="69" y="0"/>
                    <a:pt x="69" y="0"/>
                  </a:cubicBezTo>
                  <a:cubicBezTo>
                    <a:pt x="69" y="0"/>
                    <a:pt x="0" y="17"/>
                    <a:pt x="0" y="52"/>
                  </a:cubicBezTo>
                  <a:cubicBezTo>
                    <a:pt x="0" y="53"/>
                    <a:pt x="0" y="53"/>
                    <a:pt x="0" y="54"/>
                  </a:cubicBezTo>
                  <a:cubicBezTo>
                    <a:pt x="0" y="89"/>
                    <a:pt x="0" y="129"/>
                    <a:pt x="0" y="129"/>
                  </a:cubicBezTo>
                  <a:cubicBezTo>
                    <a:pt x="69" y="129"/>
                    <a:pt x="69" y="129"/>
                    <a:pt x="69" y="129"/>
                  </a:cubicBezTo>
                  <a:cubicBezTo>
                    <a:pt x="80" y="128"/>
                    <a:pt x="80" y="128"/>
                    <a:pt x="80" y="128"/>
                  </a:cubicBezTo>
                  <a:cubicBezTo>
                    <a:pt x="149" y="128"/>
                    <a:pt x="149" y="128"/>
                    <a:pt x="149" y="128"/>
                  </a:cubicBezTo>
                  <a:cubicBezTo>
                    <a:pt x="149" y="128"/>
                    <a:pt x="149" y="88"/>
                    <a:pt x="149" y="54"/>
                  </a:cubicBezTo>
                  <a:cubicBezTo>
                    <a:pt x="149" y="53"/>
                    <a:pt x="149" y="52"/>
                    <a:pt x="149" y="51"/>
                  </a:cubicBezTo>
                  <a:cubicBezTo>
                    <a:pt x="149" y="16"/>
                    <a:pt x="80" y="0"/>
                    <a:pt x="8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3" name="Freeform 597"/>
            <p:cNvSpPr/>
            <p:nvPr/>
          </p:nvSpPr>
          <p:spPr bwMode="auto">
            <a:xfrm>
              <a:off x="8481577" y="1871911"/>
              <a:ext cx="152190" cy="175271"/>
            </a:xfrm>
            <a:custGeom>
              <a:avLst/>
              <a:gdLst>
                <a:gd name="T0" fmla="*/ 44 w 89"/>
                <a:gd name="T1" fmla="*/ 103 h 103"/>
                <a:gd name="T2" fmla="*/ 84 w 89"/>
                <a:gd name="T3" fmla="*/ 76 h 103"/>
                <a:gd name="T4" fmla="*/ 89 w 89"/>
                <a:gd name="T5" fmla="*/ 52 h 103"/>
                <a:gd name="T6" fmla="*/ 44 w 89"/>
                <a:gd name="T7" fmla="*/ 0 h 103"/>
                <a:gd name="T8" fmla="*/ 0 w 89"/>
                <a:gd name="T9" fmla="*/ 52 h 103"/>
                <a:gd name="T10" fmla="*/ 5 w 89"/>
                <a:gd name="T11" fmla="*/ 76 h 103"/>
                <a:gd name="T12" fmla="*/ 44 w 89"/>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89" h="103">
                  <a:moveTo>
                    <a:pt x="44" y="103"/>
                  </a:moveTo>
                  <a:cubicBezTo>
                    <a:pt x="61" y="103"/>
                    <a:pt x="76" y="93"/>
                    <a:pt x="84" y="76"/>
                  </a:cubicBezTo>
                  <a:cubicBezTo>
                    <a:pt x="87" y="69"/>
                    <a:pt x="89" y="61"/>
                    <a:pt x="89" y="52"/>
                  </a:cubicBezTo>
                  <a:cubicBezTo>
                    <a:pt x="89" y="23"/>
                    <a:pt x="69" y="0"/>
                    <a:pt x="44" y="0"/>
                  </a:cubicBezTo>
                  <a:cubicBezTo>
                    <a:pt x="20" y="0"/>
                    <a:pt x="0" y="23"/>
                    <a:pt x="0" y="52"/>
                  </a:cubicBezTo>
                  <a:cubicBezTo>
                    <a:pt x="0" y="61"/>
                    <a:pt x="2" y="69"/>
                    <a:pt x="5" y="76"/>
                  </a:cubicBezTo>
                  <a:cubicBezTo>
                    <a:pt x="13" y="93"/>
                    <a:pt x="27" y="103"/>
                    <a:pt x="44" y="10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4" name="Freeform 598"/>
            <p:cNvSpPr/>
            <p:nvPr/>
          </p:nvSpPr>
          <p:spPr bwMode="auto">
            <a:xfrm>
              <a:off x="8263751" y="2001741"/>
              <a:ext cx="253890" cy="182484"/>
            </a:xfrm>
            <a:custGeom>
              <a:avLst/>
              <a:gdLst>
                <a:gd name="T0" fmla="*/ 149 w 149"/>
                <a:gd name="T1" fmla="*/ 38 h 107"/>
                <a:gd name="T2" fmla="*/ 116 w 149"/>
                <a:gd name="T3" fmla="*/ 0 h 107"/>
                <a:gd name="T4" fmla="*/ 76 w 149"/>
                <a:gd name="T5" fmla="*/ 0 h 107"/>
                <a:gd name="T6" fmla="*/ 0 w 149"/>
                <a:gd name="T7" fmla="*/ 107 h 107"/>
                <a:gd name="T8" fmla="*/ 78 w 149"/>
                <a:gd name="T9" fmla="*/ 107 h 107"/>
                <a:gd name="T10" fmla="*/ 78 w 149"/>
                <a:gd name="T11" fmla="*/ 105 h 107"/>
                <a:gd name="T12" fmla="*/ 149 w 149"/>
                <a:gd name="T13" fmla="*/ 38 h 107"/>
              </a:gdLst>
              <a:ahLst/>
              <a:cxnLst>
                <a:cxn ang="0">
                  <a:pos x="T0" y="T1"/>
                </a:cxn>
                <a:cxn ang="0">
                  <a:pos x="T2" y="T3"/>
                </a:cxn>
                <a:cxn ang="0">
                  <a:pos x="T4" y="T5"/>
                </a:cxn>
                <a:cxn ang="0">
                  <a:pos x="T6" y="T7"/>
                </a:cxn>
                <a:cxn ang="0">
                  <a:pos x="T8" y="T9"/>
                </a:cxn>
                <a:cxn ang="0">
                  <a:pos x="T10" y="T11"/>
                </a:cxn>
                <a:cxn ang="0">
                  <a:pos x="T12" y="T13"/>
                </a:cxn>
              </a:cxnLst>
              <a:rect l="0" t="0" r="r" b="b"/>
              <a:pathLst>
                <a:path w="149" h="107">
                  <a:moveTo>
                    <a:pt x="149" y="38"/>
                  </a:moveTo>
                  <a:cubicBezTo>
                    <a:pt x="134" y="31"/>
                    <a:pt x="122" y="17"/>
                    <a:pt x="116" y="0"/>
                  </a:cubicBezTo>
                  <a:cubicBezTo>
                    <a:pt x="76" y="0"/>
                    <a:pt x="76" y="0"/>
                    <a:pt x="76" y="0"/>
                  </a:cubicBezTo>
                  <a:cubicBezTo>
                    <a:pt x="0" y="107"/>
                    <a:pt x="0" y="107"/>
                    <a:pt x="0" y="107"/>
                  </a:cubicBezTo>
                  <a:cubicBezTo>
                    <a:pt x="78" y="107"/>
                    <a:pt x="78" y="107"/>
                    <a:pt x="78" y="107"/>
                  </a:cubicBezTo>
                  <a:cubicBezTo>
                    <a:pt x="78" y="106"/>
                    <a:pt x="78" y="106"/>
                    <a:pt x="78" y="105"/>
                  </a:cubicBezTo>
                  <a:cubicBezTo>
                    <a:pt x="78" y="58"/>
                    <a:pt x="126" y="42"/>
                    <a:pt x="149" y="3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35" name="组合 334"/>
          <p:cNvGrpSpPr/>
          <p:nvPr/>
        </p:nvGrpSpPr>
        <p:grpSpPr>
          <a:xfrm>
            <a:off x="7254681" y="1675723"/>
            <a:ext cx="630398" cy="663577"/>
            <a:chOff x="7360698" y="1225150"/>
            <a:chExt cx="630398" cy="663577"/>
          </a:xfrm>
          <a:solidFill>
            <a:schemeClr val="bg1"/>
          </a:solidFill>
        </p:grpSpPr>
        <p:sp>
          <p:nvSpPr>
            <p:cNvPr id="336" name="Rectangle 599"/>
            <p:cNvSpPr>
              <a:spLocks noChangeArrowheads="1"/>
            </p:cNvSpPr>
            <p:nvPr/>
          </p:nvSpPr>
          <p:spPr bwMode="auto">
            <a:xfrm>
              <a:off x="7442203" y="1716342"/>
              <a:ext cx="427719" cy="238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7" name="Freeform 600"/>
            <p:cNvSpPr/>
            <p:nvPr/>
          </p:nvSpPr>
          <p:spPr bwMode="auto">
            <a:xfrm>
              <a:off x="7825923" y="1315310"/>
              <a:ext cx="51211" cy="62030"/>
            </a:xfrm>
            <a:custGeom>
              <a:avLst/>
              <a:gdLst>
                <a:gd name="T0" fmla="*/ 26 w 30"/>
                <a:gd name="T1" fmla="*/ 0 h 36"/>
                <a:gd name="T2" fmla="*/ 29 w 30"/>
                <a:gd name="T3" fmla="*/ 1 h 36"/>
                <a:gd name="T4" fmla="*/ 30 w 30"/>
                <a:gd name="T5" fmla="*/ 3 h 36"/>
                <a:gd name="T6" fmla="*/ 29 w 30"/>
                <a:gd name="T7" fmla="*/ 5 h 36"/>
                <a:gd name="T8" fmla="*/ 26 w 30"/>
                <a:gd name="T9" fmla="*/ 6 h 36"/>
                <a:gd name="T10" fmla="*/ 19 w 30"/>
                <a:gd name="T11" fmla="*/ 6 h 36"/>
                <a:gd name="T12" fmla="*/ 19 w 30"/>
                <a:gd name="T13" fmla="*/ 31 h 36"/>
                <a:gd name="T14" fmla="*/ 18 w 30"/>
                <a:gd name="T15" fmla="*/ 35 h 36"/>
                <a:gd name="T16" fmla="*/ 15 w 30"/>
                <a:gd name="T17" fmla="*/ 36 h 36"/>
                <a:gd name="T18" fmla="*/ 13 w 30"/>
                <a:gd name="T19" fmla="*/ 35 h 36"/>
                <a:gd name="T20" fmla="*/ 12 w 30"/>
                <a:gd name="T21" fmla="*/ 31 h 36"/>
                <a:gd name="T22" fmla="*/ 12 w 30"/>
                <a:gd name="T23" fmla="*/ 6 h 36"/>
                <a:gd name="T24" fmla="*/ 4 w 30"/>
                <a:gd name="T25" fmla="*/ 6 h 36"/>
                <a:gd name="T26" fmla="*/ 1 w 30"/>
                <a:gd name="T27" fmla="*/ 5 h 36"/>
                <a:gd name="T28" fmla="*/ 0 w 30"/>
                <a:gd name="T29" fmla="*/ 3 h 36"/>
                <a:gd name="T30" fmla="*/ 1 w 30"/>
                <a:gd name="T31" fmla="*/ 1 h 36"/>
                <a:gd name="T32" fmla="*/ 4 w 30"/>
                <a:gd name="T33" fmla="*/ 0 h 36"/>
                <a:gd name="T34" fmla="*/ 26 w 30"/>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6">
                  <a:moveTo>
                    <a:pt x="26" y="0"/>
                  </a:moveTo>
                  <a:cubicBezTo>
                    <a:pt x="28" y="0"/>
                    <a:pt x="29" y="1"/>
                    <a:pt x="29" y="1"/>
                  </a:cubicBezTo>
                  <a:cubicBezTo>
                    <a:pt x="30" y="2"/>
                    <a:pt x="30" y="2"/>
                    <a:pt x="30" y="3"/>
                  </a:cubicBezTo>
                  <a:cubicBezTo>
                    <a:pt x="30" y="4"/>
                    <a:pt x="30" y="5"/>
                    <a:pt x="29" y="5"/>
                  </a:cubicBezTo>
                  <a:cubicBezTo>
                    <a:pt x="28" y="6"/>
                    <a:pt x="28" y="6"/>
                    <a:pt x="26" y="6"/>
                  </a:cubicBezTo>
                  <a:cubicBezTo>
                    <a:pt x="19" y="6"/>
                    <a:pt x="19" y="6"/>
                    <a:pt x="19" y="6"/>
                  </a:cubicBezTo>
                  <a:cubicBezTo>
                    <a:pt x="19" y="31"/>
                    <a:pt x="19" y="31"/>
                    <a:pt x="19" y="31"/>
                  </a:cubicBezTo>
                  <a:cubicBezTo>
                    <a:pt x="19" y="33"/>
                    <a:pt x="18" y="34"/>
                    <a:pt x="18" y="35"/>
                  </a:cubicBezTo>
                  <a:cubicBezTo>
                    <a:pt x="17" y="35"/>
                    <a:pt x="16" y="36"/>
                    <a:pt x="15" y="36"/>
                  </a:cubicBezTo>
                  <a:cubicBezTo>
                    <a:pt x="14" y="36"/>
                    <a:pt x="13" y="35"/>
                    <a:pt x="13" y="35"/>
                  </a:cubicBezTo>
                  <a:cubicBezTo>
                    <a:pt x="12" y="34"/>
                    <a:pt x="12" y="33"/>
                    <a:pt x="12" y="31"/>
                  </a:cubicBezTo>
                  <a:cubicBezTo>
                    <a:pt x="12" y="6"/>
                    <a:pt x="12" y="6"/>
                    <a:pt x="12" y="6"/>
                  </a:cubicBezTo>
                  <a:cubicBezTo>
                    <a:pt x="4" y="6"/>
                    <a:pt x="4" y="6"/>
                    <a:pt x="4" y="6"/>
                  </a:cubicBezTo>
                  <a:cubicBezTo>
                    <a:pt x="3" y="6"/>
                    <a:pt x="2" y="6"/>
                    <a:pt x="1" y="5"/>
                  </a:cubicBezTo>
                  <a:cubicBezTo>
                    <a:pt x="1" y="5"/>
                    <a:pt x="0" y="4"/>
                    <a:pt x="0" y="3"/>
                  </a:cubicBezTo>
                  <a:cubicBezTo>
                    <a:pt x="0" y="2"/>
                    <a:pt x="1" y="2"/>
                    <a:pt x="1" y="1"/>
                  </a:cubicBezTo>
                  <a:cubicBezTo>
                    <a:pt x="2" y="1"/>
                    <a:pt x="3" y="0"/>
                    <a:pt x="4" y="0"/>
                  </a:cubicBez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8" name="Rectangle 601"/>
            <p:cNvSpPr>
              <a:spLocks noChangeArrowheads="1"/>
            </p:cNvSpPr>
            <p:nvPr/>
          </p:nvSpPr>
          <p:spPr bwMode="auto">
            <a:xfrm>
              <a:off x="7442203" y="1655033"/>
              <a:ext cx="383721" cy="252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9" name="Freeform 602"/>
            <p:cNvSpPr/>
            <p:nvPr/>
          </p:nvSpPr>
          <p:spPr bwMode="auto">
            <a:xfrm>
              <a:off x="7769663" y="1315310"/>
              <a:ext cx="52654" cy="62030"/>
            </a:xfrm>
            <a:custGeom>
              <a:avLst/>
              <a:gdLst>
                <a:gd name="T0" fmla="*/ 29 w 31"/>
                <a:gd name="T1" fmla="*/ 6 h 36"/>
                <a:gd name="T2" fmla="*/ 30 w 31"/>
                <a:gd name="T3" fmla="*/ 10 h 36"/>
                <a:gd name="T4" fmla="*/ 30 w 31"/>
                <a:gd name="T5" fmla="*/ 12 h 36"/>
                <a:gd name="T6" fmla="*/ 27 w 31"/>
                <a:gd name="T7" fmla="*/ 13 h 36"/>
                <a:gd name="T8" fmla="*/ 25 w 31"/>
                <a:gd name="T9" fmla="*/ 13 h 36"/>
                <a:gd name="T10" fmla="*/ 24 w 31"/>
                <a:gd name="T11" fmla="*/ 10 h 36"/>
                <a:gd name="T12" fmla="*/ 21 w 31"/>
                <a:gd name="T13" fmla="*/ 7 h 36"/>
                <a:gd name="T14" fmla="*/ 16 w 31"/>
                <a:gd name="T15" fmla="*/ 5 h 36"/>
                <a:gd name="T16" fmla="*/ 9 w 31"/>
                <a:gd name="T17" fmla="*/ 9 h 36"/>
                <a:gd name="T18" fmla="*/ 7 w 31"/>
                <a:gd name="T19" fmla="*/ 18 h 36"/>
                <a:gd name="T20" fmla="*/ 8 w 31"/>
                <a:gd name="T21" fmla="*/ 25 h 36"/>
                <a:gd name="T22" fmla="*/ 11 w 31"/>
                <a:gd name="T23" fmla="*/ 29 h 36"/>
                <a:gd name="T24" fmla="*/ 16 w 31"/>
                <a:gd name="T25" fmla="*/ 30 h 36"/>
                <a:gd name="T26" fmla="*/ 21 w 31"/>
                <a:gd name="T27" fmla="*/ 29 h 36"/>
                <a:gd name="T28" fmla="*/ 24 w 31"/>
                <a:gd name="T29" fmla="*/ 24 h 36"/>
                <a:gd name="T30" fmla="*/ 25 w 31"/>
                <a:gd name="T31" fmla="*/ 22 h 36"/>
                <a:gd name="T32" fmla="*/ 27 w 31"/>
                <a:gd name="T33" fmla="*/ 21 h 36"/>
                <a:gd name="T34" fmla="*/ 30 w 31"/>
                <a:gd name="T35" fmla="*/ 22 h 36"/>
                <a:gd name="T36" fmla="*/ 31 w 31"/>
                <a:gd name="T37" fmla="*/ 24 h 36"/>
                <a:gd name="T38" fmla="*/ 30 w 31"/>
                <a:gd name="T39" fmla="*/ 28 h 36"/>
                <a:gd name="T40" fmla="*/ 27 w 31"/>
                <a:gd name="T41" fmla="*/ 31 h 36"/>
                <a:gd name="T42" fmla="*/ 23 w 31"/>
                <a:gd name="T43" fmla="*/ 35 h 36"/>
                <a:gd name="T44" fmla="*/ 16 w 31"/>
                <a:gd name="T45" fmla="*/ 36 h 36"/>
                <a:gd name="T46" fmla="*/ 11 w 31"/>
                <a:gd name="T47" fmla="*/ 35 h 36"/>
                <a:gd name="T48" fmla="*/ 7 w 31"/>
                <a:gd name="T49" fmla="*/ 34 h 36"/>
                <a:gd name="T50" fmla="*/ 4 w 31"/>
                <a:gd name="T51" fmla="*/ 31 h 36"/>
                <a:gd name="T52" fmla="*/ 1 w 31"/>
                <a:gd name="T53" fmla="*/ 27 h 36"/>
                <a:gd name="T54" fmla="*/ 0 w 31"/>
                <a:gd name="T55" fmla="*/ 23 h 36"/>
                <a:gd name="T56" fmla="*/ 0 w 31"/>
                <a:gd name="T57" fmla="*/ 18 h 36"/>
                <a:gd name="T58" fmla="*/ 1 w 31"/>
                <a:gd name="T59" fmla="*/ 10 h 36"/>
                <a:gd name="T60" fmla="*/ 4 w 31"/>
                <a:gd name="T61" fmla="*/ 5 h 36"/>
                <a:gd name="T62" fmla="*/ 10 w 31"/>
                <a:gd name="T63" fmla="*/ 1 h 36"/>
                <a:gd name="T64" fmla="*/ 16 w 31"/>
                <a:gd name="T65" fmla="*/ 0 h 36"/>
                <a:gd name="T66" fmla="*/ 24 w 31"/>
                <a:gd name="T67" fmla="*/ 1 h 36"/>
                <a:gd name="T68" fmla="*/ 29 w 31"/>
                <a:gd name="T6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36">
                  <a:moveTo>
                    <a:pt x="29" y="6"/>
                  </a:moveTo>
                  <a:cubicBezTo>
                    <a:pt x="30" y="7"/>
                    <a:pt x="30" y="9"/>
                    <a:pt x="30" y="10"/>
                  </a:cubicBezTo>
                  <a:cubicBezTo>
                    <a:pt x="30" y="11"/>
                    <a:pt x="30" y="12"/>
                    <a:pt x="30" y="12"/>
                  </a:cubicBezTo>
                  <a:cubicBezTo>
                    <a:pt x="29" y="13"/>
                    <a:pt x="28" y="13"/>
                    <a:pt x="27" y="13"/>
                  </a:cubicBezTo>
                  <a:cubicBezTo>
                    <a:pt x="27" y="13"/>
                    <a:pt x="26" y="13"/>
                    <a:pt x="25" y="13"/>
                  </a:cubicBezTo>
                  <a:cubicBezTo>
                    <a:pt x="25" y="12"/>
                    <a:pt x="24" y="12"/>
                    <a:pt x="24" y="10"/>
                  </a:cubicBezTo>
                  <a:cubicBezTo>
                    <a:pt x="23" y="9"/>
                    <a:pt x="22" y="7"/>
                    <a:pt x="21" y="7"/>
                  </a:cubicBezTo>
                  <a:cubicBezTo>
                    <a:pt x="19" y="6"/>
                    <a:pt x="18" y="5"/>
                    <a:pt x="16" y="5"/>
                  </a:cubicBezTo>
                  <a:cubicBezTo>
                    <a:pt x="13" y="5"/>
                    <a:pt x="11" y="6"/>
                    <a:pt x="9" y="9"/>
                  </a:cubicBezTo>
                  <a:cubicBezTo>
                    <a:pt x="8" y="11"/>
                    <a:pt x="7" y="14"/>
                    <a:pt x="7" y="18"/>
                  </a:cubicBezTo>
                  <a:cubicBezTo>
                    <a:pt x="7" y="21"/>
                    <a:pt x="7" y="23"/>
                    <a:pt x="8" y="25"/>
                  </a:cubicBezTo>
                  <a:cubicBezTo>
                    <a:pt x="9" y="27"/>
                    <a:pt x="10" y="28"/>
                    <a:pt x="11" y="29"/>
                  </a:cubicBezTo>
                  <a:cubicBezTo>
                    <a:pt x="12" y="30"/>
                    <a:pt x="14" y="30"/>
                    <a:pt x="16" y="30"/>
                  </a:cubicBezTo>
                  <a:cubicBezTo>
                    <a:pt x="18" y="30"/>
                    <a:pt x="20" y="30"/>
                    <a:pt x="21" y="29"/>
                  </a:cubicBezTo>
                  <a:cubicBezTo>
                    <a:pt x="22" y="28"/>
                    <a:pt x="23" y="26"/>
                    <a:pt x="24" y="24"/>
                  </a:cubicBezTo>
                  <a:cubicBezTo>
                    <a:pt x="24" y="23"/>
                    <a:pt x="25" y="22"/>
                    <a:pt x="25" y="22"/>
                  </a:cubicBezTo>
                  <a:cubicBezTo>
                    <a:pt x="26" y="21"/>
                    <a:pt x="26" y="21"/>
                    <a:pt x="27" y="21"/>
                  </a:cubicBezTo>
                  <a:cubicBezTo>
                    <a:pt x="28" y="21"/>
                    <a:pt x="29" y="21"/>
                    <a:pt x="30" y="22"/>
                  </a:cubicBezTo>
                  <a:cubicBezTo>
                    <a:pt x="30" y="22"/>
                    <a:pt x="31" y="23"/>
                    <a:pt x="31" y="24"/>
                  </a:cubicBezTo>
                  <a:cubicBezTo>
                    <a:pt x="31" y="25"/>
                    <a:pt x="30" y="26"/>
                    <a:pt x="30" y="28"/>
                  </a:cubicBezTo>
                  <a:cubicBezTo>
                    <a:pt x="29" y="29"/>
                    <a:pt x="28" y="30"/>
                    <a:pt x="27" y="31"/>
                  </a:cubicBezTo>
                  <a:cubicBezTo>
                    <a:pt x="26" y="33"/>
                    <a:pt x="24" y="34"/>
                    <a:pt x="23" y="35"/>
                  </a:cubicBezTo>
                  <a:cubicBezTo>
                    <a:pt x="21" y="35"/>
                    <a:pt x="19" y="36"/>
                    <a:pt x="16" y="36"/>
                  </a:cubicBezTo>
                  <a:cubicBezTo>
                    <a:pt x="14" y="36"/>
                    <a:pt x="13" y="36"/>
                    <a:pt x="11" y="35"/>
                  </a:cubicBezTo>
                  <a:cubicBezTo>
                    <a:pt x="10" y="35"/>
                    <a:pt x="8" y="34"/>
                    <a:pt x="7" y="34"/>
                  </a:cubicBezTo>
                  <a:cubicBezTo>
                    <a:pt x="6" y="33"/>
                    <a:pt x="5" y="32"/>
                    <a:pt x="4" y="31"/>
                  </a:cubicBezTo>
                  <a:cubicBezTo>
                    <a:pt x="3" y="30"/>
                    <a:pt x="2" y="28"/>
                    <a:pt x="1" y="27"/>
                  </a:cubicBezTo>
                  <a:cubicBezTo>
                    <a:pt x="1" y="26"/>
                    <a:pt x="0" y="24"/>
                    <a:pt x="0" y="23"/>
                  </a:cubicBezTo>
                  <a:cubicBezTo>
                    <a:pt x="0" y="21"/>
                    <a:pt x="0" y="19"/>
                    <a:pt x="0" y="18"/>
                  </a:cubicBezTo>
                  <a:cubicBezTo>
                    <a:pt x="0" y="15"/>
                    <a:pt x="0" y="12"/>
                    <a:pt x="1" y="10"/>
                  </a:cubicBezTo>
                  <a:cubicBezTo>
                    <a:pt x="2" y="8"/>
                    <a:pt x="3" y="6"/>
                    <a:pt x="4" y="5"/>
                  </a:cubicBezTo>
                  <a:cubicBezTo>
                    <a:pt x="6" y="3"/>
                    <a:pt x="8" y="2"/>
                    <a:pt x="10" y="1"/>
                  </a:cubicBezTo>
                  <a:cubicBezTo>
                    <a:pt x="12" y="0"/>
                    <a:pt x="14" y="0"/>
                    <a:pt x="16" y="0"/>
                  </a:cubicBezTo>
                  <a:cubicBezTo>
                    <a:pt x="19" y="0"/>
                    <a:pt x="21" y="0"/>
                    <a:pt x="24" y="1"/>
                  </a:cubicBezTo>
                  <a:cubicBezTo>
                    <a:pt x="26" y="3"/>
                    <a:pt x="27" y="4"/>
                    <a:pt x="2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0" name="Rectangle 603"/>
            <p:cNvSpPr>
              <a:spLocks noChangeArrowheads="1"/>
            </p:cNvSpPr>
            <p:nvPr/>
          </p:nvSpPr>
          <p:spPr bwMode="auto">
            <a:xfrm>
              <a:off x="7442203" y="1591560"/>
              <a:ext cx="295004" cy="324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1" name="Freeform 604"/>
            <p:cNvSpPr/>
            <p:nvPr/>
          </p:nvSpPr>
          <p:spPr bwMode="auto">
            <a:xfrm>
              <a:off x="7714846" y="1315310"/>
              <a:ext cx="46162" cy="59866"/>
            </a:xfrm>
            <a:custGeom>
              <a:avLst/>
              <a:gdLst>
                <a:gd name="T0" fmla="*/ 24 w 27"/>
                <a:gd name="T1" fmla="*/ 35 h 35"/>
                <a:gd name="T2" fmla="*/ 5 w 27"/>
                <a:gd name="T3" fmla="*/ 35 h 35"/>
                <a:gd name="T4" fmla="*/ 1 w 27"/>
                <a:gd name="T5" fmla="*/ 34 h 35"/>
                <a:gd name="T6" fmla="*/ 0 w 27"/>
                <a:gd name="T7" fmla="*/ 31 h 35"/>
                <a:gd name="T8" fmla="*/ 0 w 27"/>
                <a:gd name="T9" fmla="*/ 5 h 35"/>
                <a:gd name="T10" fmla="*/ 1 w 27"/>
                <a:gd name="T11" fmla="*/ 2 h 35"/>
                <a:gd name="T12" fmla="*/ 2 w 27"/>
                <a:gd name="T13" fmla="*/ 1 h 35"/>
                <a:gd name="T14" fmla="*/ 5 w 27"/>
                <a:gd name="T15" fmla="*/ 0 h 35"/>
                <a:gd name="T16" fmla="*/ 23 w 27"/>
                <a:gd name="T17" fmla="*/ 0 h 35"/>
                <a:gd name="T18" fmla="*/ 26 w 27"/>
                <a:gd name="T19" fmla="*/ 1 h 35"/>
                <a:gd name="T20" fmla="*/ 27 w 27"/>
                <a:gd name="T21" fmla="*/ 3 h 35"/>
                <a:gd name="T22" fmla="*/ 26 w 27"/>
                <a:gd name="T23" fmla="*/ 5 h 35"/>
                <a:gd name="T24" fmla="*/ 23 w 27"/>
                <a:gd name="T25" fmla="*/ 6 h 35"/>
                <a:gd name="T26" fmla="*/ 8 w 27"/>
                <a:gd name="T27" fmla="*/ 6 h 35"/>
                <a:gd name="T28" fmla="*/ 8 w 27"/>
                <a:gd name="T29" fmla="*/ 14 h 35"/>
                <a:gd name="T30" fmla="*/ 22 w 27"/>
                <a:gd name="T31" fmla="*/ 14 h 35"/>
                <a:gd name="T32" fmla="*/ 25 w 27"/>
                <a:gd name="T33" fmla="*/ 15 h 35"/>
                <a:gd name="T34" fmla="*/ 25 w 27"/>
                <a:gd name="T35" fmla="*/ 17 h 35"/>
                <a:gd name="T36" fmla="*/ 25 w 27"/>
                <a:gd name="T37" fmla="*/ 19 h 35"/>
                <a:gd name="T38" fmla="*/ 22 w 27"/>
                <a:gd name="T39" fmla="*/ 20 h 35"/>
                <a:gd name="T40" fmla="*/ 8 w 27"/>
                <a:gd name="T41" fmla="*/ 20 h 35"/>
                <a:gd name="T42" fmla="*/ 8 w 27"/>
                <a:gd name="T43" fmla="*/ 30 h 35"/>
                <a:gd name="T44" fmla="*/ 24 w 27"/>
                <a:gd name="T45" fmla="*/ 30 h 35"/>
                <a:gd name="T46" fmla="*/ 26 w 27"/>
                <a:gd name="T47" fmla="*/ 30 h 35"/>
                <a:gd name="T48" fmla="*/ 27 w 27"/>
                <a:gd name="T49" fmla="*/ 32 h 35"/>
                <a:gd name="T50" fmla="*/ 26 w 27"/>
                <a:gd name="T51" fmla="*/ 34 h 35"/>
                <a:gd name="T52" fmla="*/ 24 w 27"/>
                <a:gd name="T5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35">
                  <a:moveTo>
                    <a:pt x="24" y="35"/>
                  </a:moveTo>
                  <a:cubicBezTo>
                    <a:pt x="5" y="35"/>
                    <a:pt x="5" y="35"/>
                    <a:pt x="5" y="35"/>
                  </a:cubicBezTo>
                  <a:cubicBezTo>
                    <a:pt x="3" y="35"/>
                    <a:pt x="2" y="35"/>
                    <a:pt x="1" y="34"/>
                  </a:cubicBezTo>
                  <a:cubicBezTo>
                    <a:pt x="1" y="33"/>
                    <a:pt x="0" y="32"/>
                    <a:pt x="0" y="31"/>
                  </a:cubicBezTo>
                  <a:cubicBezTo>
                    <a:pt x="0" y="5"/>
                    <a:pt x="0" y="5"/>
                    <a:pt x="0" y="5"/>
                  </a:cubicBezTo>
                  <a:cubicBezTo>
                    <a:pt x="0" y="4"/>
                    <a:pt x="1" y="3"/>
                    <a:pt x="1" y="2"/>
                  </a:cubicBezTo>
                  <a:cubicBezTo>
                    <a:pt x="1" y="2"/>
                    <a:pt x="2" y="1"/>
                    <a:pt x="2" y="1"/>
                  </a:cubicBezTo>
                  <a:cubicBezTo>
                    <a:pt x="3" y="0"/>
                    <a:pt x="4" y="0"/>
                    <a:pt x="5" y="0"/>
                  </a:cubicBezTo>
                  <a:cubicBezTo>
                    <a:pt x="23" y="0"/>
                    <a:pt x="23" y="0"/>
                    <a:pt x="23" y="0"/>
                  </a:cubicBezTo>
                  <a:cubicBezTo>
                    <a:pt x="25" y="0"/>
                    <a:pt x="25" y="1"/>
                    <a:pt x="26" y="1"/>
                  </a:cubicBezTo>
                  <a:cubicBezTo>
                    <a:pt x="26" y="2"/>
                    <a:pt x="27" y="2"/>
                    <a:pt x="27" y="3"/>
                  </a:cubicBezTo>
                  <a:cubicBezTo>
                    <a:pt x="27" y="4"/>
                    <a:pt x="26" y="4"/>
                    <a:pt x="26" y="5"/>
                  </a:cubicBezTo>
                  <a:cubicBezTo>
                    <a:pt x="25" y="6"/>
                    <a:pt x="25" y="6"/>
                    <a:pt x="23" y="6"/>
                  </a:cubicBezTo>
                  <a:cubicBezTo>
                    <a:pt x="8" y="6"/>
                    <a:pt x="8" y="6"/>
                    <a:pt x="8" y="6"/>
                  </a:cubicBezTo>
                  <a:cubicBezTo>
                    <a:pt x="8" y="14"/>
                    <a:pt x="8" y="14"/>
                    <a:pt x="8" y="14"/>
                  </a:cubicBezTo>
                  <a:cubicBezTo>
                    <a:pt x="22" y="14"/>
                    <a:pt x="22" y="14"/>
                    <a:pt x="22" y="14"/>
                  </a:cubicBezTo>
                  <a:cubicBezTo>
                    <a:pt x="23" y="14"/>
                    <a:pt x="24" y="15"/>
                    <a:pt x="25" y="15"/>
                  </a:cubicBezTo>
                  <a:cubicBezTo>
                    <a:pt x="25" y="16"/>
                    <a:pt x="25" y="16"/>
                    <a:pt x="25" y="17"/>
                  </a:cubicBezTo>
                  <a:cubicBezTo>
                    <a:pt x="25" y="18"/>
                    <a:pt x="25" y="18"/>
                    <a:pt x="25" y="19"/>
                  </a:cubicBezTo>
                  <a:cubicBezTo>
                    <a:pt x="24" y="19"/>
                    <a:pt x="23" y="20"/>
                    <a:pt x="22" y="20"/>
                  </a:cubicBezTo>
                  <a:cubicBezTo>
                    <a:pt x="8" y="20"/>
                    <a:pt x="8" y="20"/>
                    <a:pt x="8" y="20"/>
                  </a:cubicBezTo>
                  <a:cubicBezTo>
                    <a:pt x="8" y="30"/>
                    <a:pt x="8" y="30"/>
                    <a:pt x="8" y="30"/>
                  </a:cubicBezTo>
                  <a:cubicBezTo>
                    <a:pt x="24" y="30"/>
                    <a:pt x="24" y="30"/>
                    <a:pt x="24" y="30"/>
                  </a:cubicBezTo>
                  <a:cubicBezTo>
                    <a:pt x="25" y="30"/>
                    <a:pt x="26" y="30"/>
                    <a:pt x="26" y="30"/>
                  </a:cubicBezTo>
                  <a:cubicBezTo>
                    <a:pt x="27" y="31"/>
                    <a:pt x="27" y="31"/>
                    <a:pt x="27" y="32"/>
                  </a:cubicBezTo>
                  <a:cubicBezTo>
                    <a:pt x="27" y="33"/>
                    <a:pt x="27" y="34"/>
                    <a:pt x="26" y="34"/>
                  </a:cubicBezTo>
                  <a:cubicBezTo>
                    <a:pt x="26" y="35"/>
                    <a:pt x="25" y="35"/>
                    <a:pt x="24"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2" name="Rectangle 605"/>
            <p:cNvSpPr>
              <a:spLocks noChangeArrowheads="1"/>
            </p:cNvSpPr>
            <p:nvPr/>
          </p:nvSpPr>
          <p:spPr bwMode="auto">
            <a:xfrm>
              <a:off x="7442203" y="1533858"/>
              <a:ext cx="233695" cy="2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3" name="Freeform 606"/>
            <p:cNvSpPr/>
            <p:nvPr/>
          </p:nvSpPr>
          <p:spPr bwMode="auto">
            <a:xfrm>
              <a:off x="7663636" y="1315310"/>
              <a:ext cx="39671" cy="62030"/>
            </a:xfrm>
            <a:custGeom>
              <a:avLst/>
              <a:gdLst>
                <a:gd name="T0" fmla="*/ 22 w 23"/>
                <a:gd name="T1" fmla="*/ 1 h 36"/>
                <a:gd name="T2" fmla="*/ 23 w 23"/>
                <a:gd name="T3" fmla="*/ 4 h 36"/>
                <a:gd name="T4" fmla="*/ 23 w 23"/>
                <a:gd name="T5" fmla="*/ 22 h 36"/>
                <a:gd name="T6" fmla="*/ 23 w 23"/>
                <a:gd name="T7" fmla="*/ 26 h 36"/>
                <a:gd name="T8" fmla="*/ 22 w 23"/>
                <a:gd name="T9" fmla="*/ 30 h 36"/>
                <a:gd name="T10" fmla="*/ 18 w 23"/>
                <a:gd name="T11" fmla="*/ 34 h 36"/>
                <a:gd name="T12" fmla="*/ 11 w 23"/>
                <a:gd name="T13" fmla="*/ 36 h 36"/>
                <a:gd name="T14" fmla="*/ 5 w 23"/>
                <a:gd name="T15" fmla="*/ 35 h 36"/>
                <a:gd name="T16" fmla="*/ 1 w 23"/>
                <a:gd name="T17" fmla="*/ 31 h 36"/>
                <a:gd name="T18" fmla="*/ 0 w 23"/>
                <a:gd name="T19" fmla="*/ 28 h 36"/>
                <a:gd name="T20" fmla="*/ 0 w 23"/>
                <a:gd name="T21" fmla="*/ 25 h 36"/>
                <a:gd name="T22" fmla="*/ 1 w 23"/>
                <a:gd name="T23" fmla="*/ 22 h 36"/>
                <a:gd name="T24" fmla="*/ 3 w 23"/>
                <a:gd name="T25" fmla="*/ 21 h 36"/>
                <a:gd name="T26" fmla="*/ 5 w 23"/>
                <a:gd name="T27" fmla="*/ 22 h 36"/>
                <a:gd name="T28" fmla="*/ 6 w 23"/>
                <a:gd name="T29" fmla="*/ 25 h 36"/>
                <a:gd name="T30" fmla="*/ 7 w 23"/>
                <a:gd name="T31" fmla="*/ 27 h 36"/>
                <a:gd name="T32" fmla="*/ 8 w 23"/>
                <a:gd name="T33" fmla="*/ 29 h 36"/>
                <a:gd name="T34" fmla="*/ 11 w 23"/>
                <a:gd name="T35" fmla="*/ 30 h 36"/>
                <a:gd name="T36" fmla="*/ 16 w 23"/>
                <a:gd name="T37" fmla="*/ 23 h 36"/>
                <a:gd name="T38" fmla="*/ 16 w 23"/>
                <a:gd name="T39" fmla="*/ 4 h 36"/>
                <a:gd name="T40" fmla="*/ 17 w 23"/>
                <a:gd name="T41" fmla="*/ 1 h 36"/>
                <a:gd name="T42" fmla="*/ 19 w 23"/>
                <a:gd name="T43" fmla="*/ 0 h 36"/>
                <a:gd name="T44" fmla="*/ 22 w 23"/>
                <a:gd name="T4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6">
                  <a:moveTo>
                    <a:pt x="22" y="1"/>
                  </a:moveTo>
                  <a:cubicBezTo>
                    <a:pt x="23" y="2"/>
                    <a:pt x="23" y="3"/>
                    <a:pt x="23" y="4"/>
                  </a:cubicBezTo>
                  <a:cubicBezTo>
                    <a:pt x="23" y="22"/>
                    <a:pt x="23" y="22"/>
                    <a:pt x="23" y="22"/>
                  </a:cubicBezTo>
                  <a:cubicBezTo>
                    <a:pt x="23" y="24"/>
                    <a:pt x="23" y="25"/>
                    <a:pt x="23" y="26"/>
                  </a:cubicBezTo>
                  <a:cubicBezTo>
                    <a:pt x="22" y="27"/>
                    <a:pt x="22" y="28"/>
                    <a:pt x="22" y="30"/>
                  </a:cubicBezTo>
                  <a:cubicBezTo>
                    <a:pt x="21" y="31"/>
                    <a:pt x="20" y="33"/>
                    <a:pt x="18" y="34"/>
                  </a:cubicBezTo>
                  <a:cubicBezTo>
                    <a:pt x="16" y="35"/>
                    <a:pt x="14" y="36"/>
                    <a:pt x="11" y="36"/>
                  </a:cubicBezTo>
                  <a:cubicBezTo>
                    <a:pt x="9" y="36"/>
                    <a:pt x="7" y="35"/>
                    <a:pt x="5" y="35"/>
                  </a:cubicBezTo>
                  <a:cubicBezTo>
                    <a:pt x="4" y="34"/>
                    <a:pt x="2" y="33"/>
                    <a:pt x="1" y="31"/>
                  </a:cubicBezTo>
                  <a:cubicBezTo>
                    <a:pt x="1" y="30"/>
                    <a:pt x="1" y="29"/>
                    <a:pt x="0" y="28"/>
                  </a:cubicBezTo>
                  <a:cubicBezTo>
                    <a:pt x="0" y="27"/>
                    <a:pt x="0" y="26"/>
                    <a:pt x="0" y="25"/>
                  </a:cubicBezTo>
                  <a:cubicBezTo>
                    <a:pt x="0" y="23"/>
                    <a:pt x="0" y="23"/>
                    <a:pt x="1" y="22"/>
                  </a:cubicBezTo>
                  <a:cubicBezTo>
                    <a:pt x="1" y="22"/>
                    <a:pt x="2" y="21"/>
                    <a:pt x="3" y="21"/>
                  </a:cubicBezTo>
                  <a:cubicBezTo>
                    <a:pt x="4" y="21"/>
                    <a:pt x="5" y="21"/>
                    <a:pt x="5" y="22"/>
                  </a:cubicBezTo>
                  <a:cubicBezTo>
                    <a:pt x="6" y="23"/>
                    <a:pt x="6" y="23"/>
                    <a:pt x="6" y="25"/>
                  </a:cubicBezTo>
                  <a:cubicBezTo>
                    <a:pt x="7" y="26"/>
                    <a:pt x="7" y="27"/>
                    <a:pt x="7" y="27"/>
                  </a:cubicBezTo>
                  <a:cubicBezTo>
                    <a:pt x="7" y="28"/>
                    <a:pt x="8" y="29"/>
                    <a:pt x="8" y="29"/>
                  </a:cubicBezTo>
                  <a:cubicBezTo>
                    <a:pt x="9" y="30"/>
                    <a:pt x="10" y="30"/>
                    <a:pt x="11" y="30"/>
                  </a:cubicBezTo>
                  <a:cubicBezTo>
                    <a:pt x="14" y="30"/>
                    <a:pt x="16" y="28"/>
                    <a:pt x="16" y="23"/>
                  </a:cubicBezTo>
                  <a:cubicBezTo>
                    <a:pt x="16" y="4"/>
                    <a:pt x="16" y="4"/>
                    <a:pt x="16" y="4"/>
                  </a:cubicBezTo>
                  <a:cubicBezTo>
                    <a:pt x="16" y="3"/>
                    <a:pt x="16" y="2"/>
                    <a:pt x="17" y="1"/>
                  </a:cubicBezTo>
                  <a:cubicBezTo>
                    <a:pt x="17" y="0"/>
                    <a:pt x="18" y="0"/>
                    <a:pt x="19" y="0"/>
                  </a:cubicBezTo>
                  <a:cubicBezTo>
                    <a:pt x="20" y="0"/>
                    <a:pt x="21" y="0"/>
                    <a:pt x="2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4" name="Freeform 608"/>
            <p:cNvSpPr>
              <a:spLocks noEditPoints="1"/>
            </p:cNvSpPr>
            <p:nvPr/>
          </p:nvSpPr>
          <p:spPr bwMode="auto">
            <a:xfrm>
              <a:off x="7600884" y="1315310"/>
              <a:ext cx="57702" cy="62030"/>
            </a:xfrm>
            <a:custGeom>
              <a:avLst/>
              <a:gdLst>
                <a:gd name="T0" fmla="*/ 9 w 34"/>
                <a:gd name="T1" fmla="*/ 1 h 36"/>
                <a:gd name="T2" fmla="*/ 16 w 34"/>
                <a:gd name="T3" fmla="*/ 0 h 36"/>
                <a:gd name="T4" fmla="*/ 26 w 34"/>
                <a:gd name="T5" fmla="*/ 2 h 36"/>
                <a:gd name="T6" fmla="*/ 32 w 34"/>
                <a:gd name="T7" fmla="*/ 8 h 36"/>
                <a:gd name="T8" fmla="*/ 34 w 34"/>
                <a:gd name="T9" fmla="*/ 18 h 36"/>
                <a:gd name="T10" fmla="*/ 33 w 34"/>
                <a:gd name="T11" fmla="*/ 25 h 36"/>
                <a:gd name="T12" fmla="*/ 29 w 34"/>
                <a:gd name="T13" fmla="*/ 31 h 36"/>
                <a:gd name="T14" fmla="*/ 24 w 34"/>
                <a:gd name="T15" fmla="*/ 34 h 36"/>
                <a:gd name="T16" fmla="*/ 17 w 34"/>
                <a:gd name="T17" fmla="*/ 36 h 36"/>
                <a:gd name="T18" fmla="*/ 9 w 34"/>
                <a:gd name="T19" fmla="*/ 34 h 36"/>
                <a:gd name="T20" fmla="*/ 4 w 34"/>
                <a:gd name="T21" fmla="*/ 31 h 36"/>
                <a:gd name="T22" fmla="*/ 1 w 34"/>
                <a:gd name="T23" fmla="*/ 25 h 36"/>
                <a:gd name="T24" fmla="*/ 0 w 34"/>
                <a:gd name="T25" fmla="*/ 18 h 36"/>
                <a:gd name="T26" fmla="*/ 1 w 34"/>
                <a:gd name="T27" fmla="*/ 10 h 36"/>
                <a:gd name="T28" fmla="*/ 4 w 34"/>
                <a:gd name="T29" fmla="*/ 5 h 36"/>
                <a:gd name="T30" fmla="*/ 9 w 34"/>
                <a:gd name="T31" fmla="*/ 1 h 36"/>
                <a:gd name="T32" fmla="*/ 17 w 34"/>
                <a:gd name="T33" fmla="*/ 30 h 36"/>
                <a:gd name="T34" fmla="*/ 22 w 34"/>
                <a:gd name="T35" fmla="*/ 29 h 36"/>
                <a:gd name="T36" fmla="*/ 25 w 34"/>
                <a:gd name="T37" fmla="*/ 25 h 36"/>
                <a:gd name="T38" fmla="*/ 26 w 34"/>
                <a:gd name="T39" fmla="*/ 18 h 36"/>
                <a:gd name="T40" fmla="*/ 25 w 34"/>
                <a:gd name="T41" fmla="*/ 11 h 36"/>
                <a:gd name="T42" fmla="*/ 22 w 34"/>
                <a:gd name="T43" fmla="*/ 7 h 36"/>
                <a:gd name="T44" fmla="*/ 16 w 34"/>
                <a:gd name="T45" fmla="*/ 5 h 36"/>
                <a:gd name="T46" fmla="*/ 13 w 34"/>
                <a:gd name="T47" fmla="*/ 6 h 36"/>
                <a:gd name="T48" fmla="*/ 9 w 34"/>
                <a:gd name="T49" fmla="*/ 8 h 36"/>
                <a:gd name="T50" fmla="*/ 7 w 34"/>
                <a:gd name="T51" fmla="*/ 12 h 36"/>
                <a:gd name="T52" fmla="*/ 7 w 34"/>
                <a:gd name="T53" fmla="*/ 18 h 36"/>
                <a:gd name="T54" fmla="*/ 7 w 34"/>
                <a:gd name="T55" fmla="*/ 23 h 36"/>
                <a:gd name="T56" fmla="*/ 10 w 34"/>
                <a:gd name="T57" fmla="*/ 27 h 36"/>
                <a:gd name="T58" fmla="*/ 13 w 34"/>
                <a:gd name="T59" fmla="*/ 29 h 36"/>
                <a:gd name="T60" fmla="*/ 17 w 34"/>
                <a:gd name="T6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36">
                  <a:moveTo>
                    <a:pt x="9" y="1"/>
                  </a:moveTo>
                  <a:cubicBezTo>
                    <a:pt x="11" y="0"/>
                    <a:pt x="14" y="0"/>
                    <a:pt x="16" y="0"/>
                  </a:cubicBezTo>
                  <a:cubicBezTo>
                    <a:pt x="20" y="0"/>
                    <a:pt x="23" y="0"/>
                    <a:pt x="26" y="2"/>
                  </a:cubicBezTo>
                  <a:cubicBezTo>
                    <a:pt x="28" y="3"/>
                    <a:pt x="30" y="5"/>
                    <a:pt x="32" y="8"/>
                  </a:cubicBezTo>
                  <a:cubicBezTo>
                    <a:pt x="33" y="11"/>
                    <a:pt x="34" y="14"/>
                    <a:pt x="34" y="18"/>
                  </a:cubicBezTo>
                  <a:cubicBezTo>
                    <a:pt x="34" y="20"/>
                    <a:pt x="33" y="23"/>
                    <a:pt x="33" y="25"/>
                  </a:cubicBezTo>
                  <a:cubicBezTo>
                    <a:pt x="32" y="27"/>
                    <a:pt x="31" y="29"/>
                    <a:pt x="29" y="31"/>
                  </a:cubicBezTo>
                  <a:cubicBezTo>
                    <a:pt x="28" y="32"/>
                    <a:pt x="26" y="34"/>
                    <a:pt x="24" y="34"/>
                  </a:cubicBezTo>
                  <a:cubicBezTo>
                    <a:pt x="22" y="35"/>
                    <a:pt x="19" y="36"/>
                    <a:pt x="17" y="36"/>
                  </a:cubicBezTo>
                  <a:cubicBezTo>
                    <a:pt x="14" y="36"/>
                    <a:pt x="11" y="35"/>
                    <a:pt x="9" y="34"/>
                  </a:cubicBezTo>
                  <a:cubicBezTo>
                    <a:pt x="7" y="33"/>
                    <a:pt x="5" y="32"/>
                    <a:pt x="4" y="31"/>
                  </a:cubicBezTo>
                  <a:cubicBezTo>
                    <a:pt x="2" y="29"/>
                    <a:pt x="1" y="27"/>
                    <a:pt x="1" y="25"/>
                  </a:cubicBezTo>
                  <a:cubicBezTo>
                    <a:pt x="0" y="23"/>
                    <a:pt x="0" y="20"/>
                    <a:pt x="0" y="18"/>
                  </a:cubicBezTo>
                  <a:cubicBezTo>
                    <a:pt x="0" y="15"/>
                    <a:pt x="0" y="13"/>
                    <a:pt x="1" y="10"/>
                  </a:cubicBezTo>
                  <a:cubicBezTo>
                    <a:pt x="2" y="8"/>
                    <a:pt x="3" y="6"/>
                    <a:pt x="4" y="5"/>
                  </a:cubicBezTo>
                  <a:cubicBezTo>
                    <a:pt x="6" y="3"/>
                    <a:pt x="7" y="2"/>
                    <a:pt x="9" y="1"/>
                  </a:cubicBezTo>
                  <a:close/>
                  <a:moveTo>
                    <a:pt x="17" y="30"/>
                  </a:moveTo>
                  <a:cubicBezTo>
                    <a:pt x="18" y="30"/>
                    <a:pt x="20" y="30"/>
                    <a:pt x="22" y="29"/>
                  </a:cubicBezTo>
                  <a:cubicBezTo>
                    <a:pt x="23" y="28"/>
                    <a:pt x="24" y="26"/>
                    <a:pt x="25" y="25"/>
                  </a:cubicBezTo>
                  <a:cubicBezTo>
                    <a:pt x="26" y="23"/>
                    <a:pt x="26" y="20"/>
                    <a:pt x="26" y="18"/>
                  </a:cubicBezTo>
                  <a:cubicBezTo>
                    <a:pt x="26" y="15"/>
                    <a:pt x="26" y="13"/>
                    <a:pt x="25" y="11"/>
                  </a:cubicBezTo>
                  <a:cubicBezTo>
                    <a:pt x="24" y="9"/>
                    <a:pt x="23" y="8"/>
                    <a:pt x="22" y="7"/>
                  </a:cubicBezTo>
                  <a:cubicBezTo>
                    <a:pt x="20" y="6"/>
                    <a:pt x="18" y="5"/>
                    <a:pt x="16" y="5"/>
                  </a:cubicBezTo>
                  <a:cubicBezTo>
                    <a:pt x="15" y="5"/>
                    <a:pt x="14" y="6"/>
                    <a:pt x="13" y="6"/>
                  </a:cubicBezTo>
                  <a:cubicBezTo>
                    <a:pt x="11" y="7"/>
                    <a:pt x="10" y="7"/>
                    <a:pt x="9" y="8"/>
                  </a:cubicBezTo>
                  <a:cubicBezTo>
                    <a:pt x="9" y="9"/>
                    <a:pt x="8" y="11"/>
                    <a:pt x="7" y="12"/>
                  </a:cubicBezTo>
                  <a:cubicBezTo>
                    <a:pt x="7" y="14"/>
                    <a:pt x="7" y="16"/>
                    <a:pt x="7" y="18"/>
                  </a:cubicBezTo>
                  <a:cubicBezTo>
                    <a:pt x="7" y="20"/>
                    <a:pt x="7" y="21"/>
                    <a:pt x="7" y="23"/>
                  </a:cubicBezTo>
                  <a:cubicBezTo>
                    <a:pt x="8" y="25"/>
                    <a:pt x="9" y="26"/>
                    <a:pt x="10" y="27"/>
                  </a:cubicBezTo>
                  <a:cubicBezTo>
                    <a:pt x="10" y="28"/>
                    <a:pt x="11" y="29"/>
                    <a:pt x="13" y="29"/>
                  </a:cubicBezTo>
                  <a:cubicBezTo>
                    <a:pt x="14" y="30"/>
                    <a:pt x="15" y="30"/>
                    <a:pt x="1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5" name="Rectangle 609"/>
            <p:cNvSpPr>
              <a:spLocks noChangeArrowheads="1"/>
            </p:cNvSpPr>
            <p:nvPr/>
          </p:nvSpPr>
          <p:spPr bwMode="auto">
            <a:xfrm>
              <a:off x="7442203" y="1468943"/>
              <a:ext cx="139928" cy="2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6" name="Freeform 610"/>
            <p:cNvSpPr>
              <a:spLocks noEditPoints="1"/>
            </p:cNvSpPr>
            <p:nvPr/>
          </p:nvSpPr>
          <p:spPr bwMode="auto">
            <a:xfrm>
              <a:off x="7543182" y="1315310"/>
              <a:ext cx="49047" cy="62030"/>
            </a:xfrm>
            <a:custGeom>
              <a:avLst/>
              <a:gdLst>
                <a:gd name="T0" fmla="*/ 15 w 29"/>
                <a:gd name="T1" fmla="*/ 23 h 36"/>
                <a:gd name="T2" fmla="*/ 13 w 29"/>
                <a:gd name="T3" fmla="*/ 21 h 36"/>
                <a:gd name="T4" fmla="*/ 10 w 29"/>
                <a:gd name="T5" fmla="*/ 20 h 36"/>
                <a:gd name="T6" fmla="*/ 7 w 29"/>
                <a:gd name="T7" fmla="*/ 20 h 36"/>
                <a:gd name="T8" fmla="*/ 7 w 29"/>
                <a:gd name="T9" fmla="*/ 31 h 36"/>
                <a:gd name="T10" fmla="*/ 6 w 29"/>
                <a:gd name="T11" fmla="*/ 35 h 36"/>
                <a:gd name="T12" fmla="*/ 4 w 29"/>
                <a:gd name="T13" fmla="*/ 36 h 36"/>
                <a:gd name="T14" fmla="*/ 1 w 29"/>
                <a:gd name="T15" fmla="*/ 35 h 36"/>
                <a:gd name="T16" fmla="*/ 0 w 29"/>
                <a:gd name="T17" fmla="*/ 31 h 36"/>
                <a:gd name="T18" fmla="*/ 0 w 29"/>
                <a:gd name="T19" fmla="*/ 5 h 36"/>
                <a:gd name="T20" fmla="*/ 1 w 29"/>
                <a:gd name="T21" fmla="*/ 1 h 36"/>
                <a:gd name="T22" fmla="*/ 4 w 29"/>
                <a:gd name="T23" fmla="*/ 0 h 36"/>
                <a:gd name="T24" fmla="*/ 16 w 29"/>
                <a:gd name="T25" fmla="*/ 0 h 36"/>
                <a:gd name="T26" fmla="*/ 20 w 29"/>
                <a:gd name="T27" fmla="*/ 1 h 36"/>
                <a:gd name="T28" fmla="*/ 23 w 29"/>
                <a:gd name="T29" fmla="*/ 1 h 36"/>
                <a:gd name="T30" fmla="*/ 26 w 29"/>
                <a:gd name="T31" fmla="*/ 3 h 36"/>
                <a:gd name="T32" fmla="*/ 28 w 29"/>
                <a:gd name="T33" fmla="*/ 6 h 36"/>
                <a:gd name="T34" fmla="*/ 29 w 29"/>
                <a:gd name="T35" fmla="*/ 10 h 36"/>
                <a:gd name="T36" fmla="*/ 26 w 29"/>
                <a:gd name="T37" fmla="*/ 16 h 36"/>
                <a:gd name="T38" fmla="*/ 20 w 29"/>
                <a:gd name="T39" fmla="*/ 19 h 36"/>
                <a:gd name="T40" fmla="*/ 23 w 29"/>
                <a:gd name="T41" fmla="*/ 22 h 36"/>
                <a:gd name="T42" fmla="*/ 26 w 29"/>
                <a:gd name="T43" fmla="*/ 26 h 36"/>
                <a:gd name="T44" fmla="*/ 28 w 29"/>
                <a:gd name="T45" fmla="*/ 30 h 36"/>
                <a:gd name="T46" fmla="*/ 29 w 29"/>
                <a:gd name="T47" fmla="*/ 33 h 36"/>
                <a:gd name="T48" fmla="*/ 29 w 29"/>
                <a:gd name="T49" fmla="*/ 34 h 36"/>
                <a:gd name="T50" fmla="*/ 27 w 29"/>
                <a:gd name="T51" fmla="*/ 35 h 36"/>
                <a:gd name="T52" fmla="*/ 26 w 29"/>
                <a:gd name="T53" fmla="*/ 36 h 36"/>
                <a:gd name="T54" fmla="*/ 24 w 29"/>
                <a:gd name="T55" fmla="*/ 35 h 36"/>
                <a:gd name="T56" fmla="*/ 22 w 29"/>
                <a:gd name="T57" fmla="*/ 34 h 36"/>
                <a:gd name="T58" fmla="*/ 21 w 29"/>
                <a:gd name="T59" fmla="*/ 31 h 36"/>
                <a:gd name="T60" fmla="*/ 18 w 29"/>
                <a:gd name="T61" fmla="*/ 26 h 36"/>
                <a:gd name="T62" fmla="*/ 15 w 29"/>
                <a:gd name="T63" fmla="*/ 23 h 36"/>
                <a:gd name="T64" fmla="*/ 19 w 29"/>
                <a:gd name="T65" fmla="*/ 6 h 36"/>
                <a:gd name="T66" fmla="*/ 14 w 29"/>
                <a:gd name="T67" fmla="*/ 6 h 36"/>
                <a:gd name="T68" fmla="*/ 7 w 29"/>
                <a:gd name="T69" fmla="*/ 6 h 36"/>
                <a:gd name="T70" fmla="*/ 7 w 29"/>
                <a:gd name="T71" fmla="*/ 15 h 36"/>
                <a:gd name="T72" fmla="*/ 14 w 29"/>
                <a:gd name="T73" fmla="*/ 15 h 36"/>
                <a:gd name="T74" fmla="*/ 18 w 29"/>
                <a:gd name="T75" fmla="*/ 15 h 36"/>
                <a:gd name="T76" fmla="*/ 20 w 29"/>
                <a:gd name="T77" fmla="*/ 13 h 36"/>
                <a:gd name="T78" fmla="*/ 21 w 29"/>
                <a:gd name="T79" fmla="*/ 10 h 36"/>
                <a:gd name="T80" fmla="*/ 21 w 29"/>
                <a:gd name="T81" fmla="*/ 8 h 36"/>
                <a:gd name="T82" fmla="*/ 19 w 29"/>
                <a:gd name="T8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 h="36">
                  <a:moveTo>
                    <a:pt x="15" y="23"/>
                  </a:moveTo>
                  <a:cubicBezTo>
                    <a:pt x="14" y="22"/>
                    <a:pt x="14" y="21"/>
                    <a:pt x="13" y="21"/>
                  </a:cubicBezTo>
                  <a:cubicBezTo>
                    <a:pt x="12" y="20"/>
                    <a:pt x="11" y="20"/>
                    <a:pt x="10" y="20"/>
                  </a:cubicBezTo>
                  <a:cubicBezTo>
                    <a:pt x="7" y="20"/>
                    <a:pt x="7" y="20"/>
                    <a:pt x="7" y="20"/>
                  </a:cubicBezTo>
                  <a:cubicBezTo>
                    <a:pt x="7" y="31"/>
                    <a:pt x="7" y="31"/>
                    <a:pt x="7" y="31"/>
                  </a:cubicBezTo>
                  <a:cubicBezTo>
                    <a:pt x="7" y="33"/>
                    <a:pt x="7" y="34"/>
                    <a:pt x="6" y="35"/>
                  </a:cubicBezTo>
                  <a:cubicBezTo>
                    <a:pt x="6" y="35"/>
                    <a:pt x="5" y="36"/>
                    <a:pt x="4" y="36"/>
                  </a:cubicBezTo>
                  <a:cubicBezTo>
                    <a:pt x="3" y="36"/>
                    <a:pt x="2" y="35"/>
                    <a:pt x="1" y="35"/>
                  </a:cubicBezTo>
                  <a:cubicBezTo>
                    <a:pt x="0" y="34"/>
                    <a:pt x="0" y="33"/>
                    <a:pt x="0" y="31"/>
                  </a:cubicBezTo>
                  <a:cubicBezTo>
                    <a:pt x="0" y="5"/>
                    <a:pt x="0" y="5"/>
                    <a:pt x="0" y="5"/>
                  </a:cubicBezTo>
                  <a:cubicBezTo>
                    <a:pt x="0" y="3"/>
                    <a:pt x="1" y="2"/>
                    <a:pt x="1" y="1"/>
                  </a:cubicBezTo>
                  <a:cubicBezTo>
                    <a:pt x="2" y="1"/>
                    <a:pt x="3" y="0"/>
                    <a:pt x="4" y="0"/>
                  </a:cubicBezTo>
                  <a:cubicBezTo>
                    <a:pt x="16" y="0"/>
                    <a:pt x="16" y="0"/>
                    <a:pt x="16" y="0"/>
                  </a:cubicBezTo>
                  <a:cubicBezTo>
                    <a:pt x="18" y="0"/>
                    <a:pt x="19" y="0"/>
                    <a:pt x="20" y="1"/>
                  </a:cubicBezTo>
                  <a:cubicBezTo>
                    <a:pt x="21" y="1"/>
                    <a:pt x="22" y="1"/>
                    <a:pt x="23" y="1"/>
                  </a:cubicBezTo>
                  <a:cubicBezTo>
                    <a:pt x="24" y="2"/>
                    <a:pt x="25" y="2"/>
                    <a:pt x="26" y="3"/>
                  </a:cubicBezTo>
                  <a:cubicBezTo>
                    <a:pt x="27" y="4"/>
                    <a:pt x="27" y="5"/>
                    <a:pt x="28" y="6"/>
                  </a:cubicBezTo>
                  <a:cubicBezTo>
                    <a:pt x="28" y="7"/>
                    <a:pt x="29" y="9"/>
                    <a:pt x="29" y="10"/>
                  </a:cubicBezTo>
                  <a:cubicBezTo>
                    <a:pt x="29" y="13"/>
                    <a:pt x="28" y="15"/>
                    <a:pt x="26" y="16"/>
                  </a:cubicBezTo>
                  <a:cubicBezTo>
                    <a:pt x="25" y="18"/>
                    <a:pt x="23" y="19"/>
                    <a:pt x="20" y="19"/>
                  </a:cubicBezTo>
                  <a:cubicBezTo>
                    <a:pt x="21" y="20"/>
                    <a:pt x="22" y="21"/>
                    <a:pt x="23" y="22"/>
                  </a:cubicBezTo>
                  <a:cubicBezTo>
                    <a:pt x="24" y="24"/>
                    <a:pt x="25" y="25"/>
                    <a:pt x="26" y="26"/>
                  </a:cubicBezTo>
                  <a:cubicBezTo>
                    <a:pt x="27" y="28"/>
                    <a:pt x="28" y="29"/>
                    <a:pt x="28" y="30"/>
                  </a:cubicBezTo>
                  <a:cubicBezTo>
                    <a:pt x="29" y="32"/>
                    <a:pt x="29" y="32"/>
                    <a:pt x="29" y="33"/>
                  </a:cubicBezTo>
                  <a:cubicBezTo>
                    <a:pt x="29" y="33"/>
                    <a:pt x="29" y="34"/>
                    <a:pt x="29" y="34"/>
                  </a:cubicBezTo>
                  <a:cubicBezTo>
                    <a:pt x="28" y="35"/>
                    <a:pt x="28" y="35"/>
                    <a:pt x="27" y="35"/>
                  </a:cubicBezTo>
                  <a:cubicBezTo>
                    <a:pt x="27" y="36"/>
                    <a:pt x="26" y="36"/>
                    <a:pt x="26" y="36"/>
                  </a:cubicBezTo>
                  <a:cubicBezTo>
                    <a:pt x="25" y="36"/>
                    <a:pt x="24" y="36"/>
                    <a:pt x="24" y="35"/>
                  </a:cubicBezTo>
                  <a:cubicBezTo>
                    <a:pt x="23" y="35"/>
                    <a:pt x="23" y="34"/>
                    <a:pt x="22" y="34"/>
                  </a:cubicBezTo>
                  <a:cubicBezTo>
                    <a:pt x="22" y="33"/>
                    <a:pt x="21" y="32"/>
                    <a:pt x="21" y="31"/>
                  </a:cubicBezTo>
                  <a:cubicBezTo>
                    <a:pt x="18" y="26"/>
                    <a:pt x="18" y="26"/>
                    <a:pt x="18" y="26"/>
                  </a:cubicBezTo>
                  <a:cubicBezTo>
                    <a:pt x="17" y="25"/>
                    <a:pt x="16" y="23"/>
                    <a:pt x="15" y="23"/>
                  </a:cubicBezTo>
                  <a:close/>
                  <a:moveTo>
                    <a:pt x="19" y="6"/>
                  </a:moveTo>
                  <a:cubicBezTo>
                    <a:pt x="18" y="6"/>
                    <a:pt x="16" y="6"/>
                    <a:pt x="14" y="6"/>
                  </a:cubicBezTo>
                  <a:cubicBezTo>
                    <a:pt x="7" y="6"/>
                    <a:pt x="7" y="6"/>
                    <a:pt x="7" y="6"/>
                  </a:cubicBezTo>
                  <a:cubicBezTo>
                    <a:pt x="7" y="15"/>
                    <a:pt x="7" y="15"/>
                    <a:pt x="7" y="15"/>
                  </a:cubicBezTo>
                  <a:cubicBezTo>
                    <a:pt x="14" y="15"/>
                    <a:pt x="14" y="15"/>
                    <a:pt x="14" y="15"/>
                  </a:cubicBezTo>
                  <a:cubicBezTo>
                    <a:pt x="15" y="15"/>
                    <a:pt x="17" y="15"/>
                    <a:pt x="18" y="15"/>
                  </a:cubicBezTo>
                  <a:cubicBezTo>
                    <a:pt x="19" y="14"/>
                    <a:pt x="20" y="14"/>
                    <a:pt x="20" y="13"/>
                  </a:cubicBezTo>
                  <a:cubicBezTo>
                    <a:pt x="21" y="13"/>
                    <a:pt x="21" y="12"/>
                    <a:pt x="21" y="10"/>
                  </a:cubicBezTo>
                  <a:cubicBezTo>
                    <a:pt x="21" y="9"/>
                    <a:pt x="21" y="8"/>
                    <a:pt x="21" y="8"/>
                  </a:cubicBezTo>
                  <a:cubicBezTo>
                    <a:pt x="20" y="7"/>
                    <a:pt x="19" y="7"/>
                    <a:pt x="1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7" name="Freeform 611"/>
            <p:cNvSpPr>
              <a:spLocks noEditPoints="1"/>
            </p:cNvSpPr>
            <p:nvPr/>
          </p:nvSpPr>
          <p:spPr bwMode="auto">
            <a:xfrm>
              <a:off x="7488364" y="1315310"/>
              <a:ext cx="43998" cy="62030"/>
            </a:xfrm>
            <a:custGeom>
              <a:avLst/>
              <a:gdLst>
                <a:gd name="T0" fmla="*/ 19 w 26"/>
                <a:gd name="T1" fmla="*/ 11 h 36"/>
                <a:gd name="T2" fmla="*/ 18 w 26"/>
                <a:gd name="T3" fmla="*/ 7 h 36"/>
                <a:gd name="T4" fmla="*/ 12 w 26"/>
                <a:gd name="T5" fmla="*/ 6 h 36"/>
                <a:gd name="T6" fmla="*/ 7 w 26"/>
                <a:gd name="T7" fmla="*/ 6 h 36"/>
                <a:gd name="T8" fmla="*/ 7 w 26"/>
                <a:gd name="T9" fmla="*/ 16 h 36"/>
                <a:gd name="T10" fmla="*/ 12 w 26"/>
                <a:gd name="T11" fmla="*/ 16 h 36"/>
                <a:gd name="T12" fmla="*/ 16 w 26"/>
                <a:gd name="T13" fmla="*/ 16 h 36"/>
                <a:gd name="T14" fmla="*/ 18 w 26"/>
                <a:gd name="T15" fmla="*/ 14 h 36"/>
                <a:gd name="T16" fmla="*/ 19 w 26"/>
                <a:gd name="T17" fmla="*/ 11 h 36"/>
                <a:gd name="T18" fmla="*/ 7 w 26"/>
                <a:gd name="T19" fmla="*/ 31 h 36"/>
                <a:gd name="T20" fmla="*/ 6 w 26"/>
                <a:gd name="T21" fmla="*/ 35 h 36"/>
                <a:gd name="T22" fmla="*/ 3 w 26"/>
                <a:gd name="T23" fmla="*/ 36 h 36"/>
                <a:gd name="T24" fmla="*/ 1 w 26"/>
                <a:gd name="T25" fmla="*/ 35 h 36"/>
                <a:gd name="T26" fmla="*/ 0 w 26"/>
                <a:gd name="T27" fmla="*/ 31 h 36"/>
                <a:gd name="T28" fmla="*/ 0 w 26"/>
                <a:gd name="T29" fmla="*/ 5 h 36"/>
                <a:gd name="T30" fmla="*/ 1 w 26"/>
                <a:gd name="T31" fmla="*/ 1 h 36"/>
                <a:gd name="T32" fmla="*/ 4 w 26"/>
                <a:gd name="T33" fmla="*/ 0 h 36"/>
                <a:gd name="T34" fmla="*/ 13 w 26"/>
                <a:gd name="T35" fmla="*/ 0 h 36"/>
                <a:gd name="T36" fmla="*/ 20 w 26"/>
                <a:gd name="T37" fmla="*/ 1 h 36"/>
                <a:gd name="T38" fmla="*/ 23 w 26"/>
                <a:gd name="T39" fmla="*/ 3 h 36"/>
                <a:gd name="T40" fmla="*/ 26 w 26"/>
                <a:gd name="T41" fmla="*/ 6 h 36"/>
                <a:gd name="T42" fmla="*/ 26 w 26"/>
                <a:gd name="T43" fmla="*/ 11 h 36"/>
                <a:gd name="T44" fmla="*/ 23 w 26"/>
                <a:gd name="T45" fmla="*/ 19 h 36"/>
                <a:gd name="T46" fmla="*/ 13 w 26"/>
                <a:gd name="T47" fmla="*/ 22 h 36"/>
                <a:gd name="T48" fmla="*/ 7 w 26"/>
                <a:gd name="T49" fmla="*/ 22 h 36"/>
                <a:gd name="T50" fmla="*/ 7 w 26"/>
                <a:gd name="T51"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36">
                  <a:moveTo>
                    <a:pt x="19" y="11"/>
                  </a:moveTo>
                  <a:cubicBezTo>
                    <a:pt x="19" y="9"/>
                    <a:pt x="19" y="8"/>
                    <a:pt x="18" y="7"/>
                  </a:cubicBezTo>
                  <a:cubicBezTo>
                    <a:pt x="17" y="6"/>
                    <a:pt x="15" y="6"/>
                    <a:pt x="12" y="6"/>
                  </a:cubicBezTo>
                  <a:cubicBezTo>
                    <a:pt x="7" y="6"/>
                    <a:pt x="7" y="6"/>
                    <a:pt x="7" y="6"/>
                  </a:cubicBezTo>
                  <a:cubicBezTo>
                    <a:pt x="7" y="16"/>
                    <a:pt x="7" y="16"/>
                    <a:pt x="7" y="16"/>
                  </a:cubicBezTo>
                  <a:cubicBezTo>
                    <a:pt x="12" y="16"/>
                    <a:pt x="12" y="16"/>
                    <a:pt x="12" y="16"/>
                  </a:cubicBezTo>
                  <a:cubicBezTo>
                    <a:pt x="13" y="16"/>
                    <a:pt x="15" y="16"/>
                    <a:pt x="16" y="16"/>
                  </a:cubicBezTo>
                  <a:cubicBezTo>
                    <a:pt x="17" y="15"/>
                    <a:pt x="18" y="15"/>
                    <a:pt x="18" y="14"/>
                  </a:cubicBezTo>
                  <a:cubicBezTo>
                    <a:pt x="19" y="13"/>
                    <a:pt x="19" y="12"/>
                    <a:pt x="19" y="11"/>
                  </a:cubicBezTo>
                  <a:close/>
                  <a:moveTo>
                    <a:pt x="7" y="31"/>
                  </a:moveTo>
                  <a:cubicBezTo>
                    <a:pt x="7" y="33"/>
                    <a:pt x="7" y="34"/>
                    <a:pt x="6" y="35"/>
                  </a:cubicBezTo>
                  <a:cubicBezTo>
                    <a:pt x="5" y="35"/>
                    <a:pt x="4" y="36"/>
                    <a:pt x="3" y="36"/>
                  </a:cubicBezTo>
                  <a:cubicBezTo>
                    <a:pt x="2" y="36"/>
                    <a:pt x="1" y="35"/>
                    <a:pt x="1" y="35"/>
                  </a:cubicBezTo>
                  <a:cubicBezTo>
                    <a:pt x="0" y="34"/>
                    <a:pt x="0" y="33"/>
                    <a:pt x="0" y="31"/>
                  </a:cubicBezTo>
                  <a:cubicBezTo>
                    <a:pt x="0" y="5"/>
                    <a:pt x="0" y="5"/>
                    <a:pt x="0" y="5"/>
                  </a:cubicBezTo>
                  <a:cubicBezTo>
                    <a:pt x="0" y="3"/>
                    <a:pt x="0" y="2"/>
                    <a:pt x="1" y="1"/>
                  </a:cubicBezTo>
                  <a:cubicBezTo>
                    <a:pt x="2" y="1"/>
                    <a:pt x="3" y="0"/>
                    <a:pt x="4" y="0"/>
                  </a:cubicBezTo>
                  <a:cubicBezTo>
                    <a:pt x="13" y="0"/>
                    <a:pt x="13" y="0"/>
                    <a:pt x="13" y="0"/>
                  </a:cubicBezTo>
                  <a:cubicBezTo>
                    <a:pt x="16" y="0"/>
                    <a:pt x="18" y="1"/>
                    <a:pt x="20" y="1"/>
                  </a:cubicBezTo>
                  <a:cubicBezTo>
                    <a:pt x="21" y="1"/>
                    <a:pt x="22" y="2"/>
                    <a:pt x="23" y="3"/>
                  </a:cubicBezTo>
                  <a:cubicBezTo>
                    <a:pt x="24" y="4"/>
                    <a:pt x="25" y="5"/>
                    <a:pt x="26" y="6"/>
                  </a:cubicBezTo>
                  <a:cubicBezTo>
                    <a:pt x="26" y="8"/>
                    <a:pt x="26" y="9"/>
                    <a:pt x="26" y="11"/>
                  </a:cubicBezTo>
                  <a:cubicBezTo>
                    <a:pt x="26" y="14"/>
                    <a:pt x="25" y="17"/>
                    <a:pt x="23" y="19"/>
                  </a:cubicBezTo>
                  <a:cubicBezTo>
                    <a:pt x="21" y="21"/>
                    <a:pt x="18" y="22"/>
                    <a:pt x="13" y="22"/>
                  </a:cubicBezTo>
                  <a:cubicBezTo>
                    <a:pt x="7" y="22"/>
                    <a:pt x="7" y="22"/>
                    <a:pt x="7" y="22"/>
                  </a:cubicBezTo>
                  <a:lnTo>
                    <a:pt x="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8" name="Freeform 612"/>
            <p:cNvSpPr>
              <a:spLocks noEditPoints="1"/>
            </p:cNvSpPr>
            <p:nvPr/>
          </p:nvSpPr>
          <p:spPr bwMode="auto">
            <a:xfrm>
              <a:off x="7360698" y="1225150"/>
              <a:ext cx="630398" cy="663577"/>
            </a:xfrm>
            <a:custGeom>
              <a:avLst/>
              <a:gdLst>
                <a:gd name="T0" fmla="*/ 328 w 370"/>
                <a:gd name="T1" fmla="*/ 389 h 389"/>
                <a:gd name="T2" fmla="*/ 42 w 370"/>
                <a:gd name="T3" fmla="*/ 389 h 389"/>
                <a:gd name="T4" fmla="*/ 0 w 370"/>
                <a:gd name="T5" fmla="*/ 347 h 389"/>
                <a:gd name="T6" fmla="*/ 0 w 370"/>
                <a:gd name="T7" fmla="*/ 42 h 389"/>
                <a:gd name="T8" fmla="*/ 42 w 370"/>
                <a:gd name="T9" fmla="*/ 0 h 389"/>
                <a:gd name="T10" fmla="*/ 328 w 370"/>
                <a:gd name="T11" fmla="*/ 0 h 389"/>
                <a:gd name="T12" fmla="*/ 370 w 370"/>
                <a:gd name="T13" fmla="*/ 42 h 389"/>
                <a:gd name="T14" fmla="*/ 370 w 370"/>
                <a:gd name="T15" fmla="*/ 347 h 389"/>
                <a:gd name="T16" fmla="*/ 328 w 370"/>
                <a:gd name="T17" fmla="*/ 389 h 389"/>
                <a:gd name="T18" fmla="*/ 56 w 370"/>
                <a:gd name="T19" fmla="*/ 371 h 389"/>
                <a:gd name="T20" fmla="*/ 315 w 370"/>
                <a:gd name="T21" fmla="*/ 371 h 389"/>
                <a:gd name="T22" fmla="*/ 353 w 370"/>
                <a:gd name="T23" fmla="*/ 333 h 389"/>
                <a:gd name="T24" fmla="*/ 353 w 370"/>
                <a:gd name="T25" fmla="*/ 56 h 389"/>
                <a:gd name="T26" fmla="*/ 315 w 370"/>
                <a:gd name="T27" fmla="*/ 18 h 389"/>
                <a:gd name="T28" fmla="*/ 56 w 370"/>
                <a:gd name="T29" fmla="*/ 18 h 389"/>
                <a:gd name="T30" fmla="*/ 18 w 370"/>
                <a:gd name="T31" fmla="*/ 56 h 389"/>
                <a:gd name="T32" fmla="*/ 18 w 370"/>
                <a:gd name="T33" fmla="*/ 333 h 389"/>
                <a:gd name="T34" fmla="*/ 56 w 370"/>
                <a:gd name="T35" fmla="*/ 37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0" h="389">
                  <a:moveTo>
                    <a:pt x="328" y="389"/>
                  </a:moveTo>
                  <a:cubicBezTo>
                    <a:pt x="42" y="389"/>
                    <a:pt x="42" y="389"/>
                    <a:pt x="42" y="389"/>
                  </a:cubicBezTo>
                  <a:cubicBezTo>
                    <a:pt x="19" y="389"/>
                    <a:pt x="0" y="370"/>
                    <a:pt x="0" y="347"/>
                  </a:cubicBezTo>
                  <a:cubicBezTo>
                    <a:pt x="0" y="42"/>
                    <a:pt x="0" y="42"/>
                    <a:pt x="0" y="42"/>
                  </a:cubicBezTo>
                  <a:cubicBezTo>
                    <a:pt x="0" y="19"/>
                    <a:pt x="19" y="0"/>
                    <a:pt x="42" y="0"/>
                  </a:cubicBezTo>
                  <a:cubicBezTo>
                    <a:pt x="328" y="0"/>
                    <a:pt x="328" y="0"/>
                    <a:pt x="328" y="0"/>
                  </a:cubicBezTo>
                  <a:cubicBezTo>
                    <a:pt x="351" y="0"/>
                    <a:pt x="370" y="19"/>
                    <a:pt x="370" y="42"/>
                  </a:cubicBezTo>
                  <a:cubicBezTo>
                    <a:pt x="370" y="347"/>
                    <a:pt x="370" y="347"/>
                    <a:pt x="370" y="347"/>
                  </a:cubicBezTo>
                  <a:cubicBezTo>
                    <a:pt x="370" y="370"/>
                    <a:pt x="351" y="389"/>
                    <a:pt x="328" y="389"/>
                  </a:cubicBezTo>
                  <a:close/>
                  <a:moveTo>
                    <a:pt x="56" y="371"/>
                  </a:moveTo>
                  <a:cubicBezTo>
                    <a:pt x="315" y="371"/>
                    <a:pt x="315" y="371"/>
                    <a:pt x="315" y="371"/>
                  </a:cubicBezTo>
                  <a:cubicBezTo>
                    <a:pt x="336" y="371"/>
                    <a:pt x="353" y="354"/>
                    <a:pt x="353" y="333"/>
                  </a:cubicBezTo>
                  <a:cubicBezTo>
                    <a:pt x="353" y="56"/>
                    <a:pt x="353" y="56"/>
                    <a:pt x="353" y="56"/>
                  </a:cubicBezTo>
                  <a:cubicBezTo>
                    <a:pt x="353" y="35"/>
                    <a:pt x="336" y="18"/>
                    <a:pt x="315" y="18"/>
                  </a:cubicBezTo>
                  <a:cubicBezTo>
                    <a:pt x="56" y="18"/>
                    <a:pt x="56" y="18"/>
                    <a:pt x="56" y="18"/>
                  </a:cubicBezTo>
                  <a:cubicBezTo>
                    <a:pt x="35" y="18"/>
                    <a:pt x="18" y="35"/>
                    <a:pt x="18" y="56"/>
                  </a:cubicBezTo>
                  <a:cubicBezTo>
                    <a:pt x="18" y="333"/>
                    <a:pt x="18" y="333"/>
                    <a:pt x="18" y="333"/>
                  </a:cubicBezTo>
                  <a:cubicBezTo>
                    <a:pt x="18" y="354"/>
                    <a:pt x="35" y="371"/>
                    <a:pt x="56"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49" name="组合 348"/>
          <p:cNvGrpSpPr/>
          <p:nvPr/>
        </p:nvGrpSpPr>
        <p:grpSpPr>
          <a:xfrm>
            <a:off x="6187188" y="1693034"/>
            <a:ext cx="683772" cy="656364"/>
            <a:chOff x="6293205" y="1242461"/>
            <a:chExt cx="683772" cy="656364"/>
          </a:xfrm>
          <a:solidFill>
            <a:schemeClr val="bg1"/>
          </a:solidFill>
        </p:grpSpPr>
        <p:sp>
          <p:nvSpPr>
            <p:cNvPr id="350" name="Oval 613"/>
            <p:cNvSpPr>
              <a:spLocks noChangeArrowheads="1"/>
            </p:cNvSpPr>
            <p:nvPr/>
          </p:nvSpPr>
          <p:spPr bwMode="auto">
            <a:xfrm>
              <a:off x="6734628" y="1243903"/>
              <a:ext cx="225039" cy="2611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1" name="Freeform 614"/>
            <p:cNvSpPr/>
            <p:nvPr/>
          </p:nvSpPr>
          <p:spPr bwMode="auto">
            <a:xfrm>
              <a:off x="6690629" y="1513662"/>
              <a:ext cx="286348" cy="385163"/>
            </a:xfrm>
            <a:custGeom>
              <a:avLst/>
              <a:gdLst>
                <a:gd name="T0" fmla="*/ 83 w 168"/>
                <a:gd name="T1" fmla="*/ 4 h 226"/>
                <a:gd name="T2" fmla="*/ 67 w 168"/>
                <a:gd name="T3" fmla="*/ 115 h 226"/>
                <a:gd name="T4" fmla="*/ 17 w 168"/>
                <a:gd name="T5" fmla="*/ 146 h 226"/>
                <a:gd name="T6" fmla="*/ 17 w 168"/>
                <a:gd name="T7" fmla="*/ 101 h 226"/>
                <a:gd name="T8" fmla="*/ 83 w 168"/>
                <a:gd name="T9" fmla="*/ 4 h 226"/>
                <a:gd name="T10" fmla="*/ 0 w 168"/>
                <a:gd name="T11" fmla="*/ 115 h 226"/>
                <a:gd name="T12" fmla="*/ 0 w 168"/>
                <a:gd name="T13" fmla="*/ 178 h 226"/>
                <a:gd name="T14" fmla="*/ 83 w 168"/>
                <a:gd name="T15" fmla="*/ 226 h 226"/>
                <a:gd name="T16" fmla="*/ 168 w 168"/>
                <a:gd name="T17" fmla="*/ 193 h 226"/>
                <a:gd name="T18" fmla="*/ 168 w 168"/>
                <a:gd name="T19" fmla="*/ 58 h 226"/>
                <a:gd name="T20" fmla="*/ 83 w 168"/>
                <a:gd name="T21" fmla="*/ 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6">
                  <a:moveTo>
                    <a:pt x="83" y="4"/>
                  </a:moveTo>
                  <a:cubicBezTo>
                    <a:pt x="67" y="115"/>
                    <a:pt x="67" y="115"/>
                    <a:pt x="67" y="115"/>
                  </a:cubicBezTo>
                  <a:cubicBezTo>
                    <a:pt x="17" y="146"/>
                    <a:pt x="17" y="146"/>
                    <a:pt x="17" y="146"/>
                  </a:cubicBezTo>
                  <a:cubicBezTo>
                    <a:pt x="17" y="101"/>
                    <a:pt x="17" y="101"/>
                    <a:pt x="17" y="101"/>
                  </a:cubicBezTo>
                  <a:cubicBezTo>
                    <a:pt x="83" y="4"/>
                    <a:pt x="83" y="4"/>
                    <a:pt x="83" y="4"/>
                  </a:cubicBezTo>
                  <a:cubicBezTo>
                    <a:pt x="18" y="4"/>
                    <a:pt x="0" y="115"/>
                    <a:pt x="0" y="115"/>
                  </a:cubicBezTo>
                  <a:cubicBezTo>
                    <a:pt x="0" y="115"/>
                    <a:pt x="0" y="151"/>
                    <a:pt x="0" y="178"/>
                  </a:cubicBezTo>
                  <a:cubicBezTo>
                    <a:pt x="0" y="205"/>
                    <a:pt x="9" y="226"/>
                    <a:pt x="83" y="226"/>
                  </a:cubicBezTo>
                  <a:cubicBezTo>
                    <a:pt x="158" y="226"/>
                    <a:pt x="168" y="193"/>
                    <a:pt x="168" y="193"/>
                  </a:cubicBezTo>
                  <a:cubicBezTo>
                    <a:pt x="168" y="193"/>
                    <a:pt x="168" y="116"/>
                    <a:pt x="168" y="58"/>
                  </a:cubicBezTo>
                  <a:cubicBezTo>
                    <a:pt x="168" y="0"/>
                    <a:pt x="83" y="4"/>
                    <a:pt x="8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2" name="Rectangle 615"/>
            <p:cNvSpPr>
              <a:spLocks noChangeArrowheads="1"/>
            </p:cNvSpPr>
            <p:nvPr/>
          </p:nvSpPr>
          <p:spPr bwMode="auto">
            <a:xfrm>
              <a:off x="6687023" y="1358587"/>
              <a:ext cx="20196" cy="95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3" name="Freeform 616"/>
            <p:cNvSpPr/>
            <p:nvPr/>
          </p:nvSpPr>
          <p:spPr bwMode="auto">
            <a:xfrm>
              <a:off x="6412937" y="1242461"/>
              <a:ext cx="263988" cy="323855"/>
            </a:xfrm>
            <a:custGeom>
              <a:avLst/>
              <a:gdLst>
                <a:gd name="T0" fmla="*/ 0 w 155"/>
                <a:gd name="T1" fmla="*/ 23 h 190"/>
                <a:gd name="T2" fmla="*/ 0 w 155"/>
                <a:gd name="T3" fmla="*/ 90 h 190"/>
                <a:gd name="T4" fmla="*/ 0 w 155"/>
                <a:gd name="T5" fmla="*/ 100 h 190"/>
                <a:gd name="T6" fmla="*/ 0 w 155"/>
                <a:gd name="T7" fmla="*/ 167 h 190"/>
                <a:gd name="T8" fmla="*/ 22 w 155"/>
                <a:gd name="T9" fmla="*/ 182 h 190"/>
                <a:gd name="T10" fmla="*/ 76 w 155"/>
                <a:gd name="T11" fmla="*/ 156 h 190"/>
                <a:gd name="T12" fmla="*/ 84 w 155"/>
                <a:gd name="T13" fmla="*/ 153 h 190"/>
                <a:gd name="T14" fmla="*/ 131 w 155"/>
                <a:gd name="T15" fmla="*/ 130 h 190"/>
                <a:gd name="T16" fmla="*/ 138 w 155"/>
                <a:gd name="T17" fmla="*/ 127 h 190"/>
                <a:gd name="T18" fmla="*/ 155 w 155"/>
                <a:gd name="T19" fmla="*/ 119 h 190"/>
                <a:gd name="T20" fmla="*/ 155 w 155"/>
                <a:gd name="T21" fmla="*/ 71 h 190"/>
                <a:gd name="T22" fmla="*/ 22 w 155"/>
                <a:gd name="T23" fmla="*/ 8 h 190"/>
                <a:gd name="T24" fmla="*/ 0 w 155"/>
                <a:gd name="T25" fmla="*/ 2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90">
                  <a:moveTo>
                    <a:pt x="0" y="23"/>
                  </a:moveTo>
                  <a:cubicBezTo>
                    <a:pt x="0" y="47"/>
                    <a:pt x="0" y="90"/>
                    <a:pt x="0" y="90"/>
                  </a:cubicBezTo>
                  <a:cubicBezTo>
                    <a:pt x="0" y="100"/>
                    <a:pt x="0" y="100"/>
                    <a:pt x="0" y="100"/>
                  </a:cubicBezTo>
                  <a:cubicBezTo>
                    <a:pt x="0" y="100"/>
                    <a:pt x="0" y="143"/>
                    <a:pt x="0" y="167"/>
                  </a:cubicBezTo>
                  <a:cubicBezTo>
                    <a:pt x="0" y="190"/>
                    <a:pt x="22" y="182"/>
                    <a:pt x="22" y="182"/>
                  </a:cubicBezTo>
                  <a:cubicBezTo>
                    <a:pt x="76" y="156"/>
                    <a:pt x="76" y="156"/>
                    <a:pt x="76" y="156"/>
                  </a:cubicBezTo>
                  <a:cubicBezTo>
                    <a:pt x="84" y="153"/>
                    <a:pt x="84" y="153"/>
                    <a:pt x="84" y="153"/>
                  </a:cubicBezTo>
                  <a:cubicBezTo>
                    <a:pt x="131" y="130"/>
                    <a:pt x="131" y="130"/>
                    <a:pt x="131" y="130"/>
                  </a:cubicBezTo>
                  <a:cubicBezTo>
                    <a:pt x="138" y="127"/>
                    <a:pt x="138" y="127"/>
                    <a:pt x="138" y="127"/>
                  </a:cubicBezTo>
                  <a:cubicBezTo>
                    <a:pt x="155" y="119"/>
                    <a:pt x="155" y="119"/>
                    <a:pt x="155" y="119"/>
                  </a:cubicBezTo>
                  <a:cubicBezTo>
                    <a:pt x="155" y="71"/>
                    <a:pt x="155" y="71"/>
                    <a:pt x="155" y="71"/>
                  </a:cubicBezTo>
                  <a:cubicBezTo>
                    <a:pt x="22" y="8"/>
                    <a:pt x="22" y="8"/>
                    <a:pt x="22" y="8"/>
                  </a:cubicBezTo>
                  <a:cubicBezTo>
                    <a:pt x="22" y="8"/>
                    <a:pt x="0" y="0"/>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4" name="Freeform 617"/>
            <p:cNvSpPr/>
            <p:nvPr/>
          </p:nvSpPr>
          <p:spPr bwMode="auto">
            <a:xfrm>
              <a:off x="6552144" y="1471107"/>
              <a:ext cx="104586" cy="75013"/>
            </a:xfrm>
            <a:custGeom>
              <a:avLst/>
              <a:gdLst>
                <a:gd name="T0" fmla="*/ 52 w 61"/>
                <a:gd name="T1" fmla="*/ 9 h 44"/>
                <a:gd name="T2" fmla="*/ 26 w 61"/>
                <a:gd name="T3" fmla="*/ 35 h 44"/>
                <a:gd name="T4" fmla="*/ 6 w 61"/>
                <a:gd name="T5" fmla="*/ 26 h 44"/>
                <a:gd name="T6" fmla="*/ 0 w 61"/>
                <a:gd name="T7" fmla="*/ 31 h 44"/>
                <a:gd name="T8" fmla="*/ 26 w 61"/>
                <a:gd name="T9" fmla="*/ 44 h 44"/>
                <a:gd name="T10" fmla="*/ 61 w 61"/>
                <a:gd name="T11" fmla="*/ 9 h 44"/>
                <a:gd name="T12" fmla="*/ 59 w 61"/>
                <a:gd name="T13" fmla="*/ 0 h 44"/>
                <a:gd name="T14" fmla="*/ 52 w 61"/>
                <a:gd name="T15" fmla="*/ 9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4">
                  <a:moveTo>
                    <a:pt x="52" y="9"/>
                  </a:moveTo>
                  <a:cubicBezTo>
                    <a:pt x="52" y="24"/>
                    <a:pt x="41" y="35"/>
                    <a:pt x="26" y="35"/>
                  </a:cubicBezTo>
                  <a:cubicBezTo>
                    <a:pt x="18" y="35"/>
                    <a:pt x="11" y="32"/>
                    <a:pt x="6" y="26"/>
                  </a:cubicBezTo>
                  <a:cubicBezTo>
                    <a:pt x="0" y="31"/>
                    <a:pt x="0" y="31"/>
                    <a:pt x="0" y="31"/>
                  </a:cubicBezTo>
                  <a:cubicBezTo>
                    <a:pt x="6" y="39"/>
                    <a:pt x="15" y="44"/>
                    <a:pt x="26" y="44"/>
                  </a:cubicBezTo>
                  <a:cubicBezTo>
                    <a:pt x="45" y="44"/>
                    <a:pt x="61" y="28"/>
                    <a:pt x="61" y="9"/>
                  </a:cubicBezTo>
                  <a:cubicBezTo>
                    <a:pt x="61" y="6"/>
                    <a:pt x="60" y="3"/>
                    <a:pt x="59" y="0"/>
                  </a:cubicBezTo>
                  <a:lnTo>
                    <a:pt x="5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5" name="Freeform 618"/>
            <p:cNvSpPr/>
            <p:nvPr/>
          </p:nvSpPr>
          <p:spPr bwMode="auto">
            <a:xfrm>
              <a:off x="6293205" y="1398979"/>
              <a:ext cx="68522" cy="15868"/>
            </a:xfrm>
            <a:custGeom>
              <a:avLst/>
              <a:gdLst>
                <a:gd name="T0" fmla="*/ 40 w 40"/>
                <a:gd name="T1" fmla="*/ 4 h 9"/>
                <a:gd name="T2" fmla="*/ 33 w 40"/>
                <a:gd name="T3" fmla="*/ 0 h 9"/>
                <a:gd name="T4" fmla="*/ 7 w 40"/>
                <a:gd name="T5" fmla="*/ 0 h 9"/>
                <a:gd name="T6" fmla="*/ 2 w 40"/>
                <a:gd name="T7" fmla="*/ 1 h 9"/>
                <a:gd name="T8" fmla="*/ 0 w 40"/>
                <a:gd name="T9" fmla="*/ 4 h 9"/>
                <a:gd name="T10" fmla="*/ 7 w 40"/>
                <a:gd name="T11" fmla="*/ 9 h 9"/>
                <a:gd name="T12" fmla="*/ 33 w 40"/>
                <a:gd name="T13" fmla="*/ 9 h 9"/>
                <a:gd name="T14" fmla="*/ 40 w 4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9">
                  <a:moveTo>
                    <a:pt x="40" y="4"/>
                  </a:moveTo>
                  <a:cubicBezTo>
                    <a:pt x="40" y="2"/>
                    <a:pt x="37" y="0"/>
                    <a:pt x="33" y="0"/>
                  </a:cubicBezTo>
                  <a:cubicBezTo>
                    <a:pt x="7" y="0"/>
                    <a:pt x="7" y="0"/>
                    <a:pt x="7" y="0"/>
                  </a:cubicBezTo>
                  <a:cubicBezTo>
                    <a:pt x="5" y="0"/>
                    <a:pt x="4" y="0"/>
                    <a:pt x="2" y="1"/>
                  </a:cubicBezTo>
                  <a:cubicBezTo>
                    <a:pt x="1" y="2"/>
                    <a:pt x="0" y="3"/>
                    <a:pt x="0" y="4"/>
                  </a:cubicBezTo>
                  <a:cubicBezTo>
                    <a:pt x="0" y="7"/>
                    <a:pt x="3" y="9"/>
                    <a:pt x="7" y="9"/>
                  </a:cubicBezTo>
                  <a:cubicBezTo>
                    <a:pt x="33" y="9"/>
                    <a:pt x="33" y="9"/>
                    <a:pt x="33" y="9"/>
                  </a:cubicBezTo>
                  <a:cubicBezTo>
                    <a:pt x="37" y="9"/>
                    <a:pt x="40" y="7"/>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6" name="Freeform 619"/>
            <p:cNvSpPr/>
            <p:nvPr/>
          </p:nvSpPr>
          <p:spPr bwMode="auto">
            <a:xfrm>
              <a:off x="6308351" y="1267706"/>
              <a:ext cx="69964" cy="34621"/>
            </a:xfrm>
            <a:custGeom>
              <a:avLst/>
              <a:gdLst>
                <a:gd name="T0" fmla="*/ 38 w 41"/>
                <a:gd name="T1" fmla="*/ 14 h 20"/>
                <a:gd name="T2" fmla="*/ 5 w 41"/>
                <a:gd name="T3" fmla="*/ 0 h 20"/>
                <a:gd name="T4" fmla="*/ 4 w 41"/>
                <a:gd name="T5" fmla="*/ 0 h 20"/>
                <a:gd name="T6" fmla="*/ 1 w 41"/>
                <a:gd name="T7" fmla="*/ 2 h 20"/>
                <a:gd name="T8" fmla="*/ 3 w 41"/>
                <a:gd name="T9" fmla="*/ 6 h 20"/>
                <a:gd name="T10" fmla="*/ 36 w 41"/>
                <a:gd name="T11" fmla="*/ 20 h 20"/>
                <a:gd name="T12" fmla="*/ 40 w 41"/>
                <a:gd name="T13" fmla="*/ 18 h 20"/>
                <a:gd name="T14" fmla="*/ 38 w 41"/>
                <a:gd name="T15" fmla="*/ 1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0">
                  <a:moveTo>
                    <a:pt x="38" y="14"/>
                  </a:moveTo>
                  <a:cubicBezTo>
                    <a:pt x="5" y="0"/>
                    <a:pt x="5" y="0"/>
                    <a:pt x="5" y="0"/>
                  </a:cubicBezTo>
                  <a:cubicBezTo>
                    <a:pt x="5" y="0"/>
                    <a:pt x="5" y="0"/>
                    <a:pt x="4" y="0"/>
                  </a:cubicBezTo>
                  <a:cubicBezTo>
                    <a:pt x="3" y="0"/>
                    <a:pt x="2" y="1"/>
                    <a:pt x="1" y="2"/>
                  </a:cubicBezTo>
                  <a:cubicBezTo>
                    <a:pt x="0" y="4"/>
                    <a:pt x="1" y="6"/>
                    <a:pt x="3" y="6"/>
                  </a:cubicBezTo>
                  <a:cubicBezTo>
                    <a:pt x="36" y="20"/>
                    <a:pt x="36" y="20"/>
                    <a:pt x="36" y="20"/>
                  </a:cubicBezTo>
                  <a:cubicBezTo>
                    <a:pt x="38" y="20"/>
                    <a:pt x="40" y="20"/>
                    <a:pt x="40" y="18"/>
                  </a:cubicBezTo>
                  <a:cubicBezTo>
                    <a:pt x="41" y="16"/>
                    <a:pt x="40" y="14"/>
                    <a:pt x="3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7" name="Freeform 620"/>
            <p:cNvSpPr/>
            <p:nvPr/>
          </p:nvSpPr>
          <p:spPr bwMode="auto">
            <a:xfrm>
              <a:off x="6308351" y="1513662"/>
              <a:ext cx="69964" cy="33900"/>
            </a:xfrm>
            <a:custGeom>
              <a:avLst/>
              <a:gdLst>
                <a:gd name="T0" fmla="*/ 36 w 41"/>
                <a:gd name="T1" fmla="*/ 1 h 20"/>
                <a:gd name="T2" fmla="*/ 3 w 41"/>
                <a:gd name="T3" fmla="*/ 14 h 20"/>
                <a:gd name="T4" fmla="*/ 1 w 41"/>
                <a:gd name="T5" fmla="*/ 18 h 20"/>
                <a:gd name="T6" fmla="*/ 4 w 41"/>
                <a:gd name="T7" fmla="*/ 20 h 20"/>
                <a:gd name="T8" fmla="*/ 5 w 41"/>
                <a:gd name="T9" fmla="*/ 20 h 20"/>
                <a:gd name="T10" fmla="*/ 38 w 41"/>
                <a:gd name="T11" fmla="*/ 7 h 20"/>
                <a:gd name="T12" fmla="*/ 40 w 41"/>
                <a:gd name="T13" fmla="*/ 2 h 20"/>
                <a:gd name="T14" fmla="*/ 36 w 41"/>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0">
                  <a:moveTo>
                    <a:pt x="36" y="1"/>
                  </a:moveTo>
                  <a:cubicBezTo>
                    <a:pt x="3" y="14"/>
                    <a:pt x="3" y="14"/>
                    <a:pt x="3" y="14"/>
                  </a:cubicBezTo>
                  <a:cubicBezTo>
                    <a:pt x="1" y="15"/>
                    <a:pt x="0" y="17"/>
                    <a:pt x="1" y="18"/>
                  </a:cubicBezTo>
                  <a:cubicBezTo>
                    <a:pt x="2" y="20"/>
                    <a:pt x="3" y="20"/>
                    <a:pt x="4" y="20"/>
                  </a:cubicBezTo>
                  <a:cubicBezTo>
                    <a:pt x="5" y="20"/>
                    <a:pt x="5" y="20"/>
                    <a:pt x="5" y="20"/>
                  </a:cubicBezTo>
                  <a:cubicBezTo>
                    <a:pt x="38" y="7"/>
                    <a:pt x="38" y="7"/>
                    <a:pt x="38" y="7"/>
                  </a:cubicBezTo>
                  <a:cubicBezTo>
                    <a:pt x="40" y="6"/>
                    <a:pt x="41" y="4"/>
                    <a:pt x="40" y="2"/>
                  </a:cubicBezTo>
                  <a:cubicBezTo>
                    <a:pt x="40" y="1"/>
                    <a:pt x="38" y="0"/>
                    <a:pt x="3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58" name="组合 357"/>
          <p:cNvGrpSpPr/>
          <p:nvPr/>
        </p:nvGrpSpPr>
        <p:grpSpPr>
          <a:xfrm>
            <a:off x="5191822" y="1680772"/>
            <a:ext cx="553943" cy="654922"/>
            <a:chOff x="5191822" y="1680772"/>
            <a:chExt cx="553943" cy="654922"/>
          </a:xfrm>
        </p:grpSpPr>
        <p:sp>
          <p:nvSpPr>
            <p:cNvPr id="359" name="Freeform 621"/>
            <p:cNvSpPr>
              <a:spLocks noEditPoints="1"/>
            </p:cNvSpPr>
            <p:nvPr/>
          </p:nvSpPr>
          <p:spPr bwMode="auto">
            <a:xfrm>
              <a:off x="5447155" y="1680772"/>
              <a:ext cx="298610" cy="266152"/>
            </a:xfrm>
            <a:custGeom>
              <a:avLst/>
              <a:gdLst>
                <a:gd name="T0" fmla="*/ 163 w 175"/>
                <a:gd name="T1" fmla="*/ 97 h 156"/>
                <a:gd name="T2" fmla="*/ 175 w 175"/>
                <a:gd name="T3" fmla="*/ 73 h 156"/>
                <a:gd name="T4" fmla="*/ 159 w 175"/>
                <a:gd name="T5" fmla="*/ 47 h 156"/>
                <a:gd name="T6" fmla="*/ 145 w 175"/>
                <a:gd name="T7" fmla="*/ 44 h 156"/>
                <a:gd name="T8" fmla="*/ 145 w 175"/>
                <a:gd name="T9" fmla="*/ 44 h 156"/>
                <a:gd name="T10" fmla="*/ 120 w 175"/>
                <a:gd name="T11" fmla="*/ 58 h 156"/>
                <a:gd name="T12" fmla="*/ 132 w 175"/>
                <a:gd name="T13" fmla="*/ 69 h 156"/>
                <a:gd name="T14" fmla="*/ 140 w 175"/>
                <a:gd name="T15" fmla="*/ 81 h 156"/>
                <a:gd name="T16" fmla="*/ 143 w 175"/>
                <a:gd name="T17" fmla="*/ 89 h 156"/>
                <a:gd name="T18" fmla="*/ 129 w 175"/>
                <a:gd name="T19" fmla="*/ 95 h 156"/>
                <a:gd name="T20" fmla="*/ 128 w 175"/>
                <a:gd name="T21" fmla="*/ 90 h 156"/>
                <a:gd name="T22" fmla="*/ 120 w 175"/>
                <a:gd name="T23" fmla="*/ 77 h 156"/>
                <a:gd name="T24" fmla="*/ 116 w 175"/>
                <a:gd name="T25" fmla="*/ 74 h 156"/>
                <a:gd name="T26" fmla="*/ 105 w 175"/>
                <a:gd name="T27" fmla="*/ 67 h 156"/>
                <a:gd name="T28" fmla="*/ 91 w 175"/>
                <a:gd name="T29" fmla="*/ 65 h 156"/>
                <a:gd name="T30" fmla="*/ 76 w 175"/>
                <a:gd name="T31" fmla="*/ 67 h 156"/>
                <a:gd name="T32" fmla="*/ 64 w 175"/>
                <a:gd name="T33" fmla="*/ 75 h 156"/>
                <a:gd name="T34" fmla="*/ 64 w 175"/>
                <a:gd name="T35" fmla="*/ 75 h 156"/>
                <a:gd name="T36" fmla="*/ 61 w 175"/>
                <a:gd name="T37" fmla="*/ 78 h 156"/>
                <a:gd name="T38" fmla="*/ 61 w 175"/>
                <a:gd name="T39" fmla="*/ 78 h 156"/>
                <a:gd name="T40" fmla="*/ 59 w 175"/>
                <a:gd name="T41" fmla="*/ 81 h 156"/>
                <a:gd name="T42" fmla="*/ 61 w 175"/>
                <a:gd name="T43" fmla="*/ 78 h 156"/>
                <a:gd name="T44" fmla="*/ 55 w 175"/>
                <a:gd name="T45" fmla="*/ 72 h 156"/>
                <a:gd name="T46" fmla="*/ 58 w 175"/>
                <a:gd name="T47" fmla="*/ 67 h 156"/>
                <a:gd name="T48" fmla="*/ 60 w 175"/>
                <a:gd name="T49" fmla="*/ 59 h 156"/>
                <a:gd name="T50" fmla="*/ 68 w 175"/>
                <a:gd name="T51" fmla="*/ 55 h 156"/>
                <a:gd name="T52" fmla="*/ 69 w 175"/>
                <a:gd name="T53" fmla="*/ 54 h 156"/>
                <a:gd name="T54" fmla="*/ 91 w 175"/>
                <a:gd name="T55" fmla="*/ 50 h 156"/>
                <a:gd name="T56" fmla="*/ 110 w 175"/>
                <a:gd name="T57" fmla="*/ 53 h 156"/>
                <a:gd name="T58" fmla="*/ 144 w 175"/>
                <a:gd name="T59" fmla="*/ 33 h 156"/>
                <a:gd name="T60" fmla="*/ 105 w 175"/>
                <a:gd name="T61" fmla="*/ 0 h 156"/>
                <a:gd name="T62" fmla="*/ 65 w 175"/>
                <a:gd name="T63" fmla="*/ 40 h 156"/>
                <a:gd name="T64" fmla="*/ 65 w 175"/>
                <a:gd name="T65" fmla="*/ 41 h 156"/>
                <a:gd name="T66" fmla="*/ 52 w 175"/>
                <a:gd name="T67" fmla="*/ 28 h 156"/>
                <a:gd name="T68" fmla="*/ 37 w 175"/>
                <a:gd name="T69" fmla="*/ 24 h 156"/>
                <a:gd name="T70" fmla="*/ 4 w 175"/>
                <a:gd name="T71" fmla="*/ 57 h 156"/>
                <a:gd name="T72" fmla="*/ 7 w 175"/>
                <a:gd name="T73" fmla="*/ 69 h 156"/>
                <a:gd name="T74" fmla="*/ 13 w 175"/>
                <a:gd name="T75" fmla="*/ 79 h 156"/>
                <a:gd name="T76" fmla="*/ 0 w 175"/>
                <a:gd name="T77" fmla="*/ 103 h 156"/>
                <a:gd name="T78" fmla="*/ 15 w 175"/>
                <a:gd name="T79" fmla="*/ 128 h 156"/>
                <a:gd name="T80" fmla="*/ 21 w 175"/>
                <a:gd name="T81" fmla="*/ 130 h 156"/>
                <a:gd name="T82" fmla="*/ 19 w 175"/>
                <a:gd name="T83" fmla="*/ 138 h 156"/>
                <a:gd name="T84" fmla="*/ 19 w 175"/>
                <a:gd name="T85" fmla="*/ 141 h 156"/>
                <a:gd name="T86" fmla="*/ 37 w 175"/>
                <a:gd name="T87" fmla="*/ 156 h 156"/>
                <a:gd name="T88" fmla="*/ 54 w 175"/>
                <a:gd name="T89" fmla="*/ 144 h 156"/>
                <a:gd name="T90" fmla="*/ 55 w 175"/>
                <a:gd name="T91" fmla="*/ 138 h 156"/>
                <a:gd name="T92" fmla="*/ 54 w 175"/>
                <a:gd name="T93" fmla="*/ 134 h 156"/>
                <a:gd name="T94" fmla="*/ 60 w 175"/>
                <a:gd name="T95" fmla="*/ 129 h 156"/>
                <a:gd name="T96" fmla="*/ 60 w 175"/>
                <a:gd name="T97" fmla="*/ 129 h 156"/>
                <a:gd name="T98" fmla="*/ 60 w 175"/>
                <a:gd name="T99" fmla="*/ 129 h 156"/>
                <a:gd name="T100" fmla="*/ 91 w 175"/>
                <a:gd name="T101" fmla="*/ 144 h 156"/>
                <a:gd name="T102" fmla="*/ 124 w 175"/>
                <a:gd name="T103" fmla="*/ 126 h 156"/>
                <a:gd name="T104" fmla="*/ 135 w 175"/>
                <a:gd name="T105" fmla="*/ 136 h 156"/>
                <a:gd name="T106" fmla="*/ 145 w 175"/>
                <a:gd name="T107" fmla="*/ 138 h 156"/>
                <a:gd name="T108" fmla="*/ 170 w 175"/>
                <a:gd name="T109" fmla="*/ 113 h 156"/>
                <a:gd name="T110" fmla="*/ 169 w 175"/>
                <a:gd name="T111" fmla="*/ 106 h 156"/>
                <a:gd name="T112" fmla="*/ 163 w 175"/>
                <a:gd name="T113" fmla="*/ 97 h 156"/>
                <a:gd name="T114" fmla="*/ 53 w 175"/>
                <a:gd name="T115" fmla="*/ 120 h 156"/>
                <a:gd name="T116" fmla="*/ 54 w 175"/>
                <a:gd name="T117" fmla="*/ 119 h 156"/>
                <a:gd name="T118" fmla="*/ 55 w 175"/>
                <a:gd name="T119" fmla="*/ 122 h 156"/>
                <a:gd name="T120" fmla="*/ 53 w 175"/>
                <a:gd name="T12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5" h="156">
                  <a:moveTo>
                    <a:pt x="163" y="97"/>
                  </a:moveTo>
                  <a:cubicBezTo>
                    <a:pt x="170" y="91"/>
                    <a:pt x="175" y="83"/>
                    <a:pt x="175" y="73"/>
                  </a:cubicBezTo>
                  <a:cubicBezTo>
                    <a:pt x="175" y="62"/>
                    <a:pt x="168" y="52"/>
                    <a:pt x="159" y="47"/>
                  </a:cubicBezTo>
                  <a:cubicBezTo>
                    <a:pt x="155" y="45"/>
                    <a:pt x="150" y="44"/>
                    <a:pt x="145" y="44"/>
                  </a:cubicBezTo>
                  <a:cubicBezTo>
                    <a:pt x="145" y="44"/>
                    <a:pt x="145" y="44"/>
                    <a:pt x="145" y="44"/>
                  </a:cubicBezTo>
                  <a:cubicBezTo>
                    <a:pt x="134" y="44"/>
                    <a:pt x="125" y="50"/>
                    <a:pt x="120" y="58"/>
                  </a:cubicBezTo>
                  <a:cubicBezTo>
                    <a:pt x="125" y="61"/>
                    <a:pt x="129" y="65"/>
                    <a:pt x="132" y="69"/>
                  </a:cubicBezTo>
                  <a:cubicBezTo>
                    <a:pt x="135" y="73"/>
                    <a:pt x="138" y="77"/>
                    <a:pt x="140" y="81"/>
                  </a:cubicBezTo>
                  <a:cubicBezTo>
                    <a:pt x="141" y="84"/>
                    <a:pt x="142" y="86"/>
                    <a:pt x="143" y="89"/>
                  </a:cubicBezTo>
                  <a:cubicBezTo>
                    <a:pt x="138" y="89"/>
                    <a:pt x="133" y="92"/>
                    <a:pt x="129" y="95"/>
                  </a:cubicBezTo>
                  <a:cubicBezTo>
                    <a:pt x="129" y="93"/>
                    <a:pt x="128" y="91"/>
                    <a:pt x="128" y="90"/>
                  </a:cubicBezTo>
                  <a:cubicBezTo>
                    <a:pt x="126" y="85"/>
                    <a:pt x="123" y="81"/>
                    <a:pt x="120" y="77"/>
                  </a:cubicBezTo>
                  <a:cubicBezTo>
                    <a:pt x="118" y="76"/>
                    <a:pt x="117" y="75"/>
                    <a:pt x="116" y="74"/>
                  </a:cubicBezTo>
                  <a:cubicBezTo>
                    <a:pt x="113" y="71"/>
                    <a:pt x="109" y="69"/>
                    <a:pt x="105" y="67"/>
                  </a:cubicBezTo>
                  <a:cubicBezTo>
                    <a:pt x="101" y="66"/>
                    <a:pt x="96" y="65"/>
                    <a:pt x="91" y="65"/>
                  </a:cubicBezTo>
                  <a:cubicBezTo>
                    <a:pt x="86" y="65"/>
                    <a:pt x="81" y="66"/>
                    <a:pt x="76" y="67"/>
                  </a:cubicBezTo>
                  <a:cubicBezTo>
                    <a:pt x="72" y="69"/>
                    <a:pt x="67" y="72"/>
                    <a:pt x="64" y="75"/>
                  </a:cubicBezTo>
                  <a:cubicBezTo>
                    <a:pt x="64" y="75"/>
                    <a:pt x="64" y="75"/>
                    <a:pt x="64" y="75"/>
                  </a:cubicBezTo>
                  <a:cubicBezTo>
                    <a:pt x="63" y="76"/>
                    <a:pt x="62" y="77"/>
                    <a:pt x="61" y="78"/>
                  </a:cubicBezTo>
                  <a:cubicBezTo>
                    <a:pt x="61" y="78"/>
                    <a:pt x="61" y="78"/>
                    <a:pt x="61" y="78"/>
                  </a:cubicBezTo>
                  <a:cubicBezTo>
                    <a:pt x="60" y="79"/>
                    <a:pt x="60" y="80"/>
                    <a:pt x="59" y="81"/>
                  </a:cubicBezTo>
                  <a:cubicBezTo>
                    <a:pt x="59" y="80"/>
                    <a:pt x="60" y="79"/>
                    <a:pt x="61" y="78"/>
                  </a:cubicBezTo>
                  <a:cubicBezTo>
                    <a:pt x="59" y="76"/>
                    <a:pt x="57" y="74"/>
                    <a:pt x="55" y="72"/>
                  </a:cubicBezTo>
                  <a:cubicBezTo>
                    <a:pt x="56" y="70"/>
                    <a:pt x="57" y="69"/>
                    <a:pt x="58" y="67"/>
                  </a:cubicBezTo>
                  <a:cubicBezTo>
                    <a:pt x="59" y="65"/>
                    <a:pt x="60" y="62"/>
                    <a:pt x="60" y="59"/>
                  </a:cubicBezTo>
                  <a:cubicBezTo>
                    <a:pt x="63" y="57"/>
                    <a:pt x="65" y="56"/>
                    <a:pt x="68" y="55"/>
                  </a:cubicBezTo>
                  <a:cubicBezTo>
                    <a:pt x="69" y="54"/>
                    <a:pt x="69" y="54"/>
                    <a:pt x="69" y="54"/>
                  </a:cubicBezTo>
                  <a:cubicBezTo>
                    <a:pt x="76" y="51"/>
                    <a:pt x="83" y="50"/>
                    <a:pt x="91" y="50"/>
                  </a:cubicBezTo>
                  <a:cubicBezTo>
                    <a:pt x="98" y="50"/>
                    <a:pt x="104" y="51"/>
                    <a:pt x="110" y="53"/>
                  </a:cubicBezTo>
                  <a:cubicBezTo>
                    <a:pt x="117" y="42"/>
                    <a:pt x="130" y="33"/>
                    <a:pt x="144" y="33"/>
                  </a:cubicBezTo>
                  <a:cubicBezTo>
                    <a:pt x="141" y="14"/>
                    <a:pt x="125" y="0"/>
                    <a:pt x="105" y="0"/>
                  </a:cubicBezTo>
                  <a:cubicBezTo>
                    <a:pt x="83" y="0"/>
                    <a:pt x="65" y="18"/>
                    <a:pt x="65" y="40"/>
                  </a:cubicBezTo>
                  <a:cubicBezTo>
                    <a:pt x="65" y="40"/>
                    <a:pt x="65" y="41"/>
                    <a:pt x="65" y="41"/>
                  </a:cubicBezTo>
                  <a:cubicBezTo>
                    <a:pt x="62" y="35"/>
                    <a:pt x="58" y="31"/>
                    <a:pt x="52" y="28"/>
                  </a:cubicBezTo>
                  <a:cubicBezTo>
                    <a:pt x="47" y="26"/>
                    <a:pt x="42" y="24"/>
                    <a:pt x="37" y="24"/>
                  </a:cubicBezTo>
                  <a:cubicBezTo>
                    <a:pt x="19" y="24"/>
                    <a:pt x="4" y="39"/>
                    <a:pt x="4" y="57"/>
                  </a:cubicBezTo>
                  <a:cubicBezTo>
                    <a:pt x="4" y="61"/>
                    <a:pt x="5" y="65"/>
                    <a:pt x="7" y="69"/>
                  </a:cubicBezTo>
                  <a:cubicBezTo>
                    <a:pt x="8" y="73"/>
                    <a:pt x="10" y="76"/>
                    <a:pt x="13" y="79"/>
                  </a:cubicBezTo>
                  <a:cubicBezTo>
                    <a:pt x="5" y="84"/>
                    <a:pt x="0" y="93"/>
                    <a:pt x="0" y="103"/>
                  </a:cubicBezTo>
                  <a:cubicBezTo>
                    <a:pt x="0" y="113"/>
                    <a:pt x="6" y="123"/>
                    <a:pt x="15" y="128"/>
                  </a:cubicBezTo>
                  <a:cubicBezTo>
                    <a:pt x="16" y="129"/>
                    <a:pt x="18" y="130"/>
                    <a:pt x="21" y="130"/>
                  </a:cubicBezTo>
                  <a:cubicBezTo>
                    <a:pt x="20" y="133"/>
                    <a:pt x="19" y="135"/>
                    <a:pt x="19" y="138"/>
                  </a:cubicBezTo>
                  <a:cubicBezTo>
                    <a:pt x="19" y="139"/>
                    <a:pt x="19" y="140"/>
                    <a:pt x="19" y="141"/>
                  </a:cubicBezTo>
                  <a:cubicBezTo>
                    <a:pt x="21" y="150"/>
                    <a:pt x="28" y="156"/>
                    <a:pt x="37" y="156"/>
                  </a:cubicBezTo>
                  <a:cubicBezTo>
                    <a:pt x="45" y="156"/>
                    <a:pt x="51" y="151"/>
                    <a:pt x="54" y="144"/>
                  </a:cubicBezTo>
                  <a:cubicBezTo>
                    <a:pt x="54" y="142"/>
                    <a:pt x="55" y="140"/>
                    <a:pt x="55" y="138"/>
                  </a:cubicBezTo>
                  <a:cubicBezTo>
                    <a:pt x="55" y="137"/>
                    <a:pt x="55" y="135"/>
                    <a:pt x="54" y="134"/>
                  </a:cubicBezTo>
                  <a:cubicBezTo>
                    <a:pt x="56" y="133"/>
                    <a:pt x="58" y="131"/>
                    <a:pt x="60" y="129"/>
                  </a:cubicBezTo>
                  <a:cubicBezTo>
                    <a:pt x="60" y="129"/>
                    <a:pt x="60" y="129"/>
                    <a:pt x="60" y="129"/>
                  </a:cubicBezTo>
                  <a:cubicBezTo>
                    <a:pt x="60" y="129"/>
                    <a:pt x="60" y="129"/>
                    <a:pt x="60" y="129"/>
                  </a:cubicBezTo>
                  <a:cubicBezTo>
                    <a:pt x="67" y="138"/>
                    <a:pt x="78" y="144"/>
                    <a:pt x="91" y="144"/>
                  </a:cubicBezTo>
                  <a:cubicBezTo>
                    <a:pt x="105" y="144"/>
                    <a:pt x="117" y="137"/>
                    <a:pt x="124" y="126"/>
                  </a:cubicBezTo>
                  <a:cubicBezTo>
                    <a:pt x="127" y="130"/>
                    <a:pt x="131" y="134"/>
                    <a:pt x="135" y="136"/>
                  </a:cubicBezTo>
                  <a:cubicBezTo>
                    <a:pt x="138" y="137"/>
                    <a:pt x="142" y="138"/>
                    <a:pt x="145" y="138"/>
                  </a:cubicBezTo>
                  <a:cubicBezTo>
                    <a:pt x="159" y="138"/>
                    <a:pt x="170" y="127"/>
                    <a:pt x="170" y="113"/>
                  </a:cubicBezTo>
                  <a:cubicBezTo>
                    <a:pt x="170" y="111"/>
                    <a:pt x="169" y="108"/>
                    <a:pt x="169" y="106"/>
                  </a:cubicBezTo>
                  <a:cubicBezTo>
                    <a:pt x="167" y="102"/>
                    <a:pt x="166" y="99"/>
                    <a:pt x="163" y="97"/>
                  </a:cubicBezTo>
                  <a:close/>
                  <a:moveTo>
                    <a:pt x="53" y="120"/>
                  </a:moveTo>
                  <a:cubicBezTo>
                    <a:pt x="53" y="119"/>
                    <a:pt x="54" y="119"/>
                    <a:pt x="54" y="119"/>
                  </a:cubicBezTo>
                  <a:cubicBezTo>
                    <a:pt x="54" y="120"/>
                    <a:pt x="55" y="121"/>
                    <a:pt x="55" y="122"/>
                  </a:cubicBezTo>
                  <a:cubicBezTo>
                    <a:pt x="54" y="121"/>
                    <a:pt x="54" y="120"/>
                    <a:pt x="53" y="12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0" name="Oval 622"/>
            <p:cNvSpPr>
              <a:spLocks noChangeArrowheads="1"/>
            </p:cNvSpPr>
            <p:nvPr/>
          </p:nvSpPr>
          <p:spPr bwMode="auto">
            <a:xfrm>
              <a:off x="5447155" y="1969284"/>
              <a:ext cx="41113" cy="40392"/>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1" name="Freeform 623"/>
            <p:cNvSpPr/>
            <p:nvPr/>
          </p:nvSpPr>
          <p:spPr bwMode="auto">
            <a:xfrm>
              <a:off x="5191822" y="2078197"/>
              <a:ext cx="286348" cy="257497"/>
            </a:xfrm>
            <a:custGeom>
              <a:avLst/>
              <a:gdLst>
                <a:gd name="T0" fmla="*/ 109 w 168"/>
                <a:gd name="T1" fmla="*/ 0 h 151"/>
                <a:gd name="T2" fmla="*/ 109 w 168"/>
                <a:gd name="T3" fmla="*/ 0 h 151"/>
                <a:gd name="T4" fmla="*/ 84 w 168"/>
                <a:gd name="T5" fmla="*/ 9 h 151"/>
                <a:gd name="T6" fmla="*/ 104 w 168"/>
                <a:gd name="T7" fmla="*/ 82 h 151"/>
                <a:gd name="T8" fmla="*/ 84 w 168"/>
                <a:gd name="T9" fmla="*/ 111 h 151"/>
                <a:gd name="T10" fmla="*/ 64 w 168"/>
                <a:gd name="T11" fmla="*/ 82 h 151"/>
                <a:gd name="T12" fmla="*/ 84 w 168"/>
                <a:gd name="T13" fmla="*/ 9 h 151"/>
                <a:gd name="T14" fmla="*/ 59 w 168"/>
                <a:gd name="T15" fmla="*/ 0 h 151"/>
                <a:gd name="T16" fmla="*/ 59 w 168"/>
                <a:gd name="T17" fmla="*/ 0 h 151"/>
                <a:gd name="T18" fmla="*/ 0 w 168"/>
                <a:gd name="T19" fmla="*/ 59 h 151"/>
                <a:gd name="T20" fmla="*/ 0 w 168"/>
                <a:gd name="T21" fmla="*/ 123 h 151"/>
                <a:gd name="T22" fmla="*/ 76 w 168"/>
                <a:gd name="T23" fmla="*/ 151 h 151"/>
                <a:gd name="T24" fmla="*/ 92 w 168"/>
                <a:gd name="T25" fmla="*/ 151 h 151"/>
                <a:gd name="T26" fmla="*/ 168 w 168"/>
                <a:gd name="T27" fmla="*/ 123 h 151"/>
                <a:gd name="T28" fmla="*/ 168 w 168"/>
                <a:gd name="T29" fmla="*/ 59 h 151"/>
                <a:gd name="T30" fmla="*/ 109 w 168"/>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1">
                  <a:moveTo>
                    <a:pt x="109" y="0"/>
                  </a:moveTo>
                  <a:cubicBezTo>
                    <a:pt x="109" y="0"/>
                    <a:pt x="109" y="0"/>
                    <a:pt x="109" y="0"/>
                  </a:cubicBezTo>
                  <a:cubicBezTo>
                    <a:pt x="84" y="9"/>
                    <a:pt x="84" y="9"/>
                    <a:pt x="84" y="9"/>
                  </a:cubicBezTo>
                  <a:cubicBezTo>
                    <a:pt x="104" y="82"/>
                    <a:pt x="104" y="82"/>
                    <a:pt x="104" y="82"/>
                  </a:cubicBezTo>
                  <a:cubicBezTo>
                    <a:pt x="84" y="111"/>
                    <a:pt x="84" y="111"/>
                    <a:pt x="84" y="111"/>
                  </a:cubicBezTo>
                  <a:cubicBezTo>
                    <a:pt x="64" y="82"/>
                    <a:pt x="64" y="82"/>
                    <a:pt x="64" y="82"/>
                  </a:cubicBezTo>
                  <a:cubicBezTo>
                    <a:pt x="84" y="9"/>
                    <a:pt x="84" y="9"/>
                    <a:pt x="84" y="9"/>
                  </a:cubicBezTo>
                  <a:cubicBezTo>
                    <a:pt x="59" y="0"/>
                    <a:pt x="59" y="0"/>
                    <a:pt x="59" y="0"/>
                  </a:cubicBezTo>
                  <a:cubicBezTo>
                    <a:pt x="59" y="0"/>
                    <a:pt x="59" y="0"/>
                    <a:pt x="59" y="0"/>
                  </a:cubicBezTo>
                  <a:cubicBezTo>
                    <a:pt x="37" y="6"/>
                    <a:pt x="0" y="22"/>
                    <a:pt x="0" y="59"/>
                  </a:cubicBezTo>
                  <a:cubicBezTo>
                    <a:pt x="0" y="113"/>
                    <a:pt x="0" y="123"/>
                    <a:pt x="0" y="123"/>
                  </a:cubicBezTo>
                  <a:cubicBezTo>
                    <a:pt x="0" y="123"/>
                    <a:pt x="2" y="151"/>
                    <a:pt x="76" y="151"/>
                  </a:cubicBezTo>
                  <a:cubicBezTo>
                    <a:pt x="92" y="151"/>
                    <a:pt x="92" y="151"/>
                    <a:pt x="92" y="151"/>
                  </a:cubicBezTo>
                  <a:cubicBezTo>
                    <a:pt x="166" y="151"/>
                    <a:pt x="168" y="123"/>
                    <a:pt x="168" y="123"/>
                  </a:cubicBezTo>
                  <a:cubicBezTo>
                    <a:pt x="168" y="123"/>
                    <a:pt x="168" y="113"/>
                    <a:pt x="168" y="59"/>
                  </a:cubicBezTo>
                  <a:cubicBezTo>
                    <a:pt x="168" y="22"/>
                    <a:pt x="132" y="6"/>
                    <a:pt x="109"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2" name="Oval 624"/>
            <p:cNvSpPr>
              <a:spLocks noChangeArrowheads="1"/>
            </p:cNvSpPr>
            <p:nvPr/>
          </p:nvSpPr>
          <p:spPr bwMode="auto">
            <a:xfrm>
              <a:off x="5418303" y="2021937"/>
              <a:ext cx="27409" cy="27409"/>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3" name="Oval 625"/>
            <p:cNvSpPr>
              <a:spLocks noChangeArrowheads="1"/>
            </p:cNvSpPr>
            <p:nvPr/>
          </p:nvSpPr>
          <p:spPr bwMode="auto">
            <a:xfrm>
              <a:off x="5263229" y="1897156"/>
              <a:ext cx="144977" cy="168779"/>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64" name="组合 363"/>
          <p:cNvGrpSpPr/>
          <p:nvPr/>
        </p:nvGrpSpPr>
        <p:grpSpPr>
          <a:xfrm>
            <a:off x="4046430" y="1725492"/>
            <a:ext cx="814325" cy="569089"/>
            <a:chOff x="4046430" y="1725492"/>
            <a:chExt cx="814325" cy="569089"/>
          </a:xfrm>
        </p:grpSpPr>
        <p:sp>
          <p:nvSpPr>
            <p:cNvPr id="365" name="Freeform 626"/>
            <p:cNvSpPr/>
            <p:nvPr/>
          </p:nvSpPr>
          <p:spPr bwMode="auto">
            <a:xfrm>
              <a:off x="4714335" y="1725492"/>
              <a:ext cx="146420" cy="144977"/>
            </a:xfrm>
            <a:custGeom>
              <a:avLst/>
              <a:gdLst>
                <a:gd name="T0" fmla="*/ 0 w 86"/>
                <a:gd name="T1" fmla="*/ 0 h 85"/>
                <a:gd name="T2" fmla="*/ 0 w 86"/>
                <a:gd name="T3" fmla="*/ 17 h 85"/>
                <a:gd name="T4" fmla="*/ 68 w 86"/>
                <a:gd name="T5" fmla="*/ 85 h 85"/>
                <a:gd name="T6" fmla="*/ 86 w 86"/>
                <a:gd name="T7" fmla="*/ 85 h 85"/>
                <a:gd name="T8" fmla="*/ 0 w 86"/>
                <a:gd name="T9" fmla="*/ 0 h 85"/>
              </a:gdLst>
              <a:ahLst/>
              <a:cxnLst>
                <a:cxn ang="0">
                  <a:pos x="T0" y="T1"/>
                </a:cxn>
                <a:cxn ang="0">
                  <a:pos x="T2" y="T3"/>
                </a:cxn>
                <a:cxn ang="0">
                  <a:pos x="T4" y="T5"/>
                </a:cxn>
                <a:cxn ang="0">
                  <a:pos x="T6" y="T7"/>
                </a:cxn>
                <a:cxn ang="0">
                  <a:pos x="T8" y="T9"/>
                </a:cxn>
              </a:cxnLst>
              <a:rect l="0" t="0" r="r" b="b"/>
              <a:pathLst>
                <a:path w="86" h="85">
                  <a:moveTo>
                    <a:pt x="0" y="0"/>
                  </a:moveTo>
                  <a:cubicBezTo>
                    <a:pt x="0" y="17"/>
                    <a:pt x="0" y="17"/>
                    <a:pt x="0" y="17"/>
                  </a:cubicBezTo>
                  <a:cubicBezTo>
                    <a:pt x="38" y="17"/>
                    <a:pt x="68" y="48"/>
                    <a:pt x="68" y="85"/>
                  </a:cubicBezTo>
                  <a:cubicBezTo>
                    <a:pt x="86" y="85"/>
                    <a:pt x="86" y="85"/>
                    <a:pt x="86" y="85"/>
                  </a:cubicBezTo>
                  <a:cubicBezTo>
                    <a:pt x="86" y="38"/>
                    <a:pt x="48" y="0"/>
                    <a:pt x="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Freeform 627"/>
            <p:cNvSpPr/>
            <p:nvPr/>
          </p:nvSpPr>
          <p:spPr bwMode="auto">
            <a:xfrm>
              <a:off x="4714335" y="1819258"/>
              <a:ext cx="52654" cy="51211"/>
            </a:xfrm>
            <a:custGeom>
              <a:avLst/>
              <a:gdLst>
                <a:gd name="T0" fmla="*/ 0 w 31"/>
                <a:gd name="T1" fmla="*/ 0 h 30"/>
                <a:gd name="T2" fmla="*/ 0 w 31"/>
                <a:gd name="T3" fmla="*/ 15 h 30"/>
                <a:gd name="T4" fmla="*/ 16 w 31"/>
                <a:gd name="T5" fmla="*/ 30 h 30"/>
                <a:gd name="T6" fmla="*/ 31 w 31"/>
                <a:gd name="T7" fmla="*/ 30 h 30"/>
                <a:gd name="T8" fmla="*/ 0 w 31"/>
                <a:gd name="T9" fmla="*/ 0 h 30"/>
              </a:gdLst>
              <a:ahLst/>
              <a:cxnLst>
                <a:cxn ang="0">
                  <a:pos x="T0" y="T1"/>
                </a:cxn>
                <a:cxn ang="0">
                  <a:pos x="T2" y="T3"/>
                </a:cxn>
                <a:cxn ang="0">
                  <a:pos x="T4" y="T5"/>
                </a:cxn>
                <a:cxn ang="0">
                  <a:pos x="T6" y="T7"/>
                </a:cxn>
                <a:cxn ang="0">
                  <a:pos x="T8" y="T9"/>
                </a:cxn>
              </a:cxnLst>
              <a:rect l="0" t="0" r="r" b="b"/>
              <a:pathLst>
                <a:path w="31" h="30">
                  <a:moveTo>
                    <a:pt x="0" y="0"/>
                  </a:moveTo>
                  <a:cubicBezTo>
                    <a:pt x="0" y="15"/>
                    <a:pt x="0" y="15"/>
                    <a:pt x="0" y="15"/>
                  </a:cubicBezTo>
                  <a:cubicBezTo>
                    <a:pt x="9" y="15"/>
                    <a:pt x="16" y="22"/>
                    <a:pt x="16" y="30"/>
                  </a:cubicBezTo>
                  <a:cubicBezTo>
                    <a:pt x="31" y="30"/>
                    <a:pt x="31" y="30"/>
                    <a:pt x="31" y="30"/>
                  </a:cubicBezTo>
                  <a:cubicBezTo>
                    <a:pt x="31" y="13"/>
                    <a:pt x="17" y="0"/>
                    <a:pt x="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7" name="Freeform 628"/>
            <p:cNvSpPr/>
            <p:nvPr/>
          </p:nvSpPr>
          <p:spPr bwMode="auto">
            <a:xfrm>
              <a:off x="4714335" y="1776702"/>
              <a:ext cx="95930" cy="93766"/>
            </a:xfrm>
            <a:custGeom>
              <a:avLst/>
              <a:gdLst>
                <a:gd name="T0" fmla="*/ 0 w 56"/>
                <a:gd name="T1" fmla="*/ 0 h 55"/>
                <a:gd name="T2" fmla="*/ 0 w 56"/>
                <a:gd name="T3" fmla="*/ 15 h 55"/>
                <a:gd name="T4" fmla="*/ 40 w 56"/>
                <a:gd name="T5" fmla="*/ 55 h 55"/>
                <a:gd name="T6" fmla="*/ 56 w 56"/>
                <a:gd name="T7" fmla="*/ 55 h 55"/>
                <a:gd name="T8" fmla="*/ 0 w 56"/>
                <a:gd name="T9" fmla="*/ 0 h 55"/>
              </a:gdLst>
              <a:ahLst/>
              <a:cxnLst>
                <a:cxn ang="0">
                  <a:pos x="T0" y="T1"/>
                </a:cxn>
                <a:cxn ang="0">
                  <a:pos x="T2" y="T3"/>
                </a:cxn>
                <a:cxn ang="0">
                  <a:pos x="T4" y="T5"/>
                </a:cxn>
                <a:cxn ang="0">
                  <a:pos x="T6" y="T7"/>
                </a:cxn>
                <a:cxn ang="0">
                  <a:pos x="T8" y="T9"/>
                </a:cxn>
              </a:cxnLst>
              <a:rect l="0" t="0" r="r" b="b"/>
              <a:pathLst>
                <a:path w="56" h="55">
                  <a:moveTo>
                    <a:pt x="0" y="0"/>
                  </a:moveTo>
                  <a:cubicBezTo>
                    <a:pt x="0" y="15"/>
                    <a:pt x="0" y="15"/>
                    <a:pt x="0" y="15"/>
                  </a:cubicBezTo>
                  <a:cubicBezTo>
                    <a:pt x="22" y="15"/>
                    <a:pt x="40" y="33"/>
                    <a:pt x="40" y="55"/>
                  </a:cubicBezTo>
                  <a:cubicBezTo>
                    <a:pt x="56" y="55"/>
                    <a:pt x="56" y="55"/>
                    <a:pt x="56" y="55"/>
                  </a:cubicBezTo>
                  <a:cubicBezTo>
                    <a:pt x="56" y="25"/>
                    <a:pt x="31" y="0"/>
                    <a:pt x="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8" name="Freeform 629"/>
            <p:cNvSpPr>
              <a:spLocks noEditPoints="1"/>
            </p:cNvSpPr>
            <p:nvPr/>
          </p:nvSpPr>
          <p:spPr bwMode="auto">
            <a:xfrm>
              <a:off x="4239012" y="1755785"/>
              <a:ext cx="470274" cy="322412"/>
            </a:xfrm>
            <a:custGeom>
              <a:avLst/>
              <a:gdLst>
                <a:gd name="T0" fmla="*/ 262 w 276"/>
                <a:gd name="T1" fmla="*/ 1 h 189"/>
                <a:gd name="T2" fmla="*/ 254 w 276"/>
                <a:gd name="T3" fmla="*/ 0 h 189"/>
                <a:gd name="T4" fmla="*/ 226 w 276"/>
                <a:gd name="T5" fmla="*/ 0 h 189"/>
                <a:gd name="T6" fmla="*/ 22 w 276"/>
                <a:gd name="T7" fmla="*/ 0 h 189"/>
                <a:gd name="T8" fmla="*/ 0 w 276"/>
                <a:gd name="T9" fmla="*/ 22 h 189"/>
                <a:gd name="T10" fmla="*/ 0 w 276"/>
                <a:gd name="T11" fmla="*/ 167 h 189"/>
                <a:gd name="T12" fmla="*/ 22 w 276"/>
                <a:gd name="T13" fmla="*/ 189 h 189"/>
                <a:gd name="T14" fmla="*/ 254 w 276"/>
                <a:gd name="T15" fmla="*/ 189 h 189"/>
                <a:gd name="T16" fmla="*/ 276 w 276"/>
                <a:gd name="T17" fmla="*/ 167 h 189"/>
                <a:gd name="T18" fmla="*/ 276 w 276"/>
                <a:gd name="T19" fmla="*/ 153 h 189"/>
                <a:gd name="T20" fmla="*/ 276 w 276"/>
                <a:gd name="T21" fmla="*/ 135 h 189"/>
                <a:gd name="T22" fmla="*/ 276 w 276"/>
                <a:gd name="T23" fmla="*/ 123 h 189"/>
                <a:gd name="T24" fmla="*/ 276 w 276"/>
                <a:gd name="T25" fmla="*/ 107 h 189"/>
                <a:gd name="T26" fmla="*/ 276 w 276"/>
                <a:gd name="T27" fmla="*/ 99 h 189"/>
                <a:gd name="T28" fmla="*/ 276 w 276"/>
                <a:gd name="T29" fmla="*/ 83 h 189"/>
                <a:gd name="T30" fmla="*/ 276 w 276"/>
                <a:gd name="T31" fmla="*/ 52 h 189"/>
                <a:gd name="T32" fmla="*/ 276 w 276"/>
                <a:gd name="T33" fmla="*/ 37 h 189"/>
                <a:gd name="T34" fmla="*/ 276 w 276"/>
                <a:gd name="T35" fmla="*/ 27 h 189"/>
                <a:gd name="T36" fmla="*/ 276 w 276"/>
                <a:gd name="T37" fmla="*/ 22 h 189"/>
                <a:gd name="T38" fmla="*/ 274 w 276"/>
                <a:gd name="T39" fmla="*/ 12 h 189"/>
                <a:gd name="T40" fmla="*/ 262 w 276"/>
                <a:gd name="T41" fmla="*/ 1 h 189"/>
                <a:gd name="T42" fmla="*/ 259 w 276"/>
                <a:gd name="T43" fmla="*/ 44 h 189"/>
                <a:gd name="T44" fmla="*/ 259 w 276"/>
                <a:gd name="T45" fmla="*/ 92 h 189"/>
                <a:gd name="T46" fmla="*/ 259 w 276"/>
                <a:gd name="T47" fmla="*/ 102 h 189"/>
                <a:gd name="T48" fmla="*/ 259 w 276"/>
                <a:gd name="T49" fmla="*/ 120 h 189"/>
                <a:gd name="T50" fmla="*/ 259 w 276"/>
                <a:gd name="T51" fmla="*/ 132 h 189"/>
                <a:gd name="T52" fmla="*/ 259 w 276"/>
                <a:gd name="T53" fmla="*/ 151 h 189"/>
                <a:gd name="T54" fmla="*/ 259 w 276"/>
                <a:gd name="T55" fmla="*/ 155 h 189"/>
                <a:gd name="T56" fmla="*/ 240 w 276"/>
                <a:gd name="T57" fmla="*/ 173 h 189"/>
                <a:gd name="T58" fmla="*/ 36 w 276"/>
                <a:gd name="T59" fmla="*/ 173 h 189"/>
                <a:gd name="T60" fmla="*/ 17 w 276"/>
                <a:gd name="T61" fmla="*/ 155 h 189"/>
                <a:gd name="T62" fmla="*/ 17 w 276"/>
                <a:gd name="T63" fmla="*/ 31 h 189"/>
                <a:gd name="T64" fmla="*/ 36 w 276"/>
                <a:gd name="T65" fmla="*/ 13 h 189"/>
                <a:gd name="T66" fmla="*/ 213 w 276"/>
                <a:gd name="T67" fmla="*/ 13 h 189"/>
                <a:gd name="T68" fmla="*/ 238 w 276"/>
                <a:gd name="T69" fmla="*/ 13 h 189"/>
                <a:gd name="T70" fmla="*/ 240 w 276"/>
                <a:gd name="T71" fmla="*/ 13 h 189"/>
                <a:gd name="T72" fmla="*/ 254 w 276"/>
                <a:gd name="T73" fmla="*/ 18 h 189"/>
                <a:gd name="T74" fmla="*/ 254 w 276"/>
                <a:gd name="T75" fmla="*/ 18 h 189"/>
                <a:gd name="T76" fmla="*/ 259 w 276"/>
                <a:gd name="T77" fmla="*/ 31 h 189"/>
                <a:gd name="T78" fmla="*/ 259 w 276"/>
                <a:gd name="T79" fmla="*/ 33 h 189"/>
                <a:gd name="T80" fmla="*/ 259 w 276"/>
                <a:gd name="T81" fmla="*/ 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89">
                  <a:moveTo>
                    <a:pt x="262" y="1"/>
                  </a:moveTo>
                  <a:cubicBezTo>
                    <a:pt x="259" y="0"/>
                    <a:pt x="257" y="0"/>
                    <a:pt x="254" y="0"/>
                  </a:cubicBezTo>
                  <a:cubicBezTo>
                    <a:pt x="226" y="0"/>
                    <a:pt x="226" y="0"/>
                    <a:pt x="226" y="0"/>
                  </a:cubicBezTo>
                  <a:cubicBezTo>
                    <a:pt x="22" y="0"/>
                    <a:pt x="22" y="0"/>
                    <a:pt x="22" y="0"/>
                  </a:cubicBezTo>
                  <a:cubicBezTo>
                    <a:pt x="10" y="0"/>
                    <a:pt x="0" y="10"/>
                    <a:pt x="0" y="22"/>
                  </a:cubicBezTo>
                  <a:cubicBezTo>
                    <a:pt x="0" y="167"/>
                    <a:pt x="0" y="167"/>
                    <a:pt x="0" y="167"/>
                  </a:cubicBezTo>
                  <a:cubicBezTo>
                    <a:pt x="0" y="179"/>
                    <a:pt x="10" y="189"/>
                    <a:pt x="22" y="189"/>
                  </a:cubicBezTo>
                  <a:cubicBezTo>
                    <a:pt x="254" y="189"/>
                    <a:pt x="254" y="189"/>
                    <a:pt x="254" y="189"/>
                  </a:cubicBezTo>
                  <a:cubicBezTo>
                    <a:pt x="266" y="189"/>
                    <a:pt x="276" y="179"/>
                    <a:pt x="276" y="167"/>
                  </a:cubicBezTo>
                  <a:cubicBezTo>
                    <a:pt x="276" y="153"/>
                    <a:pt x="276" y="153"/>
                    <a:pt x="276" y="153"/>
                  </a:cubicBezTo>
                  <a:cubicBezTo>
                    <a:pt x="276" y="135"/>
                    <a:pt x="276" y="135"/>
                    <a:pt x="276" y="135"/>
                  </a:cubicBezTo>
                  <a:cubicBezTo>
                    <a:pt x="276" y="123"/>
                    <a:pt x="276" y="123"/>
                    <a:pt x="276" y="123"/>
                  </a:cubicBezTo>
                  <a:cubicBezTo>
                    <a:pt x="276" y="107"/>
                    <a:pt x="276" y="107"/>
                    <a:pt x="276" y="107"/>
                  </a:cubicBezTo>
                  <a:cubicBezTo>
                    <a:pt x="276" y="99"/>
                    <a:pt x="276" y="99"/>
                    <a:pt x="276" y="99"/>
                  </a:cubicBezTo>
                  <a:cubicBezTo>
                    <a:pt x="276" y="83"/>
                    <a:pt x="276" y="83"/>
                    <a:pt x="276" y="83"/>
                  </a:cubicBezTo>
                  <a:cubicBezTo>
                    <a:pt x="276" y="52"/>
                    <a:pt x="276" y="52"/>
                    <a:pt x="276" y="52"/>
                  </a:cubicBezTo>
                  <a:cubicBezTo>
                    <a:pt x="276" y="37"/>
                    <a:pt x="276" y="37"/>
                    <a:pt x="276" y="37"/>
                  </a:cubicBezTo>
                  <a:cubicBezTo>
                    <a:pt x="276" y="27"/>
                    <a:pt x="276" y="27"/>
                    <a:pt x="276" y="27"/>
                  </a:cubicBezTo>
                  <a:cubicBezTo>
                    <a:pt x="276" y="22"/>
                    <a:pt x="276" y="22"/>
                    <a:pt x="276" y="22"/>
                  </a:cubicBezTo>
                  <a:cubicBezTo>
                    <a:pt x="276" y="18"/>
                    <a:pt x="275" y="15"/>
                    <a:pt x="274" y="12"/>
                  </a:cubicBezTo>
                  <a:cubicBezTo>
                    <a:pt x="271" y="7"/>
                    <a:pt x="267" y="3"/>
                    <a:pt x="262" y="1"/>
                  </a:cubicBezTo>
                  <a:close/>
                  <a:moveTo>
                    <a:pt x="259" y="44"/>
                  </a:moveTo>
                  <a:cubicBezTo>
                    <a:pt x="259" y="92"/>
                    <a:pt x="259" y="92"/>
                    <a:pt x="259" y="92"/>
                  </a:cubicBezTo>
                  <a:cubicBezTo>
                    <a:pt x="259" y="102"/>
                    <a:pt x="259" y="102"/>
                    <a:pt x="259" y="102"/>
                  </a:cubicBezTo>
                  <a:cubicBezTo>
                    <a:pt x="259" y="120"/>
                    <a:pt x="259" y="120"/>
                    <a:pt x="259" y="120"/>
                  </a:cubicBezTo>
                  <a:cubicBezTo>
                    <a:pt x="259" y="132"/>
                    <a:pt x="259" y="132"/>
                    <a:pt x="259" y="132"/>
                  </a:cubicBezTo>
                  <a:cubicBezTo>
                    <a:pt x="259" y="151"/>
                    <a:pt x="259" y="151"/>
                    <a:pt x="259" y="151"/>
                  </a:cubicBezTo>
                  <a:cubicBezTo>
                    <a:pt x="259" y="155"/>
                    <a:pt x="259" y="155"/>
                    <a:pt x="259" y="155"/>
                  </a:cubicBezTo>
                  <a:cubicBezTo>
                    <a:pt x="259" y="165"/>
                    <a:pt x="251" y="173"/>
                    <a:pt x="240" y="173"/>
                  </a:cubicBezTo>
                  <a:cubicBezTo>
                    <a:pt x="36" y="173"/>
                    <a:pt x="36" y="173"/>
                    <a:pt x="36" y="173"/>
                  </a:cubicBezTo>
                  <a:cubicBezTo>
                    <a:pt x="25" y="173"/>
                    <a:pt x="17" y="165"/>
                    <a:pt x="17" y="155"/>
                  </a:cubicBezTo>
                  <a:cubicBezTo>
                    <a:pt x="17" y="31"/>
                    <a:pt x="17" y="31"/>
                    <a:pt x="17" y="31"/>
                  </a:cubicBezTo>
                  <a:cubicBezTo>
                    <a:pt x="17" y="21"/>
                    <a:pt x="25" y="13"/>
                    <a:pt x="36" y="13"/>
                  </a:cubicBezTo>
                  <a:cubicBezTo>
                    <a:pt x="213" y="13"/>
                    <a:pt x="213" y="13"/>
                    <a:pt x="213" y="13"/>
                  </a:cubicBezTo>
                  <a:cubicBezTo>
                    <a:pt x="238" y="13"/>
                    <a:pt x="238" y="13"/>
                    <a:pt x="238" y="13"/>
                  </a:cubicBezTo>
                  <a:cubicBezTo>
                    <a:pt x="240" y="13"/>
                    <a:pt x="240" y="13"/>
                    <a:pt x="240" y="13"/>
                  </a:cubicBezTo>
                  <a:cubicBezTo>
                    <a:pt x="245" y="13"/>
                    <a:pt x="250" y="15"/>
                    <a:pt x="254" y="18"/>
                  </a:cubicBezTo>
                  <a:cubicBezTo>
                    <a:pt x="254" y="18"/>
                    <a:pt x="254" y="18"/>
                    <a:pt x="254" y="18"/>
                  </a:cubicBezTo>
                  <a:cubicBezTo>
                    <a:pt x="257" y="22"/>
                    <a:pt x="259" y="26"/>
                    <a:pt x="259" y="31"/>
                  </a:cubicBezTo>
                  <a:cubicBezTo>
                    <a:pt x="259" y="33"/>
                    <a:pt x="259" y="33"/>
                    <a:pt x="259" y="33"/>
                  </a:cubicBezTo>
                  <a:lnTo>
                    <a:pt x="259" y="4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9" name="Oval 630"/>
            <p:cNvSpPr>
              <a:spLocks noChangeArrowheads="1"/>
            </p:cNvSpPr>
            <p:nvPr/>
          </p:nvSpPr>
          <p:spPr bwMode="auto">
            <a:xfrm>
              <a:off x="4438085" y="1829356"/>
              <a:ext cx="69964" cy="8150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0" name="Freeform 631"/>
            <p:cNvSpPr/>
            <p:nvPr/>
          </p:nvSpPr>
          <p:spPr bwMode="auto">
            <a:xfrm>
              <a:off x="4400578" y="1919516"/>
              <a:ext cx="143535" cy="82226"/>
            </a:xfrm>
            <a:custGeom>
              <a:avLst/>
              <a:gdLst>
                <a:gd name="T0" fmla="*/ 61 w 84"/>
                <a:gd name="T1" fmla="*/ 0 h 48"/>
                <a:gd name="T2" fmla="*/ 43 w 84"/>
                <a:gd name="T3" fmla="*/ 6 h 48"/>
                <a:gd name="T4" fmla="*/ 52 w 84"/>
                <a:gd name="T5" fmla="*/ 30 h 48"/>
                <a:gd name="T6" fmla="*/ 43 w 84"/>
                <a:gd name="T7" fmla="*/ 42 h 48"/>
                <a:gd name="T8" fmla="*/ 35 w 84"/>
                <a:gd name="T9" fmla="*/ 30 h 48"/>
                <a:gd name="T10" fmla="*/ 43 w 84"/>
                <a:gd name="T11" fmla="*/ 6 h 48"/>
                <a:gd name="T12" fmla="*/ 23 w 84"/>
                <a:gd name="T13" fmla="*/ 0 h 48"/>
                <a:gd name="T14" fmla="*/ 0 w 84"/>
                <a:gd name="T15" fmla="*/ 23 h 48"/>
                <a:gd name="T16" fmla="*/ 0 w 84"/>
                <a:gd name="T17" fmla="*/ 48 h 48"/>
                <a:gd name="T18" fmla="*/ 39 w 84"/>
                <a:gd name="T19" fmla="*/ 48 h 48"/>
                <a:gd name="T20" fmla="*/ 45 w 84"/>
                <a:gd name="T21" fmla="*/ 48 h 48"/>
                <a:gd name="T22" fmla="*/ 84 w 84"/>
                <a:gd name="T23" fmla="*/ 48 h 48"/>
                <a:gd name="T24" fmla="*/ 84 w 84"/>
                <a:gd name="T25" fmla="*/ 23 h 48"/>
                <a:gd name="T26" fmla="*/ 61 w 84"/>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8">
                  <a:moveTo>
                    <a:pt x="61" y="0"/>
                  </a:moveTo>
                  <a:cubicBezTo>
                    <a:pt x="43" y="6"/>
                    <a:pt x="43" y="6"/>
                    <a:pt x="43" y="6"/>
                  </a:cubicBezTo>
                  <a:cubicBezTo>
                    <a:pt x="52" y="30"/>
                    <a:pt x="52" y="30"/>
                    <a:pt x="52" y="30"/>
                  </a:cubicBezTo>
                  <a:cubicBezTo>
                    <a:pt x="43" y="42"/>
                    <a:pt x="43" y="42"/>
                    <a:pt x="43" y="42"/>
                  </a:cubicBezTo>
                  <a:cubicBezTo>
                    <a:pt x="35" y="30"/>
                    <a:pt x="35" y="30"/>
                    <a:pt x="35" y="30"/>
                  </a:cubicBezTo>
                  <a:cubicBezTo>
                    <a:pt x="43" y="6"/>
                    <a:pt x="43" y="6"/>
                    <a:pt x="43" y="6"/>
                  </a:cubicBezTo>
                  <a:cubicBezTo>
                    <a:pt x="23" y="0"/>
                    <a:pt x="23" y="0"/>
                    <a:pt x="23" y="0"/>
                  </a:cubicBezTo>
                  <a:cubicBezTo>
                    <a:pt x="12" y="3"/>
                    <a:pt x="0" y="10"/>
                    <a:pt x="0" y="23"/>
                  </a:cubicBezTo>
                  <a:cubicBezTo>
                    <a:pt x="0" y="48"/>
                    <a:pt x="0" y="48"/>
                    <a:pt x="0" y="48"/>
                  </a:cubicBezTo>
                  <a:cubicBezTo>
                    <a:pt x="39" y="48"/>
                    <a:pt x="39" y="48"/>
                    <a:pt x="39" y="48"/>
                  </a:cubicBezTo>
                  <a:cubicBezTo>
                    <a:pt x="45" y="48"/>
                    <a:pt x="45" y="48"/>
                    <a:pt x="45" y="48"/>
                  </a:cubicBezTo>
                  <a:cubicBezTo>
                    <a:pt x="84" y="48"/>
                    <a:pt x="84" y="48"/>
                    <a:pt x="84" y="48"/>
                  </a:cubicBezTo>
                  <a:cubicBezTo>
                    <a:pt x="84" y="48"/>
                    <a:pt x="84" y="48"/>
                    <a:pt x="84" y="23"/>
                  </a:cubicBezTo>
                  <a:cubicBezTo>
                    <a:pt x="84" y="10"/>
                    <a:pt x="72" y="3"/>
                    <a:pt x="6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1" name="Freeform 632"/>
            <p:cNvSpPr/>
            <p:nvPr/>
          </p:nvSpPr>
          <p:spPr bwMode="auto">
            <a:xfrm>
              <a:off x="4046430" y="2013282"/>
              <a:ext cx="207728" cy="281299"/>
            </a:xfrm>
            <a:custGeom>
              <a:avLst/>
              <a:gdLst>
                <a:gd name="T0" fmla="*/ 62 w 122"/>
                <a:gd name="T1" fmla="*/ 3 h 165"/>
                <a:gd name="T2" fmla="*/ 110 w 122"/>
                <a:gd name="T3" fmla="*/ 73 h 165"/>
                <a:gd name="T4" fmla="*/ 110 w 122"/>
                <a:gd name="T5" fmla="*/ 106 h 165"/>
                <a:gd name="T6" fmla="*/ 73 w 122"/>
                <a:gd name="T7" fmla="*/ 84 h 165"/>
                <a:gd name="T8" fmla="*/ 62 w 122"/>
                <a:gd name="T9" fmla="*/ 3 h 165"/>
                <a:gd name="T10" fmla="*/ 0 w 122"/>
                <a:gd name="T11" fmla="*/ 42 h 165"/>
                <a:gd name="T12" fmla="*/ 0 w 122"/>
                <a:gd name="T13" fmla="*/ 141 h 165"/>
                <a:gd name="T14" fmla="*/ 62 w 122"/>
                <a:gd name="T15" fmla="*/ 165 h 165"/>
                <a:gd name="T16" fmla="*/ 122 w 122"/>
                <a:gd name="T17" fmla="*/ 130 h 165"/>
                <a:gd name="T18" fmla="*/ 122 w 122"/>
                <a:gd name="T19" fmla="*/ 84 h 165"/>
                <a:gd name="T20" fmla="*/ 62 w 122"/>
                <a:gd name="T21"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5">
                  <a:moveTo>
                    <a:pt x="62" y="3"/>
                  </a:moveTo>
                  <a:cubicBezTo>
                    <a:pt x="110" y="73"/>
                    <a:pt x="110" y="73"/>
                    <a:pt x="110" y="73"/>
                  </a:cubicBezTo>
                  <a:cubicBezTo>
                    <a:pt x="110" y="106"/>
                    <a:pt x="110" y="106"/>
                    <a:pt x="110" y="106"/>
                  </a:cubicBezTo>
                  <a:cubicBezTo>
                    <a:pt x="73" y="84"/>
                    <a:pt x="73" y="84"/>
                    <a:pt x="73" y="84"/>
                  </a:cubicBezTo>
                  <a:cubicBezTo>
                    <a:pt x="62" y="3"/>
                    <a:pt x="62" y="3"/>
                    <a:pt x="62" y="3"/>
                  </a:cubicBezTo>
                  <a:cubicBezTo>
                    <a:pt x="62" y="3"/>
                    <a:pt x="0" y="0"/>
                    <a:pt x="0" y="42"/>
                  </a:cubicBezTo>
                  <a:cubicBezTo>
                    <a:pt x="0" y="85"/>
                    <a:pt x="0" y="141"/>
                    <a:pt x="0" y="141"/>
                  </a:cubicBezTo>
                  <a:cubicBezTo>
                    <a:pt x="0" y="141"/>
                    <a:pt x="7" y="165"/>
                    <a:pt x="62" y="165"/>
                  </a:cubicBezTo>
                  <a:cubicBezTo>
                    <a:pt x="116" y="165"/>
                    <a:pt x="122" y="149"/>
                    <a:pt x="122" y="130"/>
                  </a:cubicBezTo>
                  <a:cubicBezTo>
                    <a:pt x="122" y="110"/>
                    <a:pt x="122" y="84"/>
                    <a:pt x="122" y="84"/>
                  </a:cubicBezTo>
                  <a:cubicBezTo>
                    <a:pt x="122" y="84"/>
                    <a:pt x="109" y="3"/>
                    <a:pt x="62" y="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2" name="Oval 633"/>
            <p:cNvSpPr>
              <a:spLocks noChangeArrowheads="1"/>
            </p:cNvSpPr>
            <p:nvPr/>
          </p:nvSpPr>
          <p:spPr bwMode="auto">
            <a:xfrm>
              <a:off x="4057970" y="1817094"/>
              <a:ext cx="163731" cy="191139"/>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73" name="组合 372"/>
          <p:cNvGrpSpPr/>
          <p:nvPr/>
        </p:nvGrpSpPr>
        <p:grpSpPr>
          <a:xfrm>
            <a:off x="3090013" y="1610808"/>
            <a:ext cx="582794" cy="758785"/>
            <a:chOff x="3090013" y="1610808"/>
            <a:chExt cx="582794" cy="758785"/>
          </a:xfrm>
        </p:grpSpPr>
        <p:sp>
          <p:nvSpPr>
            <p:cNvPr id="374" name="Freeform 634"/>
            <p:cNvSpPr>
              <a:spLocks noEditPoints="1"/>
            </p:cNvSpPr>
            <p:nvPr/>
          </p:nvSpPr>
          <p:spPr bwMode="auto">
            <a:xfrm>
              <a:off x="3137618" y="1610808"/>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5" name="Oval 635"/>
            <p:cNvSpPr>
              <a:spLocks noChangeArrowheads="1"/>
            </p:cNvSpPr>
            <p:nvPr/>
          </p:nvSpPr>
          <p:spPr bwMode="auto">
            <a:xfrm>
              <a:off x="3359051" y="1778145"/>
              <a:ext cx="85111" cy="87275"/>
            </a:xfrm>
            <a:prstGeom prst="ellipse">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6" name="Freeform 636"/>
            <p:cNvSpPr/>
            <p:nvPr/>
          </p:nvSpPr>
          <p:spPr bwMode="auto">
            <a:xfrm>
              <a:off x="3401606" y="1873354"/>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7" name="Freeform 637"/>
            <p:cNvSpPr/>
            <p:nvPr/>
          </p:nvSpPr>
          <p:spPr bwMode="auto">
            <a:xfrm>
              <a:off x="3310004" y="1873354"/>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8" name="Freeform 638"/>
            <p:cNvSpPr/>
            <p:nvPr/>
          </p:nvSpPr>
          <p:spPr bwMode="auto">
            <a:xfrm>
              <a:off x="3090013" y="2076754"/>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79" name="组合 378"/>
          <p:cNvGrpSpPr/>
          <p:nvPr/>
        </p:nvGrpSpPr>
        <p:grpSpPr>
          <a:xfrm>
            <a:off x="1899902" y="1643266"/>
            <a:ext cx="842455" cy="682330"/>
            <a:chOff x="2005919" y="1192693"/>
            <a:chExt cx="842455" cy="682330"/>
          </a:xfrm>
          <a:solidFill>
            <a:schemeClr val="bg1"/>
          </a:solidFill>
        </p:grpSpPr>
        <p:sp>
          <p:nvSpPr>
            <p:cNvPr id="380" name="Freeform 639"/>
            <p:cNvSpPr>
              <a:spLocks noEditPoints="1"/>
            </p:cNvSpPr>
            <p:nvPr/>
          </p:nvSpPr>
          <p:spPr bwMode="auto">
            <a:xfrm>
              <a:off x="2551928" y="1576413"/>
              <a:ext cx="296446" cy="298610"/>
            </a:xfrm>
            <a:custGeom>
              <a:avLst/>
              <a:gdLst>
                <a:gd name="T0" fmla="*/ 87 w 174"/>
                <a:gd name="T1" fmla="*/ 0 h 175"/>
                <a:gd name="T2" fmla="*/ 61 w 174"/>
                <a:gd name="T3" fmla="*/ 4 h 175"/>
                <a:gd name="T4" fmla="*/ 44 w 174"/>
                <a:gd name="T5" fmla="*/ 11 h 175"/>
                <a:gd name="T6" fmla="*/ 35 w 174"/>
                <a:gd name="T7" fmla="*/ 17 h 175"/>
                <a:gd name="T8" fmla="*/ 0 w 174"/>
                <a:gd name="T9" fmla="*/ 87 h 175"/>
                <a:gd name="T10" fmla="*/ 1 w 174"/>
                <a:gd name="T11" fmla="*/ 103 h 175"/>
                <a:gd name="T12" fmla="*/ 5 w 174"/>
                <a:gd name="T13" fmla="*/ 117 h 175"/>
                <a:gd name="T14" fmla="*/ 11 w 174"/>
                <a:gd name="T15" fmla="*/ 130 h 175"/>
                <a:gd name="T16" fmla="*/ 87 w 174"/>
                <a:gd name="T17" fmla="*/ 175 h 175"/>
                <a:gd name="T18" fmla="*/ 174 w 174"/>
                <a:gd name="T19" fmla="*/ 87 h 175"/>
                <a:gd name="T20" fmla="*/ 87 w 174"/>
                <a:gd name="T21" fmla="*/ 0 h 175"/>
                <a:gd name="T22" fmla="*/ 87 w 174"/>
                <a:gd name="T23" fmla="*/ 151 h 175"/>
                <a:gd name="T24" fmla="*/ 29 w 174"/>
                <a:gd name="T25" fmla="*/ 113 h 175"/>
                <a:gd name="T26" fmla="*/ 24 w 174"/>
                <a:gd name="T27" fmla="*/ 87 h 175"/>
                <a:gd name="T28" fmla="*/ 28 w 174"/>
                <a:gd name="T29" fmla="*/ 64 h 175"/>
                <a:gd name="T30" fmla="*/ 62 w 174"/>
                <a:gd name="T31" fmla="*/ 29 h 175"/>
                <a:gd name="T32" fmla="*/ 87 w 174"/>
                <a:gd name="T33" fmla="*/ 24 h 175"/>
                <a:gd name="T34" fmla="*/ 150 w 174"/>
                <a:gd name="T35" fmla="*/ 87 h 175"/>
                <a:gd name="T36" fmla="*/ 87 w 174"/>
                <a:gd name="T37" fmla="*/ 15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75">
                  <a:moveTo>
                    <a:pt x="87" y="0"/>
                  </a:moveTo>
                  <a:cubicBezTo>
                    <a:pt x="78" y="0"/>
                    <a:pt x="69" y="2"/>
                    <a:pt x="61" y="4"/>
                  </a:cubicBezTo>
                  <a:cubicBezTo>
                    <a:pt x="55" y="6"/>
                    <a:pt x="50" y="8"/>
                    <a:pt x="44" y="11"/>
                  </a:cubicBezTo>
                  <a:cubicBezTo>
                    <a:pt x="41" y="13"/>
                    <a:pt x="38" y="15"/>
                    <a:pt x="35" y="17"/>
                  </a:cubicBezTo>
                  <a:cubicBezTo>
                    <a:pt x="14" y="33"/>
                    <a:pt x="0" y="59"/>
                    <a:pt x="0" y="87"/>
                  </a:cubicBezTo>
                  <a:cubicBezTo>
                    <a:pt x="0" y="93"/>
                    <a:pt x="0" y="98"/>
                    <a:pt x="1" y="103"/>
                  </a:cubicBezTo>
                  <a:cubicBezTo>
                    <a:pt x="2" y="108"/>
                    <a:pt x="3" y="113"/>
                    <a:pt x="5" y="117"/>
                  </a:cubicBezTo>
                  <a:cubicBezTo>
                    <a:pt x="6" y="122"/>
                    <a:pt x="8" y="126"/>
                    <a:pt x="11" y="130"/>
                  </a:cubicBezTo>
                  <a:cubicBezTo>
                    <a:pt x="26" y="157"/>
                    <a:pt x="54" y="175"/>
                    <a:pt x="87" y="175"/>
                  </a:cubicBezTo>
                  <a:cubicBezTo>
                    <a:pt x="135" y="175"/>
                    <a:pt x="174" y="136"/>
                    <a:pt x="174" y="87"/>
                  </a:cubicBezTo>
                  <a:cubicBezTo>
                    <a:pt x="174" y="39"/>
                    <a:pt x="135" y="0"/>
                    <a:pt x="87" y="0"/>
                  </a:cubicBezTo>
                  <a:close/>
                  <a:moveTo>
                    <a:pt x="87" y="151"/>
                  </a:moveTo>
                  <a:cubicBezTo>
                    <a:pt x="61" y="151"/>
                    <a:pt x="39" y="135"/>
                    <a:pt x="29" y="113"/>
                  </a:cubicBezTo>
                  <a:cubicBezTo>
                    <a:pt x="25" y="105"/>
                    <a:pt x="24" y="97"/>
                    <a:pt x="24" y="87"/>
                  </a:cubicBezTo>
                  <a:cubicBezTo>
                    <a:pt x="24" y="79"/>
                    <a:pt x="25" y="71"/>
                    <a:pt x="28" y="64"/>
                  </a:cubicBezTo>
                  <a:cubicBezTo>
                    <a:pt x="34" y="48"/>
                    <a:pt x="47" y="36"/>
                    <a:pt x="62" y="29"/>
                  </a:cubicBezTo>
                  <a:cubicBezTo>
                    <a:pt x="70" y="26"/>
                    <a:pt x="78" y="24"/>
                    <a:pt x="87" y="24"/>
                  </a:cubicBezTo>
                  <a:cubicBezTo>
                    <a:pt x="122" y="24"/>
                    <a:pt x="150" y="52"/>
                    <a:pt x="150" y="87"/>
                  </a:cubicBezTo>
                  <a:cubicBezTo>
                    <a:pt x="150" y="122"/>
                    <a:pt x="122" y="151"/>
                    <a:pt x="87"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1" name="Freeform 640"/>
            <p:cNvSpPr/>
            <p:nvPr/>
          </p:nvSpPr>
          <p:spPr bwMode="auto">
            <a:xfrm>
              <a:off x="2626941" y="1647820"/>
              <a:ext cx="81505" cy="102422"/>
            </a:xfrm>
            <a:custGeom>
              <a:avLst/>
              <a:gdLst>
                <a:gd name="T0" fmla="*/ 44 w 48"/>
                <a:gd name="T1" fmla="*/ 0 h 60"/>
                <a:gd name="T2" fmla="*/ 41 w 48"/>
                <a:gd name="T3" fmla="*/ 2 h 60"/>
                <a:gd name="T4" fmla="*/ 40 w 48"/>
                <a:gd name="T5" fmla="*/ 5 h 60"/>
                <a:gd name="T6" fmla="*/ 40 w 48"/>
                <a:gd name="T7" fmla="*/ 43 h 60"/>
                <a:gd name="T8" fmla="*/ 4 w 48"/>
                <a:gd name="T9" fmla="*/ 52 h 60"/>
                <a:gd name="T10" fmla="*/ 1 w 48"/>
                <a:gd name="T11" fmla="*/ 57 h 60"/>
                <a:gd name="T12" fmla="*/ 5 w 48"/>
                <a:gd name="T13" fmla="*/ 60 h 60"/>
                <a:gd name="T14" fmla="*/ 6 w 48"/>
                <a:gd name="T15" fmla="*/ 60 h 60"/>
                <a:gd name="T16" fmla="*/ 45 w 48"/>
                <a:gd name="T17" fmla="*/ 50 h 60"/>
                <a:gd name="T18" fmla="*/ 48 w 48"/>
                <a:gd name="T19" fmla="*/ 46 h 60"/>
                <a:gd name="T20" fmla="*/ 48 w 48"/>
                <a:gd name="T21" fmla="*/ 46 h 60"/>
                <a:gd name="T22" fmla="*/ 48 w 48"/>
                <a:gd name="T23" fmla="*/ 46 h 60"/>
                <a:gd name="T24" fmla="*/ 48 w 48"/>
                <a:gd name="T25" fmla="*/ 45 h 60"/>
                <a:gd name="T26" fmla="*/ 48 w 48"/>
                <a:gd name="T27" fmla="*/ 5 h 60"/>
                <a:gd name="T28" fmla="*/ 44 w 48"/>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60">
                  <a:moveTo>
                    <a:pt x="44" y="0"/>
                  </a:moveTo>
                  <a:cubicBezTo>
                    <a:pt x="43" y="0"/>
                    <a:pt x="42" y="1"/>
                    <a:pt x="41" y="2"/>
                  </a:cubicBezTo>
                  <a:cubicBezTo>
                    <a:pt x="41" y="2"/>
                    <a:pt x="40" y="3"/>
                    <a:pt x="40" y="5"/>
                  </a:cubicBezTo>
                  <a:cubicBezTo>
                    <a:pt x="40" y="43"/>
                    <a:pt x="40" y="43"/>
                    <a:pt x="40" y="43"/>
                  </a:cubicBezTo>
                  <a:cubicBezTo>
                    <a:pt x="4" y="52"/>
                    <a:pt x="4" y="52"/>
                    <a:pt x="4" y="52"/>
                  </a:cubicBezTo>
                  <a:cubicBezTo>
                    <a:pt x="1" y="53"/>
                    <a:pt x="0" y="55"/>
                    <a:pt x="1" y="57"/>
                  </a:cubicBezTo>
                  <a:cubicBezTo>
                    <a:pt x="1" y="59"/>
                    <a:pt x="3" y="60"/>
                    <a:pt x="5" y="60"/>
                  </a:cubicBezTo>
                  <a:cubicBezTo>
                    <a:pt x="5" y="60"/>
                    <a:pt x="5" y="60"/>
                    <a:pt x="6" y="60"/>
                  </a:cubicBezTo>
                  <a:cubicBezTo>
                    <a:pt x="45" y="50"/>
                    <a:pt x="45" y="50"/>
                    <a:pt x="45" y="50"/>
                  </a:cubicBezTo>
                  <a:cubicBezTo>
                    <a:pt x="47" y="50"/>
                    <a:pt x="48" y="48"/>
                    <a:pt x="48" y="46"/>
                  </a:cubicBezTo>
                  <a:cubicBezTo>
                    <a:pt x="48" y="46"/>
                    <a:pt x="48" y="46"/>
                    <a:pt x="48" y="46"/>
                  </a:cubicBezTo>
                  <a:cubicBezTo>
                    <a:pt x="48" y="46"/>
                    <a:pt x="48" y="46"/>
                    <a:pt x="48" y="46"/>
                  </a:cubicBezTo>
                  <a:cubicBezTo>
                    <a:pt x="48" y="46"/>
                    <a:pt x="48" y="46"/>
                    <a:pt x="48" y="45"/>
                  </a:cubicBezTo>
                  <a:cubicBezTo>
                    <a:pt x="48" y="5"/>
                    <a:pt x="48" y="5"/>
                    <a:pt x="48" y="5"/>
                  </a:cubicBezTo>
                  <a:cubicBezTo>
                    <a:pt x="48" y="2"/>
                    <a:pt x="47" y="0"/>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2" name="Freeform 641"/>
            <p:cNvSpPr/>
            <p:nvPr/>
          </p:nvSpPr>
          <p:spPr bwMode="auto">
            <a:xfrm>
              <a:off x="2551928" y="1429993"/>
              <a:ext cx="100258" cy="158681"/>
            </a:xfrm>
            <a:custGeom>
              <a:avLst/>
              <a:gdLst>
                <a:gd name="T0" fmla="*/ 34 w 59"/>
                <a:gd name="T1" fmla="*/ 93 h 93"/>
                <a:gd name="T2" fmla="*/ 40 w 59"/>
                <a:gd name="T3" fmla="*/ 90 h 93"/>
                <a:gd name="T4" fmla="*/ 59 w 59"/>
                <a:gd name="T5" fmla="*/ 79 h 93"/>
                <a:gd name="T6" fmla="*/ 39 w 59"/>
                <a:gd name="T7" fmla="*/ 35 h 93"/>
                <a:gd name="T8" fmla="*/ 6 w 59"/>
                <a:gd name="T9" fmla="*/ 0 h 93"/>
                <a:gd name="T10" fmla="*/ 0 w 59"/>
                <a:gd name="T11" fmla="*/ 30 h 93"/>
                <a:gd name="T12" fmla="*/ 34 w 59"/>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9" h="93">
                  <a:moveTo>
                    <a:pt x="34" y="93"/>
                  </a:moveTo>
                  <a:cubicBezTo>
                    <a:pt x="40" y="90"/>
                    <a:pt x="40" y="90"/>
                    <a:pt x="40" y="90"/>
                  </a:cubicBezTo>
                  <a:cubicBezTo>
                    <a:pt x="59" y="79"/>
                    <a:pt x="59" y="79"/>
                    <a:pt x="59" y="79"/>
                  </a:cubicBezTo>
                  <a:cubicBezTo>
                    <a:pt x="55" y="63"/>
                    <a:pt x="48" y="48"/>
                    <a:pt x="39" y="35"/>
                  </a:cubicBezTo>
                  <a:cubicBezTo>
                    <a:pt x="30" y="21"/>
                    <a:pt x="19" y="10"/>
                    <a:pt x="6" y="0"/>
                  </a:cubicBezTo>
                  <a:cubicBezTo>
                    <a:pt x="0" y="30"/>
                    <a:pt x="0" y="30"/>
                    <a:pt x="0" y="30"/>
                  </a:cubicBezTo>
                  <a:cubicBezTo>
                    <a:pt x="18" y="46"/>
                    <a:pt x="30" y="68"/>
                    <a:pt x="34"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3" name="Freeform 642"/>
            <p:cNvSpPr/>
            <p:nvPr/>
          </p:nvSpPr>
          <p:spPr bwMode="auto">
            <a:xfrm>
              <a:off x="2304529" y="1768995"/>
              <a:ext cx="247399" cy="78620"/>
            </a:xfrm>
            <a:custGeom>
              <a:avLst/>
              <a:gdLst>
                <a:gd name="T0" fmla="*/ 135 w 145"/>
                <a:gd name="T1" fmla="*/ 0 h 46"/>
                <a:gd name="T2" fmla="*/ 72 w 145"/>
                <a:gd name="T3" fmla="*/ 19 h 46"/>
                <a:gd name="T4" fmla="*/ 10 w 145"/>
                <a:gd name="T5" fmla="*/ 0 h 46"/>
                <a:gd name="T6" fmla="*/ 5 w 145"/>
                <a:gd name="T7" fmla="*/ 12 h 46"/>
                <a:gd name="T8" fmla="*/ 0 w 145"/>
                <a:gd name="T9" fmla="*/ 25 h 46"/>
                <a:gd name="T10" fmla="*/ 72 w 145"/>
                <a:gd name="T11" fmla="*/ 46 h 46"/>
                <a:gd name="T12" fmla="*/ 145 w 145"/>
                <a:gd name="T13" fmla="*/ 25 h 46"/>
                <a:gd name="T14" fmla="*/ 138 w 145"/>
                <a:gd name="T15" fmla="*/ 9 h 46"/>
                <a:gd name="T16" fmla="*/ 135 w 14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6">
                  <a:moveTo>
                    <a:pt x="135" y="0"/>
                  </a:moveTo>
                  <a:cubicBezTo>
                    <a:pt x="117" y="12"/>
                    <a:pt x="96" y="19"/>
                    <a:pt x="72" y="19"/>
                  </a:cubicBezTo>
                  <a:cubicBezTo>
                    <a:pt x="49" y="19"/>
                    <a:pt x="28" y="12"/>
                    <a:pt x="10" y="0"/>
                  </a:cubicBezTo>
                  <a:cubicBezTo>
                    <a:pt x="5" y="12"/>
                    <a:pt x="5" y="12"/>
                    <a:pt x="5" y="12"/>
                  </a:cubicBezTo>
                  <a:cubicBezTo>
                    <a:pt x="0" y="25"/>
                    <a:pt x="0" y="25"/>
                    <a:pt x="0" y="25"/>
                  </a:cubicBezTo>
                  <a:cubicBezTo>
                    <a:pt x="21" y="38"/>
                    <a:pt x="46" y="46"/>
                    <a:pt x="72" y="46"/>
                  </a:cubicBezTo>
                  <a:cubicBezTo>
                    <a:pt x="99" y="46"/>
                    <a:pt x="124" y="39"/>
                    <a:pt x="145" y="25"/>
                  </a:cubicBezTo>
                  <a:cubicBezTo>
                    <a:pt x="138" y="9"/>
                    <a:pt x="138" y="9"/>
                    <a:pt x="138" y="9"/>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4" name="Freeform 643"/>
            <p:cNvSpPr/>
            <p:nvPr/>
          </p:nvSpPr>
          <p:spPr bwMode="auto">
            <a:xfrm>
              <a:off x="2321119" y="1327572"/>
              <a:ext cx="213499" cy="188975"/>
            </a:xfrm>
            <a:custGeom>
              <a:avLst/>
              <a:gdLst>
                <a:gd name="T0" fmla="*/ 57 w 125"/>
                <a:gd name="T1" fmla="*/ 111 h 111"/>
                <a:gd name="T2" fmla="*/ 68 w 125"/>
                <a:gd name="T3" fmla="*/ 111 h 111"/>
                <a:gd name="T4" fmla="*/ 125 w 125"/>
                <a:gd name="T5" fmla="*/ 91 h 111"/>
                <a:gd name="T6" fmla="*/ 125 w 125"/>
                <a:gd name="T7" fmla="*/ 90 h 111"/>
                <a:gd name="T8" fmla="*/ 125 w 125"/>
                <a:gd name="T9" fmla="*/ 82 h 111"/>
                <a:gd name="T10" fmla="*/ 125 w 125"/>
                <a:gd name="T11" fmla="*/ 50 h 111"/>
                <a:gd name="T12" fmla="*/ 125 w 125"/>
                <a:gd name="T13" fmla="*/ 44 h 111"/>
                <a:gd name="T14" fmla="*/ 109 w 125"/>
                <a:gd name="T15" fmla="*/ 13 h 111"/>
                <a:gd name="T16" fmla="*/ 81 w 125"/>
                <a:gd name="T17" fmla="*/ 0 h 111"/>
                <a:gd name="T18" fmla="*/ 62 w 125"/>
                <a:gd name="T19" fmla="*/ 7 h 111"/>
                <a:gd name="T20" fmla="*/ 70 w 125"/>
                <a:gd name="T21" fmla="*/ 35 h 111"/>
                <a:gd name="T22" fmla="*/ 77 w 125"/>
                <a:gd name="T23" fmla="*/ 61 h 111"/>
                <a:gd name="T24" fmla="*/ 76 w 125"/>
                <a:gd name="T25" fmla="*/ 63 h 111"/>
                <a:gd name="T26" fmla="*/ 62 w 125"/>
                <a:gd name="T27" fmla="*/ 82 h 111"/>
                <a:gd name="T28" fmla="*/ 49 w 125"/>
                <a:gd name="T29" fmla="*/ 63 h 111"/>
                <a:gd name="T30" fmla="*/ 48 w 125"/>
                <a:gd name="T31" fmla="*/ 61 h 111"/>
                <a:gd name="T32" fmla="*/ 55 w 125"/>
                <a:gd name="T33" fmla="*/ 35 h 111"/>
                <a:gd name="T34" fmla="*/ 62 w 125"/>
                <a:gd name="T35" fmla="*/ 7 h 111"/>
                <a:gd name="T36" fmla="*/ 44 w 125"/>
                <a:gd name="T37" fmla="*/ 0 h 111"/>
                <a:gd name="T38" fmla="*/ 0 w 125"/>
                <a:gd name="T39" fmla="*/ 44 h 111"/>
                <a:gd name="T40" fmla="*/ 0 w 125"/>
                <a:gd name="T41" fmla="*/ 50 h 111"/>
                <a:gd name="T42" fmla="*/ 0 w 125"/>
                <a:gd name="T43" fmla="*/ 82 h 111"/>
                <a:gd name="T44" fmla="*/ 0 w 125"/>
                <a:gd name="T45" fmla="*/ 90 h 111"/>
                <a:gd name="T46" fmla="*/ 0 w 125"/>
                <a:gd name="T47" fmla="*/ 91 h 111"/>
                <a:gd name="T48" fmla="*/ 57 w 125"/>
                <a:gd name="T4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111">
                  <a:moveTo>
                    <a:pt x="57" y="111"/>
                  </a:moveTo>
                  <a:cubicBezTo>
                    <a:pt x="68" y="111"/>
                    <a:pt x="68" y="111"/>
                    <a:pt x="68" y="111"/>
                  </a:cubicBezTo>
                  <a:cubicBezTo>
                    <a:pt x="123" y="111"/>
                    <a:pt x="125" y="91"/>
                    <a:pt x="125" y="91"/>
                  </a:cubicBezTo>
                  <a:cubicBezTo>
                    <a:pt x="125" y="91"/>
                    <a:pt x="125" y="91"/>
                    <a:pt x="125" y="90"/>
                  </a:cubicBezTo>
                  <a:cubicBezTo>
                    <a:pt x="125" y="88"/>
                    <a:pt x="125" y="86"/>
                    <a:pt x="125" y="82"/>
                  </a:cubicBezTo>
                  <a:cubicBezTo>
                    <a:pt x="125" y="76"/>
                    <a:pt x="125" y="66"/>
                    <a:pt x="125" y="50"/>
                  </a:cubicBezTo>
                  <a:cubicBezTo>
                    <a:pt x="125" y="48"/>
                    <a:pt x="125" y="46"/>
                    <a:pt x="125" y="44"/>
                  </a:cubicBezTo>
                  <a:cubicBezTo>
                    <a:pt x="125" y="30"/>
                    <a:pt x="118" y="20"/>
                    <a:pt x="109" y="13"/>
                  </a:cubicBezTo>
                  <a:cubicBezTo>
                    <a:pt x="100" y="6"/>
                    <a:pt x="89" y="2"/>
                    <a:pt x="81" y="0"/>
                  </a:cubicBezTo>
                  <a:cubicBezTo>
                    <a:pt x="62" y="7"/>
                    <a:pt x="62" y="7"/>
                    <a:pt x="62" y="7"/>
                  </a:cubicBezTo>
                  <a:cubicBezTo>
                    <a:pt x="70" y="35"/>
                    <a:pt x="70" y="35"/>
                    <a:pt x="70" y="35"/>
                  </a:cubicBezTo>
                  <a:cubicBezTo>
                    <a:pt x="77" y="61"/>
                    <a:pt x="77" y="61"/>
                    <a:pt x="77" y="61"/>
                  </a:cubicBezTo>
                  <a:cubicBezTo>
                    <a:pt x="76" y="63"/>
                    <a:pt x="76" y="63"/>
                    <a:pt x="76" y="63"/>
                  </a:cubicBezTo>
                  <a:cubicBezTo>
                    <a:pt x="62" y="82"/>
                    <a:pt x="62" y="82"/>
                    <a:pt x="62" y="82"/>
                  </a:cubicBezTo>
                  <a:cubicBezTo>
                    <a:pt x="49" y="63"/>
                    <a:pt x="49" y="63"/>
                    <a:pt x="49" y="63"/>
                  </a:cubicBezTo>
                  <a:cubicBezTo>
                    <a:pt x="48" y="61"/>
                    <a:pt x="48" y="61"/>
                    <a:pt x="48" y="61"/>
                  </a:cubicBezTo>
                  <a:cubicBezTo>
                    <a:pt x="55" y="35"/>
                    <a:pt x="55" y="35"/>
                    <a:pt x="55" y="35"/>
                  </a:cubicBezTo>
                  <a:cubicBezTo>
                    <a:pt x="62" y="7"/>
                    <a:pt x="62" y="7"/>
                    <a:pt x="62" y="7"/>
                  </a:cubicBezTo>
                  <a:cubicBezTo>
                    <a:pt x="44" y="0"/>
                    <a:pt x="44" y="0"/>
                    <a:pt x="44" y="0"/>
                  </a:cubicBezTo>
                  <a:cubicBezTo>
                    <a:pt x="27" y="4"/>
                    <a:pt x="0" y="16"/>
                    <a:pt x="0" y="44"/>
                  </a:cubicBezTo>
                  <a:cubicBezTo>
                    <a:pt x="0" y="46"/>
                    <a:pt x="0" y="48"/>
                    <a:pt x="0" y="50"/>
                  </a:cubicBezTo>
                  <a:cubicBezTo>
                    <a:pt x="0" y="66"/>
                    <a:pt x="0" y="76"/>
                    <a:pt x="0" y="82"/>
                  </a:cubicBezTo>
                  <a:cubicBezTo>
                    <a:pt x="0" y="86"/>
                    <a:pt x="0" y="88"/>
                    <a:pt x="0" y="90"/>
                  </a:cubicBezTo>
                  <a:cubicBezTo>
                    <a:pt x="0" y="91"/>
                    <a:pt x="0" y="91"/>
                    <a:pt x="0" y="91"/>
                  </a:cubicBezTo>
                  <a:cubicBezTo>
                    <a:pt x="0" y="91"/>
                    <a:pt x="2" y="111"/>
                    <a:pt x="57"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5" name="Oval 644"/>
            <p:cNvSpPr>
              <a:spLocks noChangeArrowheads="1"/>
            </p:cNvSpPr>
            <p:nvPr/>
          </p:nvSpPr>
          <p:spPr bwMode="auto">
            <a:xfrm>
              <a:off x="2374493" y="1192693"/>
              <a:ext cx="107471" cy="12478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6" name="Freeform 645"/>
            <p:cNvSpPr/>
            <p:nvPr/>
          </p:nvSpPr>
          <p:spPr bwMode="auto">
            <a:xfrm>
              <a:off x="2203550" y="1433600"/>
              <a:ext cx="100979" cy="155075"/>
            </a:xfrm>
            <a:custGeom>
              <a:avLst/>
              <a:gdLst>
                <a:gd name="T0" fmla="*/ 25 w 59"/>
                <a:gd name="T1" fmla="*/ 91 h 91"/>
                <a:gd name="T2" fmla="*/ 59 w 59"/>
                <a:gd name="T3" fmla="*/ 28 h 91"/>
                <a:gd name="T4" fmla="*/ 50 w 59"/>
                <a:gd name="T5" fmla="*/ 0 h 91"/>
                <a:gd name="T6" fmla="*/ 0 w 59"/>
                <a:gd name="T7" fmla="*/ 77 h 91"/>
                <a:gd name="T8" fmla="*/ 19 w 59"/>
                <a:gd name="T9" fmla="*/ 88 h 91"/>
                <a:gd name="T10" fmla="*/ 25 w 59"/>
                <a:gd name="T11" fmla="*/ 91 h 91"/>
              </a:gdLst>
              <a:ahLst/>
              <a:cxnLst>
                <a:cxn ang="0">
                  <a:pos x="T0" y="T1"/>
                </a:cxn>
                <a:cxn ang="0">
                  <a:pos x="T2" y="T3"/>
                </a:cxn>
                <a:cxn ang="0">
                  <a:pos x="T4" y="T5"/>
                </a:cxn>
                <a:cxn ang="0">
                  <a:pos x="T6" y="T7"/>
                </a:cxn>
                <a:cxn ang="0">
                  <a:pos x="T8" y="T9"/>
                </a:cxn>
                <a:cxn ang="0">
                  <a:pos x="T10" y="T11"/>
                </a:cxn>
              </a:cxnLst>
              <a:rect l="0" t="0" r="r" b="b"/>
              <a:pathLst>
                <a:path w="59" h="91">
                  <a:moveTo>
                    <a:pt x="25" y="91"/>
                  </a:moveTo>
                  <a:cubicBezTo>
                    <a:pt x="29" y="66"/>
                    <a:pt x="41" y="44"/>
                    <a:pt x="59" y="28"/>
                  </a:cubicBezTo>
                  <a:cubicBezTo>
                    <a:pt x="50" y="0"/>
                    <a:pt x="50" y="0"/>
                    <a:pt x="50" y="0"/>
                  </a:cubicBezTo>
                  <a:cubicBezTo>
                    <a:pt x="26" y="19"/>
                    <a:pt x="7" y="46"/>
                    <a:pt x="0" y="77"/>
                  </a:cubicBezTo>
                  <a:cubicBezTo>
                    <a:pt x="19" y="88"/>
                    <a:pt x="19" y="88"/>
                    <a:pt x="19" y="88"/>
                  </a:cubicBezTo>
                  <a:lnTo>
                    <a:pt x="25"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7" name="Freeform 646"/>
            <p:cNvSpPr>
              <a:spLocks noEditPoints="1"/>
            </p:cNvSpPr>
            <p:nvPr/>
          </p:nvSpPr>
          <p:spPr bwMode="auto">
            <a:xfrm>
              <a:off x="2005919" y="1576413"/>
              <a:ext cx="298610" cy="298610"/>
            </a:xfrm>
            <a:custGeom>
              <a:avLst/>
              <a:gdLst>
                <a:gd name="T0" fmla="*/ 140 w 175"/>
                <a:gd name="T1" fmla="*/ 17 h 175"/>
                <a:gd name="T2" fmla="*/ 130 w 175"/>
                <a:gd name="T3" fmla="*/ 11 h 175"/>
                <a:gd name="T4" fmla="*/ 114 w 175"/>
                <a:gd name="T5" fmla="*/ 4 h 175"/>
                <a:gd name="T6" fmla="*/ 87 w 175"/>
                <a:gd name="T7" fmla="*/ 0 h 175"/>
                <a:gd name="T8" fmla="*/ 0 w 175"/>
                <a:gd name="T9" fmla="*/ 87 h 175"/>
                <a:gd name="T10" fmla="*/ 87 w 175"/>
                <a:gd name="T11" fmla="*/ 175 h 175"/>
                <a:gd name="T12" fmla="*/ 164 w 175"/>
                <a:gd name="T13" fmla="*/ 130 h 175"/>
                <a:gd name="T14" fmla="*/ 168 w 175"/>
                <a:gd name="T15" fmla="*/ 120 h 175"/>
                <a:gd name="T16" fmla="*/ 173 w 175"/>
                <a:gd name="T17" fmla="*/ 103 h 175"/>
                <a:gd name="T18" fmla="*/ 175 w 175"/>
                <a:gd name="T19" fmla="*/ 87 h 175"/>
                <a:gd name="T20" fmla="*/ 140 w 175"/>
                <a:gd name="T21" fmla="*/ 17 h 175"/>
                <a:gd name="T22" fmla="*/ 87 w 175"/>
                <a:gd name="T23" fmla="*/ 151 h 175"/>
                <a:gd name="T24" fmla="*/ 24 w 175"/>
                <a:gd name="T25" fmla="*/ 87 h 175"/>
                <a:gd name="T26" fmla="*/ 87 w 175"/>
                <a:gd name="T27" fmla="*/ 24 h 175"/>
                <a:gd name="T28" fmla="*/ 112 w 175"/>
                <a:gd name="T29" fmla="*/ 29 h 175"/>
                <a:gd name="T30" fmla="*/ 146 w 175"/>
                <a:gd name="T31" fmla="*/ 64 h 175"/>
                <a:gd name="T32" fmla="*/ 151 w 175"/>
                <a:gd name="T33" fmla="*/ 87 h 175"/>
                <a:gd name="T34" fmla="*/ 145 w 175"/>
                <a:gd name="T35" fmla="*/ 113 h 175"/>
                <a:gd name="T36" fmla="*/ 87 w 175"/>
                <a:gd name="T37" fmla="*/ 15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75">
                  <a:moveTo>
                    <a:pt x="140" y="17"/>
                  </a:moveTo>
                  <a:cubicBezTo>
                    <a:pt x="137" y="15"/>
                    <a:pt x="134" y="13"/>
                    <a:pt x="130" y="11"/>
                  </a:cubicBezTo>
                  <a:cubicBezTo>
                    <a:pt x="125" y="8"/>
                    <a:pt x="120" y="6"/>
                    <a:pt x="114" y="4"/>
                  </a:cubicBezTo>
                  <a:cubicBezTo>
                    <a:pt x="105" y="2"/>
                    <a:pt x="97" y="0"/>
                    <a:pt x="87" y="0"/>
                  </a:cubicBezTo>
                  <a:cubicBezTo>
                    <a:pt x="39" y="0"/>
                    <a:pt x="0" y="39"/>
                    <a:pt x="0" y="87"/>
                  </a:cubicBezTo>
                  <a:cubicBezTo>
                    <a:pt x="0" y="136"/>
                    <a:pt x="39" y="175"/>
                    <a:pt x="87" y="175"/>
                  </a:cubicBezTo>
                  <a:cubicBezTo>
                    <a:pt x="120" y="175"/>
                    <a:pt x="149" y="157"/>
                    <a:pt x="164" y="130"/>
                  </a:cubicBezTo>
                  <a:cubicBezTo>
                    <a:pt x="165" y="127"/>
                    <a:pt x="167" y="124"/>
                    <a:pt x="168" y="120"/>
                  </a:cubicBezTo>
                  <a:cubicBezTo>
                    <a:pt x="171" y="115"/>
                    <a:pt x="172" y="109"/>
                    <a:pt x="173" y="103"/>
                  </a:cubicBezTo>
                  <a:cubicBezTo>
                    <a:pt x="174" y="98"/>
                    <a:pt x="175" y="93"/>
                    <a:pt x="175" y="87"/>
                  </a:cubicBezTo>
                  <a:cubicBezTo>
                    <a:pt x="175" y="59"/>
                    <a:pt x="161" y="33"/>
                    <a:pt x="140" y="17"/>
                  </a:cubicBezTo>
                  <a:close/>
                  <a:moveTo>
                    <a:pt x="87" y="151"/>
                  </a:moveTo>
                  <a:cubicBezTo>
                    <a:pt x="52" y="151"/>
                    <a:pt x="24" y="122"/>
                    <a:pt x="24" y="87"/>
                  </a:cubicBezTo>
                  <a:cubicBezTo>
                    <a:pt x="24" y="52"/>
                    <a:pt x="52" y="24"/>
                    <a:pt x="87" y="24"/>
                  </a:cubicBezTo>
                  <a:cubicBezTo>
                    <a:pt x="96" y="24"/>
                    <a:pt x="105" y="26"/>
                    <a:pt x="112" y="29"/>
                  </a:cubicBezTo>
                  <a:cubicBezTo>
                    <a:pt x="128" y="36"/>
                    <a:pt x="140" y="48"/>
                    <a:pt x="146" y="64"/>
                  </a:cubicBezTo>
                  <a:cubicBezTo>
                    <a:pt x="149" y="71"/>
                    <a:pt x="151" y="79"/>
                    <a:pt x="151" y="87"/>
                  </a:cubicBezTo>
                  <a:cubicBezTo>
                    <a:pt x="151" y="96"/>
                    <a:pt x="149" y="105"/>
                    <a:pt x="145" y="113"/>
                  </a:cubicBezTo>
                  <a:cubicBezTo>
                    <a:pt x="136" y="135"/>
                    <a:pt x="113" y="151"/>
                    <a:pt x="87"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8" name="Freeform 647"/>
            <p:cNvSpPr>
              <a:spLocks noEditPoints="1"/>
            </p:cNvSpPr>
            <p:nvPr/>
          </p:nvSpPr>
          <p:spPr bwMode="auto">
            <a:xfrm>
              <a:off x="2111948" y="1651426"/>
              <a:ext cx="90160" cy="150026"/>
            </a:xfrm>
            <a:custGeom>
              <a:avLst/>
              <a:gdLst>
                <a:gd name="T0" fmla="*/ 46 w 53"/>
                <a:gd name="T1" fmla="*/ 40 h 88"/>
                <a:gd name="T2" fmla="*/ 40 w 53"/>
                <a:gd name="T3" fmla="*/ 37 h 88"/>
                <a:gd name="T4" fmla="*/ 30 w 53"/>
                <a:gd name="T5" fmla="*/ 34 h 88"/>
                <a:gd name="T6" fmla="*/ 30 w 53"/>
                <a:gd name="T7" fmla="*/ 17 h 88"/>
                <a:gd name="T8" fmla="*/ 38 w 53"/>
                <a:gd name="T9" fmla="*/ 24 h 88"/>
                <a:gd name="T10" fmla="*/ 44 w 53"/>
                <a:gd name="T11" fmla="*/ 28 h 88"/>
                <a:gd name="T12" fmla="*/ 49 w 53"/>
                <a:gd name="T13" fmla="*/ 27 h 88"/>
                <a:gd name="T14" fmla="*/ 50 w 53"/>
                <a:gd name="T15" fmla="*/ 23 h 88"/>
                <a:gd name="T16" fmla="*/ 49 w 53"/>
                <a:gd name="T17" fmla="*/ 19 h 88"/>
                <a:gd name="T18" fmla="*/ 46 w 53"/>
                <a:gd name="T19" fmla="*/ 14 h 88"/>
                <a:gd name="T20" fmla="*/ 39 w 53"/>
                <a:gd name="T21" fmla="*/ 10 h 88"/>
                <a:gd name="T22" fmla="*/ 30 w 53"/>
                <a:gd name="T23" fmla="*/ 8 h 88"/>
                <a:gd name="T24" fmla="*/ 30 w 53"/>
                <a:gd name="T25" fmla="*/ 4 h 88"/>
                <a:gd name="T26" fmla="*/ 26 w 53"/>
                <a:gd name="T27" fmla="*/ 0 h 88"/>
                <a:gd name="T28" fmla="*/ 23 w 53"/>
                <a:gd name="T29" fmla="*/ 4 h 88"/>
                <a:gd name="T30" fmla="*/ 23 w 53"/>
                <a:gd name="T31" fmla="*/ 8 h 88"/>
                <a:gd name="T32" fmla="*/ 7 w 53"/>
                <a:gd name="T33" fmla="*/ 14 h 88"/>
                <a:gd name="T34" fmla="*/ 2 w 53"/>
                <a:gd name="T35" fmla="*/ 26 h 88"/>
                <a:gd name="T36" fmla="*/ 5 w 53"/>
                <a:gd name="T37" fmla="*/ 35 h 88"/>
                <a:gd name="T38" fmla="*/ 12 w 53"/>
                <a:gd name="T39" fmla="*/ 40 h 88"/>
                <a:gd name="T40" fmla="*/ 23 w 53"/>
                <a:gd name="T41" fmla="*/ 44 h 88"/>
                <a:gd name="T42" fmla="*/ 23 w 53"/>
                <a:gd name="T43" fmla="*/ 64 h 88"/>
                <a:gd name="T44" fmla="*/ 18 w 53"/>
                <a:gd name="T45" fmla="*/ 61 h 88"/>
                <a:gd name="T46" fmla="*/ 15 w 53"/>
                <a:gd name="T47" fmla="*/ 58 h 88"/>
                <a:gd name="T48" fmla="*/ 12 w 53"/>
                <a:gd name="T49" fmla="*/ 53 h 88"/>
                <a:gd name="T50" fmla="*/ 10 w 53"/>
                <a:gd name="T51" fmla="*/ 50 h 88"/>
                <a:gd name="T52" fmla="*/ 6 w 53"/>
                <a:gd name="T53" fmla="*/ 49 h 88"/>
                <a:gd name="T54" fmla="*/ 2 w 53"/>
                <a:gd name="T55" fmla="*/ 51 h 88"/>
                <a:gd name="T56" fmla="*/ 0 w 53"/>
                <a:gd name="T57" fmla="*/ 54 h 88"/>
                <a:gd name="T58" fmla="*/ 1 w 53"/>
                <a:gd name="T59" fmla="*/ 60 h 88"/>
                <a:gd name="T60" fmla="*/ 6 w 53"/>
                <a:gd name="T61" fmla="*/ 66 h 88"/>
                <a:gd name="T62" fmla="*/ 13 w 53"/>
                <a:gd name="T63" fmla="*/ 70 h 88"/>
                <a:gd name="T64" fmla="*/ 23 w 53"/>
                <a:gd name="T65" fmla="*/ 72 h 88"/>
                <a:gd name="T66" fmla="*/ 23 w 53"/>
                <a:gd name="T67" fmla="*/ 84 h 88"/>
                <a:gd name="T68" fmla="*/ 24 w 53"/>
                <a:gd name="T69" fmla="*/ 87 h 88"/>
                <a:gd name="T70" fmla="*/ 27 w 53"/>
                <a:gd name="T71" fmla="*/ 88 h 88"/>
                <a:gd name="T72" fmla="*/ 29 w 53"/>
                <a:gd name="T73" fmla="*/ 87 h 88"/>
                <a:gd name="T74" fmla="*/ 30 w 53"/>
                <a:gd name="T75" fmla="*/ 83 h 88"/>
                <a:gd name="T76" fmla="*/ 30 w 53"/>
                <a:gd name="T77" fmla="*/ 72 h 88"/>
                <a:gd name="T78" fmla="*/ 42 w 53"/>
                <a:gd name="T79" fmla="*/ 69 h 88"/>
                <a:gd name="T80" fmla="*/ 50 w 53"/>
                <a:gd name="T81" fmla="*/ 62 h 88"/>
                <a:gd name="T82" fmla="*/ 53 w 53"/>
                <a:gd name="T83" fmla="*/ 53 h 88"/>
                <a:gd name="T84" fmla="*/ 51 w 53"/>
                <a:gd name="T85" fmla="*/ 46 h 88"/>
                <a:gd name="T86" fmla="*/ 46 w 53"/>
                <a:gd name="T87" fmla="*/ 40 h 88"/>
                <a:gd name="T88" fmla="*/ 23 w 53"/>
                <a:gd name="T89" fmla="*/ 33 h 88"/>
                <a:gd name="T90" fmla="*/ 17 w 53"/>
                <a:gd name="T91" fmla="*/ 30 h 88"/>
                <a:gd name="T92" fmla="*/ 14 w 53"/>
                <a:gd name="T93" fmla="*/ 25 h 88"/>
                <a:gd name="T94" fmla="*/ 17 w 53"/>
                <a:gd name="T95" fmla="*/ 19 h 88"/>
                <a:gd name="T96" fmla="*/ 23 w 53"/>
                <a:gd name="T97" fmla="*/ 16 h 88"/>
                <a:gd name="T98" fmla="*/ 23 w 53"/>
                <a:gd name="T99" fmla="*/ 33 h 88"/>
                <a:gd name="T100" fmla="*/ 37 w 53"/>
                <a:gd name="T101" fmla="*/ 61 h 88"/>
                <a:gd name="T102" fmla="*/ 30 w 53"/>
                <a:gd name="T103" fmla="*/ 64 h 88"/>
                <a:gd name="T104" fmla="*/ 30 w 53"/>
                <a:gd name="T105" fmla="*/ 45 h 88"/>
                <a:gd name="T106" fmla="*/ 38 w 53"/>
                <a:gd name="T107" fmla="*/ 49 h 88"/>
                <a:gd name="T108" fmla="*/ 40 w 53"/>
                <a:gd name="T109" fmla="*/ 55 h 88"/>
                <a:gd name="T110" fmla="*/ 37 w 53"/>
                <a:gd name="T11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 h="88">
                  <a:moveTo>
                    <a:pt x="46" y="40"/>
                  </a:moveTo>
                  <a:cubicBezTo>
                    <a:pt x="44" y="39"/>
                    <a:pt x="42" y="38"/>
                    <a:pt x="40" y="37"/>
                  </a:cubicBezTo>
                  <a:cubicBezTo>
                    <a:pt x="37" y="36"/>
                    <a:pt x="34" y="35"/>
                    <a:pt x="30" y="34"/>
                  </a:cubicBezTo>
                  <a:cubicBezTo>
                    <a:pt x="30" y="17"/>
                    <a:pt x="30" y="17"/>
                    <a:pt x="30" y="17"/>
                  </a:cubicBezTo>
                  <a:cubicBezTo>
                    <a:pt x="34" y="18"/>
                    <a:pt x="37" y="20"/>
                    <a:pt x="38" y="24"/>
                  </a:cubicBezTo>
                  <a:cubicBezTo>
                    <a:pt x="39" y="27"/>
                    <a:pt x="41" y="28"/>
                    <a:pt x="44" y="28"/>
                  </a:cubicBezTo>
                  <a:cubicBezTo>
                    <a:pt x="46" y="28"/>
                    <a:pt x="47" y="28"/>
                    <a:pt x="49" y="27"/>
                  </a:cubicBezTo>
                  <a:cubicBezTo>
                    <a:pt x="50" y="26"/>
                    <a:pt x="50" y="24"/>
                    <a:pt x="50" y="23"/>
                  </a:cubicBezTo>
                  <a:cubicBezTo>
                    <a:pt x="50" y="22"/>
                    <a:pt x="50" y="20"/>
                    <a:pt x="49" y="19"/>
                  </a:cubicBezTo>
                  <a:cubicBezTo>
                    <a:pt x="48" y="17"/>
                    <a:pt x="47" y="16"/>
                    <a:pt x="46" y="14"/>
                  </a:cubicBezTo>
                  <a:cubicBezTo>
                    <a:pt x="44" y="12"/>
                    <a:pt x="41" y="11"/>
                    <a:pt x="39" y="10"/>
                  </a:cubicBezTo>
                  <a:cubicBezTo>
                    <a:pt x="36" y="9"/>
                    <a:pt x="33" y="8"/>
                    <a:pt x="30" y="8"/>
                  </a:cubicBezTo>
                  <a:cubicBezTo>
                    <a:pt x="30" y="4"/>
                    <a:pt x="30" y="4"/>
                    <a:pt x="30" y="4"/>
                  </a:cubicBezTo>
                  <a:cubicBezTo>
                    <a:pt x="30" y="1"/>
                    <a:pt x="29" y="0"/>
                    <a:pt x="26" y="0"/>
                  </a:cubicBezTo>
                  <a:cubicBezTo>
                    <a:pt x="24" y="0"/>
                    <a:pt x="23" y="1"/>
                    <a:pt x="23" y="4"/>
                  </a:cubicBezTo>
                  <a:cubicBezTo>
                    <a:pt x="23" y="8"/>
                    <a:pt x="23" y="8"/>
                    <a:pt x="23" y="8"/>
                  </a:cubicBezTo>
                  <a:cubicBezTo>
                    <a:pt x="16" y="9"/>
                    <a:pt x="11" y="10"/>
                    <a:pt x="7" y="14"/>
                  </a:cubicBezTo>
                  <a:cubicBezTo>
                    <a:pt x="4" y="17"/>
                    <a:pt x="2" y="21"/>
                    <a:pt x="2" y="26"/>
                  </a:cubicBezTo>
                  <a:cubicBezTo>
                    <a:pt x="2" y="29"/>
                    <a:pt x="3" y="32"/>
                    <a:pt x="5" y="35"/>
                  </a:cubicBezTo>
                  <a:cubicBezTo>
                    <a:pt x="7" y="37"/>
                    <a:pt x="9" y="39"/>
                    <a:pt x="12" y="40"/>
                  </a:cubicBezTo>
                  <a:cubicBezTo>
                    <a:pt x="15" y="42"/>
                    <a:pt x="19" y="43"/>
                    <a:pt x="23" y="44"/>
                  </a:cubicBezTo>
                  <a:cubicBezTo>
                    <a:pt x="23" y="64"/>
                    <a:pt x="23" y="64"/>
                    <a:pt x="23" y="64"/>
                  </a:cubicBezTo>
                  <a:cubicBezTo>
                    <a:pt x="21" y="63"/>
                    <a:pt x="19" y="62"/>
                    <a:pt x="18" y="61"/>
                  </a:cubicBezTo>
                  <a:cubicBezTo>
                    <a:pt x="16" y="60"/>
                    <a:pt x="15" y="59"/>
                    <a:pt x="15" y="58"/>
                  </a:cubicBezTo>
                  <a:cubicBezTo>
                    <a:pt x="14" y="57"/>
                    <a:pt x="13" y="55"/>
                    <a:pt x="12" y="53"/>
                  </a:cubicBezTo>
                  <a:cubicBezTo>
                    <a:pt x="12" y="51"/>
                    <a:pt x="11" y="51"/>
                    <a:pt x="10" y="50"/>
                  </a:cubicBezTo>
                  <a:cubicBezTo>
                    <a:pt x="9" y="49"/>
                    <a:pt x="8" y="49"/>
                    <a:pt x="6" y="49"/>
                  </a:cubicBezTo>
                  <a:cubicBezTo>
                    <a:pt x="5" y="49"/>
                    <a:pt x="3" y="50"/>
                    <a:pt x="2" y="51"/>
                  </a:cubicBezTo>
                  <a:cubicBezTo>
                    <a:pt x="0" y="52"/>
                    <a:pt x="0" y="53"/>
                    <a:pt x="0" y="54"/>
                  </a:cubicBezTo>
                  <a:cubicBezTo>
                    <a:pt x="0" y="56"/>
                    <a:pt x="0" y="58"/>
                    <a:pt x="1" y="60"/>
                  </a:cubicBezTo>
                  <a:cubicBezTo>
                    <a:pt x="2" y="62"/>
                    <a:pt x="4" y="64"/>
                    <a:pt x="6" y="66"/>
                  </a:cubicBezTo>
                  <a:cubicBezTo>
                    <a:pt x="8" y="67"/>
                    <a:pt x="10" y="69"/>
                    <a:pt x="13" y="70"/>
                  </a:cubicBezTo>
                  <a:cubicBezTo>
                    <a:pt x="16" y="71"/>
                    <a:pt x="19" y="72"/>
                    <a:pt x="23" y="72"/>
                  </a:cubicBezTo>
                  <a:cubicBezTo>
                    <a:pt x="23" y="84"/>
                    <a:pt x="23" y="84"/>
                    <a:pt x="23" y="84"/>
                  </a:cubicBezTo>
                  <a:cubicBezTo>
                    <a:pt x="23" y="85"/>
                    <a:pt x="23" y="86"/>
                    <a:pt x="24" y="87"/>
                  </a:cubicBezTo>
                  <a:cubicBezTo>
                    <a:pt x="24" y="87"/>
                    <a:pt x="25" y="88"/>
                    <a:pt x="27" y="88"/>
                  </a:cubicBezTo>
                  <a:cubicBezTo>
                    <a:pt x="28" y="88"/>
                    <a:pt x="29" y="87"/>
                    <a:pt x="29" y="87"/>
                  </a:cubicBezTo>
                  <a:cubicBezTo>
                    <a:pt x="29" y="86"/>
                    <a:pt x="30" y="85"/>
                    <a:pt x="30" y="83"/>
                  </a:cubicBezTo>
                  <a:cubicBezTo>
                    <a:pt x="30" y="72"/>
                    <a:pt x="30" y="72"/>
                    <a:pt x="30" y="72"/>
                  </a:cubicBezTo>
                  <a:cubicBezTo>
                    <a:pt x="34" y="72"/>
                    <a:pt x="39" y="71"/>
                    <a:pt x="42" y="69"/>
                  </a:cubicBezTo>
                  <a:cubicBezTo>
                    <a:pt x="46" y="67"/>
                    <a:pt x="48" y="65"/>
                    <a:pt x="50" y="62"/>
                  </a:cubicBezTo>
                  <a:cubicBezTo>
                    <a:pt x="52" y="59"/>
                    <a:pt x="53" y="56"/>
                    <a:pt x="53" y="53"/>
                  </a:cubicBezTo>
                  <a:cubicBezTo>
                    <a:pt x="53" y="51"/>
                    <a:pt x="52" y="48"/>
                    <a:pt x="51" y="46"/>
                  </a:cubicBezTo>
                  <a:cubicBezTo>
                    <a:pt x="50" y="44"/>
                    <a:pt x="48" y="42"/>
                    <a:pt x="46" y="40"/>
                  </a:cubicBezTo>
                  <a:close/>
                  <a:moveTo>
                    <a:pt x="23" y="33"/>
                  </a:moveTo>
                  <a:cubicBezTo>
                    <a:pt x="20" y="32"/>
                    <a:pt x="18" y="31"/>
                    <a:pt x="17" y="30"/>
                  </a:cubicBezTo>
                  <a:cubicBezTo>
                    <a:pt x="15" y="28"/>
                    <a:pt x="14" y="27"/>
                    <a:pt x="14" y="25"/>
                  </a:cubicBezTo>
                  <a:cubicBezTo>
                    <a:pt x="14" y="22"/>
                    <a:pt x="15" y="20"/>
                    <a:pt x="17" y="19"/>
                  </a:cubicBezTo>
                  <a:cubicBezTo>
                    <a:pt x="18" y="18"/>
                    <a:pt x="20" y="17"/>
                    <a:pt x="23" y="16"/>
                  </a:cubicBezTo>
                  <a:lnTo>
                    <a:pt x="23" y="33"/>
                  </a:lnTo>
                  <a:close/>
                  <a:moveTo>
                    <a:pt x="37" y="61"/>
                  </a:moveTo>
                  <a:cubicBezTo>
                    <a:pt x="36" y="62"/>
                    <a:pt x="33" y="63"/>
                    <a:pt x="30" y="64"/>
                  </a:cubicBezTo>
                  <a:cubicBezTo>
                    <a:pt x="30" y="45"/>
                    <a:pt x="30" y="45"/>
                    <a:pt x="30" y="45"/>
                  </a:cubicBezTo>
                  <a:cubicBezTo>
                    <a:pt x="33" y="46"/>
                    <a:pt x="36" y="47"/>
                    <a:pt x="38" y="49"/>
                  </a:cubicBezTo>
                  <a:cubicBezTo>
                    <a:pt x="39" y="50"/>
                    <a:pt x="40" y="52"/>
                    <a:pt x="40" y="55"/>
                  </a:cubicBezTo>
                  <a:cubicBezTo>
                    <a:pt x="40" y="57"/>
                    <a:pt x="39" y="59"/>
                    <a:pt x="37"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89" name="组合 388"/>
          <p:cNvGrpSpPr/>
          <p:nvPr/>
        </p:nvGrpSpPr>
        <p:grpSpPr>
          <a:xfrm>
            <a:off x="921848" y="1628119"/>
            <a:ext cx="670069" cy="756622"/>
            <a:chOff x="1027865" y="1177546"/>
            <a:chExt cx="670069" cy="756622"/>
          </a:xfrm>
          <a:solidFill>
            <a:schemeClr val="bg1"/>
          </a:solidFill>
        </p:grpSpPr>
        <p:sp>
          <p:nvSpPr>
            <p:cNvPr id="390" name="Oval 648"/>
            <p:cNvSpPr>
              <a:spLocks noChangeArrowheads="1"/>
            </p:cNvSpPr>
            <p:nvPr/>
          </p:nvSpPr>
          <p:spPr bwMode="auto">
            <a:xfrm>
              <a:off x="1494533" y="1264821"/>
              <a:ext cx="189697" cy="21926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1" name="Freeform 649"/>
            <p:cNvSpPr>
              <a:spLocks noEditPoints="1"/>
            </p:cNvSpPr>
            <p:nvPr/>
          </p:nvSpPr>
          <p:spPr bwMode="auto">
            <a:xfrm>
              <a:off x="1301951" y="1177546"/>
              <a:ext cx="199795" cy="173829"/>
            </a:xfrm>
            <a:custGeom>
              <a:avLst/>
              <a:gdLst>
                <a:gd name="T0" fmla="*/ 106 w 117"/>
                <a:gd name="T1" fmla="*/ 67 h 102"/>
                <a:gd name="T2" fmla="*/ 117 w 117"/>
                <a:gd name="T3" fmla="*/ 45 h 102"/>
                <a:gd name="T4" fmla="*/ 117 w 117"/>
                <a:gd name="T5" fmla="*/ 24 h 102"/>
                <a:gd name="T6" fmla="*/ 94 w 117"/>
                <a:gd name="T7" fmla="*/ 0 h 102"/>
                <a:gd name="T8" fmla="*/ 23 w 117"/>
                <a:gd name="T9" fmla="*/ 0 h 102"/>
                <a:gd name="T10" fmla="*/ 0 w 117"/>
                <a:gd name="T11" fmla="*/ 24 h 102"/>
                <a:gd name="T12" fmla="*/ 0 w 117"/>
                <a:gd name="T13" fmla="*/ 45 h 102"/>
                <a:gd name="T14" fmla="*/ 23 w 117"/>
                <a:gd name="T15" fmla="*/ 70 h 102"/>
                <a:gd name="T16" fmla="*/ 73 w 117"/>
                <a:gd name="T17" fmla="*/ 70 h 102"/>
                <a:gd name="T18" fmla="*/ 110 w 117"/>
                <a:gd name="T19" fmla="*/ 102 h 102"/>
                <a:gd name="T20" fmla="*/ 106 w 117"/>
                <a:gd name="T21" fmla="*/ 67 h 102"/>
                <a:gd name="T22" fmla="*/ 88 w 117"/>
                <a:gd name="T23" fmla="*/ 60 h 102"/>
                <a:gd name="T24" fmla="*/ 31 w 117"/>
                <a:gd name="T25" fmla="*/ 60 h 102"/>
                <a:gd name="T26" fmla="*/ 13 w 117"/>
                <a:gd name="T27" fmla="*/ 43 h 102"/>
                <a:gd name="T28" fmla="*/ 13 w 117"/>
                <a:gd name="T29" fmla="*/ 27 h 102"/>
                <a:gd name="T30" fmla="*/ 31 w 117"/>
                <a:gd name="T31" fmla="*/ 9 h 102"/>
                <a:gd name="T32" fmla="*/ 88 w 117"/>
                <a:gd name="T33" fmla="*/ 9 h 102"/>
                <a:gd name="T34" fmla="*/ 106 w 117"/>
                <a:gd name="T35" fmla="*/ 27 h 102"/>
                <a:gd name="T36" fmla="*/ 106 w 117"/>
                <a:gd name="T37" fmla="*/ 43 h 102"/>
                <a:gd name="T38" fmla="*/ 88 w 117"/>
                <a:gd name="T39"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02">
                  <a:moveTo>
                    <a:pt x="106" y="67"/>
                  </a:moveTo>
                  <a:cubicBezTo>
                    <a:pt x="112" y="62"/>
                    <a:pt x="117" y="55"/>
                    <a:pt x="117" y="45"/>
                  </a:cubicBezTo>
                  <a:cubicBezTo>
                    <a:pt x="117" y="24"/>
                    <a:pt x="117" y="24"/>
                    <a:pt x="117" y="24"/>
                  </a:cubicBezTo>
                  <a:cubicBezTo>
                    <a:pt x="117" y="11"/>
                    <a:pt x="107" y="0"/>
                    <a:pt x="94" y="0"/>
                  </a:cubicBezTo>
                  <a:cubicBezTo>
                    <a:pt x="23" y="0"/>
                    <a:pt x="23" y="0"/>
                    <a:pt x="23" y="0"/>
                  </a:cubicBezTo>
                  <a:cubicBezTo>
                    <a:pt x="10" y="0"/>
                    <a:pt x="0" y="11"/>
                    <a:pt x="0" y="24"/>
                  </a:cubicBezTo>
                  <a:cubicBezTo>
                    <a:pt x="0" y="45"/>
                    <a:pt x="0" y="45"/>
                    <a:pt x="0" y="45"/>
                  </a:cubicBezTo>
                  <a:cubicBezTo>
                    <a:pt x="0" y="59"/>
                    <a:pt x="10" y="70"/>
                    <a:pt x="23" y="70"/>
                  </a:cubicBezTo>
                  <a:cubicBezTo>
                    <a:pt x="73" y="70"/>
                    <a:pt x="73" y="70"/>
                    <a:pt x="73" y="70"/>
                  </a:cubicBezTo>
                  <a:cubicBezTo>
                    <a:pt x="110" y="102"/>
                    <a:pt x="110" y="102"/>
                    <a:pt x="110" y="102"/>
                  </a:cubicBezTo>
                  <a:lnTo>
                    <a:pt x="106" y="67"/>
                  </a:lnTo>
                  <a:close/>
                  <a:moveTo>
                    <a:pt x="88" y="60"/>
                  </a:moveTo>
                  <a:cubicBezTo>
                    <a:pt x="31" y="60"/>
                    <a:pt x="31" y="60"/>
                    <a:pt x="31" y="60"/>
                  </a:cubicBezTo>
                  <a:cubicBezTo>
                    <a:pt x="21" y="60"/>
                    <a:pt x="13" y="52"/>
                    <a:pt x="13" y="43"/>
                  </a:cubicBezTo>
                  <a:cubicBezTo>
                    <a:pt x="13" y="27"/>
                    <a:pt x="13" y="27"/>
                    <a:pt x="13" y="27"/>
                  </a:cubicBezTo>
                  <a:cubicBezTo>
                    <a:pt x="13" y="17"/>
                    <a:pt x="21" y="9"/>
                    <a:pt x="31" y="9"/>
                  </a:cubicBezTo>
                  <a:cubicBezTo>
                    <a:pt x="88" y="9"/>
                    <a:pt x="88" y="9"/>
                    <a:pt x="88" y="9"/>
                  </a:cubicBezTo>
                  <a:cubicBezTo>
                    <a:pt x="98" y="9"/>
                    <a:pt x="106" y="17"/>
                    <a:pt x="106" y="27"/>
                  </a:cubicBezTo>
                  <a:cubicBezTo>
                    <a:pt x="106" y="43"/>
                    <a:pt x="106" y="43"/>
                    <a:pt x="106" y="43"/>
                  </a:cubicBezTo>
                  <a:cubicBezTo>
                    <a:pt x="106" y="52"/>
                    <a:pt x="98" y="60"/>
                    <a:pt x="88"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2" name="Freeform 650"/>
            <p:cNvSpPr/>
            <p:nvPr/>
          </p:nvSpPr>
          <p:spPr bwMode="auto">
            <a:xfrm>
              <a:off x="1455584" y="1491302"/>
              <a:ext cx="242350" cy="325297"/>
            </a:xfrm>
            <a:custGeom>
              <a:avLst/>
              <a:gdLst>
                <a:gd name="T0" fmla="*/ 71 w 142"/>
                <a:gd name="T1" fmla="*/ 3 h 191"/>
                <a:gd name="T2" fmla="*/ 57 w 142"/>
                <a:gd name="T3" fmla="*/ 97 h 191"/>
                <a:gd name="T4" fmla="*/ 15 w 142"/>
                <a:gd name="T5" fmla="*/ 123 h 191"/>
                <a:gd name="T6" fmla="*/ 15 w 142"/>
                <a:gd name="T7" fmla="*/ 85 h 191"/>
                <a:gd name="T8" fmla="*/ 71 w 142"/>
                <a:gd name="T9" fmla="*/ 3 h 191"/>
                <a:gd name="T10" fmla="*/ 0 w 142"/>
                <a:gd name="T11" fmla="*/ 97 h 191"/>
                <a:gd name="T12" fmla="*/ 0 w 142"/>
                <a:gd name="T13" fmla="*/ 150 h 191"/>
                <a:gd name="T14" fmla="*/ 71 w 142"/>
                <a:gd name="T15" fmla="*/ 191 h 191"/>
                <a:gd name="T16" fmla="*/ 142 w 142"/>
                <a:gd name="T17" fmla="*/ 163 h 191"/>
                <a:gd name="T18" fmla="*/ 142 w 142"/>
                <a:gd name="T19" fmla="*/ 49 h 191"/>
                <a:gd name="T20" fmla="*/ 71 w 142"/>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91">
                  <a:moveTo>
                    <a:pt x="71" y="3"/>
                  </a:moveTo>
                  <a:cubicBezTo>
                    <a:pt x="57" y="97"/>
                    <a:pt x="57" y="97"/>
                    <a:pt x="57" y="97"/>
                  </a:cubicBezTo>
                  <a:cubicBezTo>
                    <a:pt x="15" y="123"/>
                    <a:pt x="15" y="123"/>
                    <a:pt x="15" y="123"/>
                  </a:cubicBezTo>
                  <a:cubicBezTo>
                    <a:pt x="15" y="85"/>
                    <a:pt x="15" y="85"/>
                    <a:pt x="15" y="85"/>
                  </a:cubicBezTo>
                  <a:cubicBezTo>
                    <a:pt x="71" y="3"/>
                    <a:pt x="71" y="3"/>
                    <a:pt x="71" y="3"/>
                  </a:cubicBezTo>
                  <a:cubicBezTo>
                    <a:pt x="16" y="3"/>
                    <a:pt x="0" y="97"/>
                    <a:pt x="0" y="97"/>
                  </a:cubicBezTo>
                  <a:cubicBezTo>
                    <a:pt x="0" y="97"/>
                    <a:pt x="0" y="128"/>
                    <a:pt x="0" y="150"/>
                  </a:cubicBezTo>
                  <a:cubicBezTo>
                    <a:pt x="0" y="173"/>
                    <a:pt x="8" y="191"/>
                    <a:pt x="71" y="191"/>
                  </a:cubicBezTo>
                  <a:cubicBezTo>
                    <a:pt x="134" y="191"/>
                    <a:pt x="142" y="163"/>
                    <a:pt x="142" y="163"/>
                  </a:cubicBezTo>
                  <a:cubicBezTo>
                    <a:pt x="142" y="163"/>
                    <a:pt x="142" y="98"/>
                    <a:pt x="142" y="49"/>
                  </a:cubicBezTo>
                  <a:cubicBezTo>
                    <a:pt x="142" y="0"/>
                    <a:pt x="71" y="3"/>
                    <a:pt x="7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3" name="Oval 651"/>
            <p:cNvSpPr>
              <a:spLocks noChangeArrowheads="1"/>
            </p:cNvSpPr>
            <p:nvPr/>
          </p:nvSpPr>
          <p:spPr bwMode="auto">
            <a:xfrm>
              <a:off x="1421683" y="1225150"/>
              <a:ext cx="21638"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4" name="Oval 652"/>
            <p:cNvSpPr>
              <a:spLocks noChangeArrowheads="1"/>
            </p:cNvSpPr>
            <p:nvPr/>
          </p:nvSpPr>
          <p:spPr bwMode="auto">
            <a:xfrm>
              <a:off x="1387062" y="1225150"/>
              <a:ext cx="23802"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5" name="Oval 653"/>
            <p:cNvSpPr>
              <a:spLocks noChangeArrowheads="1"/>
            </p:cNvSpPr>
            <p:nvPr/>
          </p:nvSpPr>
          <p:spPr bwMode="auto">
            <a:xfrm>
              <a:off x="1351719" y="1223708"/>
              <a:ext cx="23802" cy="238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6" name="Oval 654"/>
            <p:cNvSpPr>
              <a:spLocks noChangeArrowheads="1"/>
            </p:cNvSpPr>
            <p:nvPr/>
          </p:nvSpPr>
          <p:spPr bwMode="auto">
            <a:xfrm>
              <a:off x="1353162" y="1396094"/>
              <a:ext cx="22360" cy="21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7" name="Oval 655"/>
            <p:cNvSpPr>
              <a:spLocks noChangeArrowheads="1"/>
            </p:cNvSpPr>
            <p:nvPr/>
          </p:nvSpPr>
          <p:spPr bwMode="auto">
            <a:xfrm>
              <a:off x="1317098" y="1397536"/>
              <a:ext cx="22360" cy="223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8" name="Oval 656"/>
            <p:cNvSpPr>
              <a:spLocks noChangeArrowheads="1"/>
            </p:cNvSpPr>
            <p:nvPr/>
          </p:nvSpPr>
          <p:spPr bwMode="auto">
            <a:xfrm>
              <a:off x="1283198" y="1397536"/>
              <a:ext cx="23802" cy="2236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9" name="Freeform 657"/>
            <p:cNvSpPr/>
            <p:nvPr/>
          </p:nvSpPr>
          <p:spPr bwMode="auto">
            <a:xfrm>
              <a:off x="1027865" y="1608871"/>
              <a:ext cx="240186" cy="325297"/>
            </a:xfrm>
            <a:custGeom>
              <a:avLst/>
              <a:gdLst>
                <a:gd name="T0" fmla="*/ 71 w 141"/>
                <a:gd name="T1" fmla="*/ 3 h 191"/>
                <a:gd name="T2" fmla="*/ 127 w 141"/>
                <a:gd name="T3" fmla="*/ 84 h 191"/>
                <a:gd name="T4" fmla="*/ 127 w 141"/>
                <a:gd name="T5" fmla="*/ 122 h 191"/>
                <a:gd name="T6" fmla="*/ 85 w 141"/>
                <a:gd name="T7" fmla="*/ 97 h 191"/>
                <a:gd name="T8" fmla="*/ 71 w 141"/>
                <a:gd name="T9" fmla="*/ 3 h 191"/>
                <a:gd name="T10" fmla="*/ 0 w 141"/>
                <a:gd name="T11" fmla="*/ 48 h 191"/>
                <a:gd name="T12" fmla="*/ 0 w 141"/>
                <a:gd name="T13" fmla="*/ 163 h 191"/>
                <a:gd name="T14" fmla="*/ 71 w 141"/>
                <a:gd name="T15" fmla="*/ 191 h 191"/>
                <a:gd name="T16" fmla="*/ 141 w 141"/>
                <a:gd name="T17" fmla="*/ 150 h 191"/>
                <a:gd name="T18" fmla="*/ 141 w 141"/>
                <a:gd name="T19" fmla="*/ 97 h 191"/>
                <a:gd name="T20" fmla="*/ 71 w 141"/>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91">
                  <a:moveTo>
                    <a:pt x="71" y="3"/>
                  </a:moveTo>
                  <a:cubicBezTo>
                    <a:pt x="127" y="84"/>
                    <a:pt x="127" y="84"/>
                    <a:pt x="127" y="84"/>
                  </a:cubicBezTo>
                  <a:cubicBezTo>
                    <a:pt x="127" y="122"/>
                    <a:pt x="127" y="122"/>
                    <a:pt x="127" y="122"/>
                  </a:cubicBezTo>
                  <a:cubicBezTo>
                    <a:pt x="85" y="97"/>
                    <a:pt x="85" y="97"/>
                    <a:pt x="85" y="97"/>
                  </a:cubicBezTo>
                  <a:cubicBezTo>
                    <a:pt x="71" y="3"/>
                    <a:pt x="71" y="3"/>
                    <a:pt x="71" y="3"/>
                  </a:cubicBezTo>
                  <a:cubicBezTo>
                    <a:pt x="71" y="3"/>
                    <a:pt x="0" y="0"/>
                    <a:pt x="0" y="48"/>
                  </a:cubicBezTo>
                  <a:cubicBezTo>
                    <a:pt x="0" y="98"/>
                    <a:pt x="0" y="163"/>
                    <a:pt x="0" y="163"/>
                  </a:cubicBezTo>
                  <a:cubicBezTo>
                    <a:pt x="0" y="163"/>
                    <a:pt x="8" y="191"/>
                    <a:pt x="71" y="191"/>
                  </a:cubicBezTo>
                  <a:cubicBezTo>
                    <a:pt x="134" y="191"/>
                    <a:pt x="141" y="173"/>
                    <a:pt x="141" y="150"/>
                  </a:cubicBezTo>
                  <a:cubicBezTo>
                    <a:pt x="141" y="127"/>
                    <a:pt x="141" y="97"/>
                    <a:pt x="141" y="97"/>
                  </a:cubicBezTo>
                  <a:cubicBezTo>
                    <a:pt x="141" y="97"/>
                    <a:pt x="126" y="3"/>
                    <a:pt x="7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0" name="Freeform 658"/>
            <p:cNvSpPr>
              <a:spLocks noEditPoints="1"/>
            </p:cNvSpPr>
            <p:nvPr/>
          </p:nvSpPr>
          <p:spPr bwMode="auto">
            <a:xfrm>
              <a:off x="1226938" y="1347768"/>
              <a:ext cx="197631" cy="175992"/>
            </a:xfrm>
            <a:custGeom>
              <a:avLst/>
              <a:gdLst>
                <a:gd name="T0" fmla="*/ 94 w 116"/>
                <a:gd name="T1" fmla="*/ 0 h 103"/>
                <a:gd name="T2" fmla="*/ 22 w 116"/>
                <a:gd name="T3" fmla="*/ 0 h 103"/>
                <a:gd name="T4" fmla="*/ 0 w 116"/>
                <a:gd name="T5" fmla="*/ 25 h 103"/>
                <a:gd name="T6" fmla="*/ 0 w 116"/>
                <a:gd name="T7" fmla="*/ 46 h 103"/>
                <a:gd name="T8" fmla="*/ 11 w 116"/>
                <a:gd name="T9" fmla="*/ 67 h 103"/>
                <a:gd name="T10" fmla="*/ 6 w 116"/>
                <a:gd name="T11" fmla="*/ 103 h 103"/>
                <a:gd name="T12" fmla="*/ 43 w 116"/>
                <a:gd name="T13" fmla="*/ 71 h 103"/>
                <a:gd name="T14" fmla="*/ 94 w 116"/>
                <a:gd name="T15" fmla="*/ 71 h 103"/>
                <a:gd name="T16" fmla="*/ 116 w 116"/>
                <a:gd name="T17" fmla="*/ 46 h 103"/>
                <a:gd name="T18" fmla="*/ 116 w 116"/>
                <a:gd name="T19" fmla="*/ 25 h 103"/>
                <a:gd name="T20" fmla="*/ 94 w 116"/>
                <a:gd name="T21" fmla="*/ 0 h 103"/>
                <a:gd name="T22" fmla="*/ 104 w 116"/>
                <a:gd name="T23" fmla="*/ 43 h 103"/>
                <a:gd name="T24" fmla="*/ 86 w 116"/>
                <a:gd name="T25" fmla="*/ 61 h 103"/>
                <a:gd name="T26" fmla="*/ 29 w 116"/>
                <a:gd name="T27" fmla="*/ 61 h 103"/>
                <a:gd name="T28" fmla="*/ 11 w 116"/>
                <a:gd name="T29" fmla="*/ 43 h 103"/>
                <a:gd name="T30" fmla="*/ 11 w 116"/>
                <a:gd name="T31" fmla="*/ 28 h 103"/>
                <a:gd name="T32" fmla="*/ 29 w 116"/>
                <a:gd name="T33" fmla="*/ 10 h 103"/>
                <a:gd name="T34" fmla="*/ 86 w 116"/>
                <a:gd name="T35" fmla="*/ 10 h 103"/>
                <a:gd name="T36" fmla="*/ 104 w 116"/>
                <a:gd name="T37" fmla="*/ 28 h 103"/>
                <a:gd name="T38" fmla="*/ 104 w 116"/>
                <a:gd name="T39"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03">
                  <a:moveTo>
                    <a:pt x="94" y="0"/>
                  </a:moveTo>
                  <a:cubicBezTo>
                    <a:pt x="22" y="0"/>
                    <a:pt x="22" y="0"/>
                    <a:pt x="22" y="0"/>
                  </a:cubicBezTo>
                  <a:cubicBezTo>
                    <a:pt x="10" y="0"/>
                    <a:pt x="0" y="11"/>
                    <a:pt x="0" y="25"/>
                  </a:cubicBezTo>
                  <a:cubicBezTo>
                    <a:pt x="0" y="46"/>
                    <a:pt x="0" y="46"/>
                    <a:pt x="0" y="46"/>
                  </a:cubicBezTo>
                  <a:cubicBezTo>
                    <a:pt x="0" y="55"/>
                    <a:pt x="4" y="63"/>
                    <a:pt x="11" y="67"/>
                  </a:cubicBezTo>
                  <a:cubicBezTo>
                    <a:pt x="6" y="103"/>
                    <a:pt x="6" y="103"/>
                    <a:pt x="6" y="103"/>
                  </a:cubicBezTo>
                  <a:cubicBezTo>
                    <a:pt x="43" y="71"/>
                    <a:pt x="43" y="71"/>
                    <a:pt x="43" y="71"/>
                  </a:cubicBezTo>
                  <a:cubicBezTo>
                    <a:pt x="94" y="71"/>
                    <a:pt x="94" y="71"/>
                    <a:pt x="94" y="71"/>
                  </a:cubicBezTo>
                  <a:cubicBezTo>
                    <a:pt x="106" y="71"/>
                    <a:pt x="116" y="60"/>
                    <a:pt x="116" y="46"/>
                  </a:cubicBezTo>
                  <a:cubicBezTo>
                    <a:pt x="116" y="25"/>
                    <a:pt x="116" y="25"/>
                    <a:pt x="116" y="25"/>
                  </a:cubicBezTo>
                  <a:cubicBezTo>
                    <a:pt x="116" y="11"/>
                    <a:pt x="106" y="0"/>
                    <a:pt x="94" y="0"/>
                  </a:cubicBezTo>
                  <a:close/>
                  <a:moveTo>
                    <a:pt x="104" y="43"/>
                  </a:moveTo>
                  <a:cubicBezTo>
                    <a:pt x="104" y="53"/>
                    <a:pt x="96" y="61"/>
                    <a:pt x="86" y="61"/>
                  </a:cubicBezTo>
                  <a:cubicBezTo>
                    <a:pt x="29" y="61"/>
                    <a:pt x="29" y="61"/>
                    <a:pt x="29" y="61"/>
                  </a:cubicBezTo>
                  <a:cubicBezTo>
                    <a:pt x="19" y="61"/>
                    <a:pt x="11" y="53"/>
                    <a:pt x="11" y="43"/>
                  </a:cubicBezTo>
                  <a:cubicBezTo>
                    <a:pt x="11" y="28"/>
                    <a:pt x="11" y="28"/>
                    <a:pt x="11" y="28"/>
                  </a:cubicBezTo>
                  <a:cubicBezTo>
                    <a:pt x="11" y="18"/>
                    <a:pt x="19" y="10"/>
                    <a:pt x="29" y="10"/>
                  </a:cubicBezTo>
                  <a:cubicBezTo>
                    <a:pt x="86" y="10"/>
                    <a:pt x="86" y="10"/>
                    <a:pt x="86" y="10"/>
                  </a:cubicBezTo>
                  <a:cubicBezTo>
                    <a:pt x="96" y="10"/>
                    <a:pt x="104" y="18"/>
                    <a:pt x="104" y="28"/>
                  </a:cubicBezTo>
                  <a:lnTo>
                    <a:pt x="10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1" name="Oval 659"/>
            <p:cNvSpPr>
              <a:spLocks noChangeArrowheads="1"/>
            </p:cNvSpPr>
            <p:nvPr/>
          </p:nvSpPr>
          <p:spPr bwMode="auto">
            <a:xfrm>
              <a:off x="1041569" y="1380225"/>
              <a:ext cx="188975" cy="22215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A2B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 name="组合 2"/>
          <p:cNvGrpSpPr/>
          <p:nvPr/>
        </p:nvGrpSpPr>
        <p:grpSpPr>
          <a:xfrm>
            <a:off x="1868739" y="5008176"/>
            <a:ext cx="622731" cy="535931"/>
            <a:chOff x="6911327" y="5595428"/>
            <a:chExt cx="622731" cy="535931"/>
          </a:xfrm>
          <a:solidFill>
            <a:schemeClr val="bg1"/>
          </a:solidFill>
        </p:grpSpPr>
        <p:sp>
          <p:nvSpPr>
            <p:cNvPr id="4" name="Freeform 220"/>
            <p:cNvSpPr/>
            <p:nvPr/>
          </p:nvSpPr>
          <p:spPr bwMode="auto">
            <a:xfrm>
              <a:off x="7243964" y="5595428"/>
              <a:ext cx="224709" cy="247836"/>
            </a:xfrm>
            <a:custGeom>
              <a:avLst/>
              <a:gdLst>
                <a:gd name="T0" fmla="*/ 46 w 333"/>
                <a:gd name="T1" fmla="*/ 243 h 367"/>
                <a:gd name="T2" fmla="*/ 170 w 333"/>
                <a:gd name="T3" fmla="*/ 367 h 367"/>
                <a:gd name="T4" fmla="*/ 289 w 333"/>
                <a:gd name="T5" fmla="*/ 243 h 367"/>
                <a:gd name="T6" fmla="*/ 326 w 333"/>
                <a:gd name="T7" fmla="*/ 202 h 367"/>
                <a:gd name="T8" fmla="*/ 307 w 333"/>
                <a:gd name="T9" fmla="*/ 142 h 367"/>
                <a:gd name="T10" fmla="*/ 167 w 333"/>
                <a:gd name="T11" fmla="*/ 0 h 367"/>
                <a:gd name="T12" fmla="*/ 27 w 333"/>
                <a:gd name="T13" fmla="*/ 142 h 367"/>
                <a:gd name="T14" fmla="*/ 7 w 333"/>
                <a:gd name="T15" fmla="*/ 202 h 367"/>
                <a:gd name="T16" fmla="*/ 46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6" y="243"/>
                  </a:moveTo>
                  <a:cubicBezTo>
                    <a:pt x="71" y="307"/>
                    <a:pt x="118" y="367"/>
                    <a:pt x="170" y="367"/>
                  </a:cubicBezTo>
                  <a:cubicBezTo>
                    <a:pt x="222" y="367"/>
                    <a:pt x="266" y="307"/>
                    <a:pt x="289" y="243"/>
                  </a:cubicBezTo>
                  <a:cubicBezTo>
                    <a:pt x="305" y="241"/>
                    <a:pt x="320" y="225"/>
                    <a:pt x="326" y="202"/>
                  </a:cubicBezTo>
                  <a:cubicBezTo>
                    <a:pt x="333" y="175"/>
                    <a:pt x="325" y="148"/>
                    <a:pt x="307" y="142"/>
                  </a:cubicBezTo>
                  <a:cubicBezTo>
                    <a:pt x="302" y="63"/>
                    <a:pt x="241" y="0"/>
                    <a:pt x="167" y="0"/>
                  </a:cubicBezTo>
                  <a:cubicBezTo>
                    <a:pt x="92" y="0"/>
                    <a:pt x="31" y="63"/>
                    <a:pt x="27" y="142"/>
                  </a:cubicBezTo>
                  <a:cubicBezTo>
                    <a:pt x="9" y="148"/>
                    <a:pt x="0" y="175"/>
                    <a:pt x="7" y="202"/>
                  </a:cubicBezTo>
                  <a:cubicBezTo>
                    <a:pt x="13" y="226"/>
                    <a:pt x="30" y="242"/>
                    <a:pt x="46"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 name="Freeform 221"/>
            <p:cNvSpPr/>
            <p:nvPr/>
          </p:nvSpPr>
          <p:spPr bwMode="auto">
            <a:xfrm>
              <a:off x="6976712" y="5595428"/>
              <a:ext cx="224709" cy="247836"/>
            </a:xfrm>
            <a:custGeom>
              <a:avLst/>
              <a:gdLst>
                <a:gd name="T0" fmla="*/ 46 w 333"/>
                <a:gd name="T1" fmla="*/ 243 h 367"/>
                <a:gd name="T2" fmla="*/ 170 w 333"/>
                <a:gd name="T3" fmla="*/ 367 h 367"/>
                <a:gd name="T4" fmla="*/ 290 w 333"/>
                <a:gd name="T5" fmla="*/ 243 h 367"/>
                <a:gd name="T6" fmla="*/ 326 w 333"/>
                <a:gd name="T7" fmla="*/ 202 h 367"/>
                <a:gd name="T8" fmla="*/ 307 w 333"/>
                <a:gd name="T9" fmla="*/ 142 h 367"/>
                <a:gd name="T10" fmla="*/ 167 w 333"/>
                <a:gd name="T11" fmla="*/ 0 h 367"/>
                <a:gd name="T12" fmla="*/ 27 w 333"/>
                <a:gd name="T13" fmla="*/ 142 h 367"/>
                <a:gd name="T14" fmla="*/ 7 w 333"/>
                <a:gd name="T15" fmla="*/ 202 h 367"/>
                <a:gd name="T16" fmla="*/ 46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6" y="243"/>
                  </a:moveTo>
                  <a:cubicBezTo>
                    <a:pt x="71" y="307"/>
                    <a:pt x="118" y="367"/>
                    <a:pt x="170" y="367"/>
                  </a:cubicBezTo>
                  <a:cubicBezTo>
                    <a:pt x="223" y="367"/>
                    <a:pt x="267" y="307"/>
                    <a:pt x="290" y="243"/>
                  </a:cubicBezTo>
                  <a:cubicBezTo>
                    <a:pt x="305" y="241"/>
                    <a:pt x="320" y="225"/>
                    <a:pt x="326" y="202"/>
                  </a:cubicBezTo>
                  <a:cubicBezTo>
                    <a:pt x="333" y="175"/>
                    <a:pt x="325" y="148"/>
                    <a:pt x="307" y="142"/>
                  </a:cubicBezTo>
                  <a:cubicBezTo>
                    <a:pt x="302" y="63"/>
                    <a:pt x="241" y="0"/>
                    <a:pt x="167" y="0"/>
                  </a:cubicBezTo>
                  <a:cubicBezTo>
                    <a:pt x="92" y="0"/>
                    <a:pt x="31" y="63"/>
                    <a:pt x="27" y="142"/>
                  </a:cubicBezTo>
                  <a:cubicBezTo>
                    <a:pt x="9" y="148"/>
                    <a:pt x="0" y="175"/>
                    <a:pt x="7" y="202"/>
                  </a:cubicBezTo>
                  <a:cubicBezTo>
                    <a:pt x="13" y="226"/>
                    <a:pt x="30" y="242"/>
                    <a:pt x="46"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 name="Freeform 222"/>
            <p:cNvSpPr/>
            <p:nvPr/>
          </p:nvSpPr>
          <p:spPr bwMode="auto">
            <a:xfrm>
              <a:off x="7239110" y="5831557"/>
              <a:ext cx="294948" cy="299802"/>
            </a:xfrm>
            <a:custGeom>
              <a:avLst/>
              <a:gdLst>
                <a:gd name="T0" fmla="*/ 435 w 437"/>
                <a:gd name="T1" fmla="*/ 125 h 444"/>
                <a:gd name="T2" fmla="*/ 317 w 437"/>
                <a:gd name="T3" fmla="*/ 0 h 444"/>
                <a:gd name="T4" fmla="*/ 204 w 437"/>
                <a:gd name="T5" fmla="*/ 191 h 444"/>
                <a:gd name="T6" fmla="*/ 190 w 437"/>
                <a:gd name="T7" fmla="*/ 105 h 444"/>
                <a:gd name="T8" fmla="*/ 206 w 437"/>
                <a:gd name="T9" fmla="*/ 77 h 444"/>
                <a:gd name="T10" fmla="*/ 173 w 437"/>
                <a:gd name="T11" fmla="*/ 45 h 444"/>
                <a:gd name="T12" fmla="*/ 141 w 437"/>
                <a:gd name="T13" fmla="*/ 77 h 444"/>
                <a:gd name="T14" fmla="*/ 156 w 437"/>
                <a:gd name="T15" fmla="*/ 105 h 444"/>
                <a:gd name="T16" fmla="*/ 142 w 437"/>
                <a:gd name="T17" fmla="*/ 189 h 444"/>
                <a:gd name="T18" fmla="*/ 30 w 437"/>
                <a:gd name="T19" fmla="*/ 0 h 444"/>
                <a:gd name="T20" fmla="*/ 0 w 437"/>
                <a:gd name="T21" fmla="*/ 15 h 444"/>
                <a:gd name="T22" fmla="*/ 67 w 437"/>
                <a:gd name="T23" fmla="*/ 120 h 444"/>
                <a:gd name="T24" fmla="*/ 67 w 437"/>
                <a:gd name="T25" fmla="*/ 123 h 444"/>
                <a:gd name="T26" fmla="*/ 69 w 437"/>
                <a:gd name="T27" fmla="*/ 430 h 444"/>
                <a:gd name="T28" fmla="*/ 174 w 437"/>
                <a:gd name="T29" fmla="*/ 444 h 444"/>
                <a:gd name="T30" fmla="*/ 436 w 437"/>
                <a:gd name="T31" fmla="*/ 402 h 444"/>
                <a:gd name="T32" fmla="*/ 437 w 437"/>
                <a:gd name="T33" fmla="*/ 402 h 444"/>
                <a:gd name="T34" fmla="*/ 437 w 437"/>
                <a:gd name="T35" fmla="*/ 125 h 444"/>
                <a:gd name="T36" fmla="*/ 435 w 437"/>
                <a:gd name="T37" fmla="*/ 12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44">
                  <a:moveTo>
                    <a:pt x="435" y="125"/>
                  </a:moveTo>
                  <a:cubicBezTo>
                    <a:pt x="425" y="73"/>
                    <a:pt x="381" y="28"/>
                    <a:pt x="317" y="0"/>
                  </a:cubicBezTo>
                  <a:cubicBezTo>
                    <a:pt x="204" y="191"/>
                    <a:pt x="204" y="191"/>
                    <a:pt x="204" y="191"/>
                  </a:cubicBezTo>
                  <a:cubicBezTo>
                    <a:pt x="190" y="105"/>
                    <a:pt x="190" y="105"/>
                    <a:pt x="190" y="105"/>
                  </a:cubicBezTo>
                  <a:cubicBezTo>
                    <a:pt x="199" y="100"/>
                    <a:pt x="206" y="89"/>
                    <a:pt x="206" y="77"/>
                  </a:cubicBezTo>
                  <a:cubicBezTo>
                    <a:pt x="206" y="60"/>
                    <a:pt x="191" y="45"/>
                    <a:pt x="173" y="45"/>
                  </a:cubicBezTo>
                  <a:cubicBezTo>
                    <a:pt x="155" y="45"/>
                    <a:pt x="141" y="60"/>
                    <a:pt x="141" y="77"/>
                  </a:cubicBezTo>
                  <a:cubicBezTo>
                    <a:pt x="141" y="89"/>
                    <a:pt x="147" y="100"/>
                    <a:pt x="156" y="105"/>
                  </a:cubicBezTo>
                  <a:cubicBezTo>
                    <a:pt x="142" y="189"/>
                    <a:pt x="142" y="189"/>
                    <a:pt x="142" y="189"/>
                  </a:cubicBezTo>
                  <a:cubicBezTo>
                    <a:pt x="30" y="0"/>
                    <a:pt x="30" y="0"/>
                    <a:pt x="30" y="0"/>
                  </a:cubicBezTo>
                  <a:cubicBezTo>
                    <a:pt x="20" y="5"/>
                    <a:pt x="10" y="10"/>
                    <a:pt x="0" y="15"/>
                  </a:cubicBezTo>
                  <a:cubicBezTo>
                    <a:pt x="36" y="45"/>
                    <a:pt x="59" y="81"/>
                    <a:pt x="67" y="120"/>
                  </a:cubicBezTo>
                  <a:cubicBezTo>
                    <a:pt x="67" y="123"/>
                    <a:pt x="67" y="123"/>
                    <a:pt x="67" y="123"/>
                  </a:cubicBezTo>
                  <a:cubicBezTo>
                    <a:pt x="69" y="430"/>
                    <a:pt x="69" y="430"/>
                    <a:pt x="69" y="430"/>
                  </a:cubicBezTo>
                  <a:cubicBezTo>
                    <a:pt x="69" y="430"/>
                    <a:pt x="125" y="444"/>
                    <a:pt x="174" y="444"/>
                  </a:cubicBezTo>
                  <a:cubicBezTo>
                    <a:pt x="311" y="444"/>
                    <a:pt x="424" y="426"/>
                    <a:pt x="436" y="402"/>
                  </a:cubicBezTo>
                  <a:cubicBezTo>
                    <a:pt x="437" y="402"/>
                    <a:pt x="437" y="402"/>
                    <a:pt x="437" y="402"/>
                  </a:cubicBezTo>
                  <a:cubicBezTo>
                    <a:pt x="437" y="125"/>
                    <a:pt x="437" y="125"/>
                    <a:pt x="437" y="125"/>
                  </a:cubicBezTo>
                  <a:lnTo>
                    <a:pt x="435" y="1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 name="Freeform 223"/>
            <p:cNvSpPr/>
            <p:nvPr/>
          </p:nvSpPr>
          <p:spPr bwMode="auto">
            <a:xfrm>
              <a:off x="6911327" y="5831557"/>
              <a:ext cx="355480" cy="299802"/>
            </a:xfrm>
            <a:custGeom>
              <a:avLst/>
              <a:gdLst>
                <a:gd name="T0" fmla="*/ 407 w 527"/>
                <a:gd name="T1" fmla="*/ 0 h 444"/>
                <a:gd name="T2" fmla="*/ 294 w 527"/>
                <a:gd name="T3" fmla="*/ 191 h 444"/>
                <a:gd name="T4" fmla="*/ 280 w 527"/>
                <a:gd name="T5" fmla="*/ 105 h 444"/>
                <a:gd name="T6" fmla="*/ 296 w 527"/>
                <a:gd name="T7" fmla="*/ 77 h 444"/>
                <a:gd name="T8" fmla="*/ 263 w 527"/>
                <a:gd name="T9" fmla="*/ 45 h 444"/>
                <a:gd name="T10" fmla="*/ 231 w 527"/>
                <a:gd name="T11" fmla="*/ 77 h 444"/>
                <a:gd name="T12" fmla="*/ 246 w 527"/>
                <a:gd name="T13" fmla="*/ 105 h 444"/>
                <a:gd name="T14" fmla="*/ 233 w 527"/>
                <a:gd name="T15" fmla="*/ 189 h 444"/>
                <a:gd name="T16" fmla="*/ 120 w 527"/>
                <a:gd name="T17" fmla="*/ 0 h 444"/>
                <a:gd name="T18" fmla="*/ 2 w 527"/>
                <a:gd name="T19" fmla="*/ 125 h 444"/>
                <a:gd name="T20" fmla="*/ 0 w 527"/>
                <a:gd name="T21" fmla="*/ 125 h 444"/>
                <a:gd name="T22" fmla="*/ 0 w 527"/>
                <a:gd name="T23" fmla="*/ 402 h 444"/>
                <a:gd name="T24" fmla="*/ 2 w 527"/>
                <a:gd name="T25" fmla="*/ 402 h 444"/>
                <a:gd name="T26" fmla="*/ 264 w 527"/>
                <a:gd name="T27" fmla="*/ 444 h 444"/>
                <a:gd name="T28" fmla="*/ 526 w 527"/>
                <a:gd name="T29" fmla="*/ 402 h 444"/>
                <a:gd name="T30" fmla="*/ 527 w 527"/>
                <a:gd name="T31" fmla="*/ 402 h 444"/>
                <a:gd name="T32" fmla="*/ 525 w 527"/>
                <a:gd name="T33" fmla="*/ 125 h 444"/>
                <a:gd name="T34" fmla="*/ 407 w 527"/>
                <a:gd name="T35"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7" h="444">
                  <a:moveTo>
                    <a:pt x="407" y="0"/>
                  </a:moveTo>
                  <a:cubicBezTo>
                    <a:pt x="294" y="191"/>
                    <a:pt x="294" y="191"/>
                    <a:pt x="294" y="191"/>
                  </a:cubicBezTo>
                  <a:cubicBezTo>
                    <a:pt x="280" y="105"/>
                    <a:pt x="280" y="105"/>
                    <a:pt x="280" y="105"/>
                  </a:cubicBezTo>
                  <a:cubicBezTo>
                    <a:pt x="290" y="100"/>
                    <a:pt x="296" y="89"/>
                    <a:pt x="296" y="77"/>
                  </a:cubicBezTo>
                  <a:cubicBezTo>
                    <a:pt x="296" y="60"/>
                    <a:pt x="281" y="45"/>
                    <a:pt x="263" y="45"/>
                  </a:cubicBezTo>
                  <a:cubicBezTo>
                    <a:pt x="245" y="45"/>
                    <a:pt x="231" y="60"/>
                    <a:pt x="231" y="77"/>
                  </a:cubicBezTo>
                  <a:cubicBezTo>
                    <a:pt x="231" y="89"/>
                    <a:pt x="237" y="100"/>
                    <a:pt x="246" y="105"/>
                  </a:cubicBezTo>
                  <a:cubicBezTo>
                    <a:pt x="233" y="189"/>
                    <a:pt x="233" y="189"/>
                    <a:pt x="233" y="189"/>
                  </a:cubicBezTo>
                  <a:cubicBezTo>
                    <a:pt x="120" y="0"/>
                    <a:pt x="120" y="0"/>
                    <a:pt x="120" y="0"/>
                  </a:cubicBezTo>
                  <a:cubicBezTo>
                    <a:pt x="57" y="28"/>
                    <a:pt x="12" y="73"/>
                    <a:pt x="2" y="125"/>
                  </a:cubicBezTo>
                  <a:cubicBezTo>
                    <a:pt x="0" y="125"/>
                    <a:pt x="0" y="125"/>
                    <a:pt x="0" y="125"/>
                  </a:cubicBezTo>
                  <a:cubicBezTo>
                    <a:pt x="0" y="402"/>
                    <a:pt x="0" y="402"/>
                    <a:pt x="0" y="402"/>
                  </a:cubicBezTo>
                  <a:cubicBezTo>
                    <a:pt x="2" y="402"/>
                    <a:pt x="2" y="402"/>
                    <a:pt x="2" y="402"/>
                  </a:cubicBezTo>
                  <a:cubicBezTo>
                    <a:pt x="14" y="426"/>
                    <a:pt x="127" y="444"/>
                    <a:pt x="264" y="444"/>
                  </a:cubicBezTo>
                  <a:cubicBezTo>
                    <a:pt x="401" y="444"/>
                    <a:pt x="514" y="426"/>
                    <a:pt x="526" y="402"/>
                  </a:cubicBezTo>
                  <a:cubicBezTo>
                    <a:pt x="527" y="402"/>
                    <a:pt x="527" y="402"/>
                    <a:pt x="527" y="402"/>
                  </a:cubicBezTo>
                  <a:cubicBezTo>
                    <a:pt x="525" y="125"/>
                    <a:pt x="525" y="125"/>
                    <a:pt x="525" y="125"/>
                  </a:cubicBezTo>
                  <a:cubicBezTo>
                    <a:pt x="516" y="73"/>
                    <a:pt x="471" y="28"/>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 name="组合 7"/>
          <p:cNvGrpSpPr/>
          <p:nvPr/>
        </p:nvGrpSpPr>
        <p:grpSpPr>
          <a:xfrm>
            <a:off x="3373159" y="3835378"/>
            <a:ext cx="645573" cy="535933"/>
            <a:chOff x="3132963" y="3140191"/>
            <a:chExt cx="645573" cy="535933"/>
          </a:xfrm>
          <a:solidFill>
            <a:schemeClr val="bg1"/>
          </a:solidFill>
        </p:grpSpPr>
        <p:sp>
          <p:nvSpPr>
            <p:cNvPr id="9"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5" name="组合 14"/>
          <p:cNvGrpSpPr/>
          <p:nvPr/>
        </p:nvGrpSpPr>
        <p:grpSpPr>
          <a:xfrm>
            <a:off x="4698284" y="3823957"/>
            <a:ext cx="645574" cy="535647"/>
            <a:chOff x="4458088" y="3128770"/>
            <a:chExt cx="645574" cy="535647"/>
          </a:xfrm>
          <a:solidFill>
            <a:schemeClr val="bg1"/>
          </a:solidFill>
        </p:grpSpPr>
        <p:sp>
          <p:nvSpPr>
            <p:cNvPr id="16" name="Freeform 234"/>
            <p:cNvSpPr>
              <a:spLocks noEditPoints="1"/>
            </p:cNvSpPr>
            <p:nvPr/>
          </p:nvSpPr>
          <p:spPr bwMode="auto">
            <a:xfrm>
              <a:off x="4833840" y="3282669"/>
              <a:ext cx="43971" cy="50538"/>
            </a:xfrm>
            <a:custGeom>
              <a:avLst/>
              <a:gdLst>
                <a:gd name="T0" fmla="*/ 65 w 65"/>
                <a:gd name="T1" fmla="*/ 36 h 75"/>
                <a:gd name="T2" fmla="*/ 53 w 65"/>
                <a:gd name="T3" fmla="*/ 8 h 75"/>
                <a:gd name="T4" fmla="*/ 23 w 65"/>
                <a:gd name="T5" fmla="*/ 0 h 75"/>
                <a:gd name="T6" fmla="*/ 0 w 65"/>
                <a:gd name="T7" fmla="*/ 2 h 75"/>
                <a:gd name="T8" fmla="*/ 0 w 65"/>
                <a:gd name="T9" fmla="*/ 74 h 75"/>
                <a:gd name="T10" fmla="*/ 19 w 65"/>
                <a:gd name="T11" fmla="*/ 75 h 75"/>
                <a:gd name="T12" fmla="*/ 53 w 65"/>
                <a:gd name="T13" fmla="*/ 66 h 75"/>
                <a:gd name="T14" fmla="*/ 65 w 65"/>
                <a:gd name="T15" fmla="*/ 36 h 75"/>
                <a:gd name="T16" fmla="*/ 23 w 65"/>
                <a:gd name="T17" fmla="*/ 62 h 75"/>
                <a:gd name="T18" fmla="*/ 17 w 65"/>
                <a:gd name="T19" fmla="*/ 62 h 75"/>
                <a:gd name="T20" fmla="*/ 17 w 65"/>
                <a:gd name="T21" fmla="*/ 14 h 75"/>
                <a:gd name="T22" fmla="*/ 24 w 65"/>
                <a:gd name="T23" fmla="*/ 13 h 75"/>
                <a:gd name="T24" fmla="*/ 48 w 65"/>
                <a:gd name="T25" fmla="*/ 37 h 75"/>
                <a:gd name="T26" fmla="*/ 23 w 65"/>
                <a:gd name="T27"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75">
                  <a:moveTo>
                    <a:pt x="65" y="36"/>
                  </a:moveTo>
                  <a:cubicBezTo>
                    <a:pt x="65" y="23"/>
                    <a:pt x="61" y="14"/>
                    <a:pt x="53" y="8"/>
                  </a:cubicBezTo>
                  <a:cubicBezTo>
                    <a:pt x="46" y="3"/>
                    <a:pt x="37" y="0"/>
                    <a:pt x="23" y="0"/>
                  </a:cubicBezTo>
                  <a:cubicBezTo>
                    <a:pt x="14" y="0"/>
                    <a:pt x="6" y="1"/>
                    <a:pt x="0" y="2"/>
                  </a:cubicBezTo>
                  <a:cubicBezTo>
                    <a:pt x="0" y="74"/>
                    <a:pt x="0" y="74"/>
                    <a:pt x="0" y="74"/>
                  </a:cubicBezTo>
                  <a:cubicBezTo>
                    <a:pt x="4" y="75"/>
                    <a:pt x="11" y="75"/>
                    <a:pt x="19" y="75"/>
                  </a:cubicBezTo>
                  <a:cubicBezTo>
                    <a:pt x="34" y="75"/>
                    <a:pt x="46" y="72"/>
                    <a:pt x="53" y="66"/>
                  </a:cubicBezTo>
                  <a:cubicBezTo>
                    <a:pt x="60" y="60"/>
                    <a:pt x="65" y="50"/>
                    <a:pt x="65" y="36"/>
                  </a:cubicBezTo>
                  <a:close/>
                  <a:moveTo>
                    <a:pt x="23" y="62"/>
                  </a:moveTo>
                  <a:cubicBezTo>
                    <a:pt x="21" y="62"/>
                    <a:pt x="18" y="62"/>
                    <a:pt x="17" y="62"/>
                  </a:cubicBezTo>
                  <a:cubicBezTo>
                    <a:pt x="17" y="14"/>
                    <a:pt x="17" y="14"/>
                    <a:pt x="17" y="14"/>
                  </a:cubicBezTo>
                  <a:cubicBezTo>
                    <a:pt x="18" y="13"/>
                    <a:pt x="21" y="13"/>
                    <a:pt x="24" y="13"/>
                  </a:cubicBezTo>
                  <a:cubicBezTo>
                    <a:pt x="39" y="13"/>
                    <a:pt x="48" y="21"/>
                    <a:pt x="48" y="37"/>
                  </a:cubicBezTo>
                  <a:cubicBezTo>
                    <a:pt x="48" y="54"/>
                    <a:pt x="38" y="63"/>
                    <a:pt x="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 name="Freeform 235"/>
            <p:cNvSpPr>
              <a:spLocks noEditPoints="1"/>
            </p:cNvSpPr>
            <p:nvPr/>
          </p:nvSpPr>
          <p:spPr bwMode="auto">
            <a:xfrm>
              <a:off x="4883236" y="3282669"/>
              <a:ext cx="47683" cy="51109"/>
            </a:xfrm>
            <a:custGeom>
              <a:avLst/>
              <a:gdLst>
                <a:gd name="T0" fmla="*/ 71 w 71"/>
                <a:gd name="T1" fmla="*/ 37 h 76"/>
                <a:gd name="T2" fmla="*/ 36 w 71"/>
                <a:gd name="T3" fmla="*/ 0 h 76"/>
                <a:gd name="T4" fmla="*/ 0 w 71"/>
                <a:gd name="T5" fmla="*/ 38 h 76"/>
                <a:gd name="T6" fmla="*/ 35 w 71"/>
                <a:gd name="T7" fmla="*/ 76 h 76"/>
                <a:gd name="T8" fmla="*/ 71 w 71"/>
                <a:gd name="T9" fmla="*/ 37 h 76"/>
                <a:gd name="T10" fmla="*/ 18 w 71"/>
                <a:gd name="T11" fmla="*/ 38 h 76"/>
                <a:gd name="T12" fmla="*/ 36 w 71"/>
                <a:gd name="T13" fmla="*/ 13 h 76"/>
                <a:gd name="T14" fmla="*/ 53 w 71"/>
                <a:gd name="T15" fmla="*/ 38 h 76"/>
                <a:gd name="T16" fmla="*/ 36 w 71"/>
                <a:gd name="T17" fmla="*/ 63 h 76"/>
                <a:gd name="T18" fmla="*/ 18 w 71"/>
                <a:gd name="T19"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6">
                  <a:moveTo>
                    <a:pt x="71" y="37"/>
                  </a:moveTo>
                  <a:cubicBezTo>
                    <a:pt x="71" y="17"/>
                    <a:pt x="59" y="0"/>
                    <a:pt x="36" y="0"/>
                  </a:cubicBezTo>
                  <a:cubicBezTo>
                    <a:pt x="14" y="0"/>
                    <a:pt x="0" y="16"/>
                    <a:pt x="0" y="38"/>
                  </a:cubicBezTo>
                  <a:cubicBezTo>
                    <a:pt x="0" y="59"/>
                    <a:pt x="13" y="76"/>
                    <a:pt x="35" y="76"/>
                  </a:cubicBezTo>
                  <a:cubicBezTo>
                    <a:pt x="56" y="76"/>
                    <a:pt x="71" y="61"/>
                    <a:pt x="71" y="37"/>
                  </a:cubicBezTo>
                  <a:close/>
                  <a:moveTo>
                    <a:pt x="18" y="38"/>
                  </a:moveTo>
                  <a:cubicBezTo>
                    <a:pt x="18" y="24"/>
                    <a:pt x="24" y="13"/>
                    <a:pt x="36" y="13"/>
                  </a:cubicBezTo>
                  <a:cubicBezTo>
                    <a:pt x="47" y="13"/>
                    <a:pt x="53" y="24"/>
                    <a:pt x="53" y="38"/>
                  </a:cubicBezTo>
                  <a:cubicBezTo>
                    <a:pt x="53" y="52"/>
                    <a:pt x="47" y="63"/>
                    <a:pt x="36" y="63"/>
                  </a:cubicBezTo>
                  <a:cubicBezTo>
                    <a:pt x="24" y="63"/>
                    <a:pt x="18" y="52"/>
                    <a:pt x="1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 name="Freeform 236"/>
            <p:cNvSpPr/>
            <p:nvPr/>
          </p:nvSpPr>
          <p:spPr bwMode="auto">
            <a:xfrm>
              <a:off x="4934345" y="3283240"/>
              <a:ext cx="63387" cy="49967"/>
            </a:xfrm>
            <a:custGeom>
              <a:avLst/>
              <a:gdLst>
                <a:gd name="T0" fmla="*/ 42 w 94"/>
                <a:gd name="T1" fmla="*/ 42 h 74"/>
                <a:gd name="T2" fmla="*/ 47 w 94"/>
                <a:gd name="T3" fmla="*/ 19 h 74"/>
                <a:gd name="T4" fmla="*/ 47 w 94"/>
                <a:gd name="T5" fmla="*/ 19 h 74"/>
                <a:gd name="T6" fmla="*/ 50 w 94"/>
                <a:gd name="T7" fmla="*/ 42 h 74"/>
                <a:gd name="T8" fmla="*/ 57 w 94"/>
                <a:gd name="T9" fmla="*/ 74 h 74"/>
                <a:gd name="T10" fmla="*/ 75 w 94"/>
                <a:gd name="T11" fmla="*/ 74 h 74"/>
                <a:gd name="T12" fmla="*/ 94 w 94"/>
                <a:gd name="T13" fmla="*/ 0 h 74"/>
                <a:gd name="T14" fmla="*/ 77 w 94"/>
                <a:gd name="T15" fmla="*/ 0 h 74"/>
                <a:gd name="T16" fmla="*/ 71 w 94"/>
                <a:gd name="T17" fmla="*/ 30 h 74"/>
                <a:gd name="T18" fmla="*/ 66 w 94"/>
                <a:gd name="T19" fmla="*/ 56 h 74"/>
                <a:gd name="T20" fmla="*/ 66 w 94"/>
                <a:gd name="T21" fmla="*/ 56 h 74"/>
                <a:gd name="T22" fmla="*/ 62 w 94"/>
                <a:gd name="T23" fmla="*/ 31 h 74"/>
                <a:gd name="T24" fmla="*/ 56 w 94"/>
                <a:gd name="T25" fmla="*/ 0 h 74"/>
                <a:gd name="T26" fmla="*/ 39 w 94"/>
                <a:gd name="T27" fmla="*/ 0 h 74"/>
                <a:gd name="T28" fmla="*/ 32 w 94"/>
                <a:gd name="T29" fmla="*/ 30 h 74"/>
                <a:gd name="T30" fmla="*/ 28 w 94"/>
                <a:gd name="T31" fmla="*/ 56 h 74"/>
                <a:gd name="T32" fmla="*/ 27 w 94"/>
                <a:gd name="T33" fmla="*/ 56 h 74"/>
                <a:gd name="T34" fmla="*/ 23 w 94"/>
                <a:gd name="T35" fmla="*/ 30 h 74"/>
                <a:gd name="T36" fmla="*/ 17 w 94"/>
                <a:gd name="T37" fmla="*/ 0 h 74"/>
                <a:gd name="T38" fmla="*/ 0 w 94"/>
                <a:gd name="T39" fmla="*/ 0 h 74"/>
                <a:gd name="T40" fmla="*/ 17 w 94"/>
                <a:gd name="T41" fmla="*/ 74 h 74"/>
                <a:gd name="T42" fmla="*/ 35 w 94"/>
                <a:gd name="T43" fmla="*/ 74 h 74"/>
                <a:gd name="T44" fmla="*/ 42 w 94"/>
                <a:gd name="T45" fmla="*/ 4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74">
                  <a:moveTo>
                    <a:pt x="42" y="42"/>
                  </a:moveTo>
                  <a:cubicBezTo>
                    <a:pt x="44" y="34"/>
                    <a:pt x="45" y="27"/>
                    <a:pt x="47" y="19"/>
                  </a:cubicBezTo>
                  <a:cubicBezTo>
                    <a:pt x="47" y="19"/>
                    <a:pt x="47" y="19"/>
                    <a:pt x="47" y="19"/>
                  </a:cubicBezTo>
                  <a:cubicBezTo>
                    <a:pt x="48" y="28"/>
                    <a:pt x="49" y="34"/>
                    <a:pt x="50" y="42"/>
                  </a:cubicBezTo>
                  <a:cubicBezTo>
                    <a:pt x="57" y="74"/>
                    <a:pt x="57" y="74"/>
                    <a:pt x="57" y="74"/>
                  </a:cubicBezTo>
                  <a:cubicBezTo>
                    <a:pt x="75" y="74"/>
                    <a:pt x="75" y="74"/>
                    <a:pt x="75" y="74"/>
                  </a:cubicBezTo>
                  <a:cubicBezTo>
                    <a:pt x="94" y="0"/>
                    <a:pt x="94" y="0"/>
                    <a:pt x="94" y="0"/>
                  </a:cubicBezTo>
                  <a:cubicBezTo>
                    <a:pt x="77" y="0"/>
                    <a:pt x="77" y="0"/>
                    <a:pt x="77" y="0"/>
                  </a:cubicBezTo>
                  <a:cubicBezTo>
                    <a:pt x="71" y="30"/>
                    <a:pt x="71" y="30"/>
                    <a:pt x="71" y="30"/>
                  </a:cubicBezTo>
                  <a:cubicBezTo>
                    <a:pt x="69" y="39"/>
                    <a:pt x="67" y="48"/>
                    <a:pt x="66" y="56"/>
                  </a:cubicBezTo>
                  <a:cubicBezTo>
                    <a:pt x="66" y="56"/>
                    <a:pt x="66" y="56"/>
                    <a:pt x="66" y="56"/>
                  </a:cubicBezTo>
                  <a:cubicBezTo>
                    <a:pt x="65" y="48"/>
                    <a:pt x="64" y="40"/>
                    <a:pt x="62" y="31"/>
                  </a:cubicBezTo>
                  <a:cubicBezTo>
                    <a:pt x="56" y="0"/>
                    <a:pt x="56" y="0"/>
                    <a:pt x="56" y="0"/>
                  </a:cubicBezTo>
                  <a:cubicBezTo>
                    <a:pt x="39" y="0"/>
                    <a:pt x="39" y="0"/>
                    <a:pt x="39" y="0"/>
                  </a:cubicBezTo>
                  <a:cubicBezTo>
                    <a:pt x="32" y="30"/>
                    <a:pt x="32" y="30"/>
                    <a:pt x="32" y="30"/>
                  </a:cubicBezTo>
                  <a:cubicBezTo>
                    <a:pt x="30" y="39"/>
                    <a:pt x="29" y="48"/>
                    <a:pt x="28" y="56"/>
                  </a:cubicBezTo>
                  <a:cubicBezTo>
                    <a:pt x="27" y="56"/>
                    <a:pt x="27" y="56"/>
                    <a:pt x="27" y="56"/>
                  </a:cubicBezTo>
                  <a:cubicBezTo>
                    <a:pt x="26" y="49"/>
                    <a:pt x="25" y="39"/>
                    <a:pt x="23" y="30"/>
                  </a:cubicBezTo>
                  <a:cubicBezTo>
                    <a:pt x="17" y="0"/>
                    <a:pt x="17" y="0"/>
                    <a:pt x="17" y="0"/>
                  </a:cubicBezTo>
                  <a:cubicBezTo>
                    <a:pt x="0" y="0"/>
                    <a:pt x="0" y="0"/>
                    <a:pt x="0" y="0"/>
                  </a:cubicBezTo>
                  <a:cubicBezTo>
                    <a:pt x="17" y="74"/>
                    <a:pt x="17" y="74"/>
                    <a:pt x="17" y="74"/>
                  </a:cubicBezTo>
                  <a:cubicBezTo>
                    <a:pt x="35" y="74"/>
                    <a:pt x="35" y="74"/>
                    <a:pt x="35" y="74"/>
                  </a:cubicBezTo>
                  <a:lnTo>
                    <a:pt x="4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 name="Freeform 237"/>
            <p:cNvSpPr/>
            <p:nvPr/>
          </p:nvSpPr>
          <p:spPr bwMode="auto">
            <a:xfrm>
              <a:off x="5003157" y="3283240"/>
              <a:ext cx="41116" cy="49967"/>
            </a:xfrm>
            <a:custGeom>
              <a:avLst/>
              <a:gdLst>
                <a:gd name="T0" fmla="*/ 35 w 61"/>
                <a:gd name="T1" fmla="*/ 27 h 74"/>
                <a:gd name="T2" fmla="*/ 20 w 61"/>
                <a:gd name="T3" fmla="*/ 0 h 74"/>
                <a:gd name="T4" fmla="*/ 0 w 61"/>
                <a:gd name="T5" fmla="*/ 0 h 74"/>
                <a:gd name="T6" fmla="*/ 0 w 61"/>
                <a:gd name="T7" fmla="*/ 74 h 74"/>
                <a:gd name="T8" fmla="*/ 16 w 61"/>
                <a:gd name="T9" fmla="*/ 74 h 74"/>
                <a:gd name="T10" fmla="*/ 16 w 61"/>
                <a:gd name="T11" fmla="*/ 51 h 74"/>
                <a:gd name="T12" fmla="*/ 15 w 61"/>
                <a:gd name="T13" fmla="*/ 19 h 74"/>
                <a:gd name="T14" fmla="*/ 15 w 61"/>
                <a:gd name="T15" fmla="*/ 19 h 74"/>
                <a:gd name="T16" fmla="*/ 28 w 61"/>
                <a:gd name="T17" fmla="*/ 45 h 74"/>
                <a:gd name="T18" fmla="*/ 44 w 61"/>
                <a:gd name="T19" fmla="*/ 74 h 74"/>
                <a:gd name="T20" fmla="*/ 61 w 61"/>
                <a:gd name="T21" fmla="*/ 74 h 74"/>
                <a:gd name="T22" fmla="*/ 61 w 61"/>
                <a:gd name="T23" fmla="*/ 0 h 74"/>
                <a:gd name="T24" fmla="*/ 46 w 61"/>
                <a:gd name="T25" fmla="*/ 0 h 74"/>
                <a:gd name="T26" fmla="*/ 46 w 61"/>
                <a:gd name="T27" fmla="*/ 21 h 74"/>
                <a:gd name="T28" fmla="*/ 47 w 61"/>
                <a:gd name="T29" fmla="*/ 52 h 74"/>
                <a:gd name="T30" fmla="*/ 47 w 61"/>
                <a:gd name="T31" fmla="*/ 52 h 74"/>
                <a:gd name="T32" fmla="*/ 35 w 61"/>
                <a:gd name="T33"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74">
                  <a:moveTo>
                    <a:pt x="35" y="27"/>
                  </a:moveTo>
                  <a:cubicBezTo>
                    <a:pt x="20" y="0"/>
                    <a:pt x="20" y="0"/>
                    <a:pt x="20" y="0"/>
                  </a:cubicBezTo>
                  <a:cubicBezTo>
                    <a:pt x="0" y="0"/>
                    <a:pt x="0" y="0"/>
                    <a:pt x="0" y="0"/>
                  </a:cubicBezTo>
                  <a:cubicBezTo>
                    <a:pt x="0" y="74"/>
                    <a:pt x="0" y="74"/>
                    <a:pt x="0" y="74"/>
                  </a:cubicBezTo>
                  <a:cubicBezTo>
                    <a:pt x="16" y="74"/>
                    <a:pt x="16" y="74"/>
                    <a:pt x="16" y="74"/>
                  </a:cubicBezTo>
                  <a:cubicBezTo>
                    <a:pt x="16" y="51"/>
                    <a:pt x="16" y="51"/>
                    <a:pt x="16" y="51"/>
                  </a:cubicBezTo>
                  <a:cubicBezTo>
                    <a:pt x="16" y="39"/>
                    <a:pt x="15" y="29"/>
                    <a:pt x="15" y="19"/>
                  </a:cubicBezTo>
                  <a:cubicBezTo>
                    <a:pt x="15" y="19"/>
                    <a:pt x="15" y="19"/>
                    <a:pt x="15" y="19"/>
                  </a:cubicBezTo>
                  <a:cubicBezTo>
                    <a:pt x="19" y="28"/>
                    <a:pt x="24" y="37"/>
                    <a:pt x="28" y="45"/>
                  </a:cubicBezTo>
                  <a:cubicBezTo>
                    <a:pt x="44" y="74"/>
                    <a:pt x="44" y="74"/>
                    <a:pt x="44" y="74"/>
                  </a:cubicBezTo>
                  <a:cubicBezTo>
                    <a:pt x="61" y="74"/>
                    <a:pt x="61" y="74"/>
                    <a:pt x="61" y="74"/>
                  </a:cubicBezTo>
                  <a:cubicBezTo>
                    <a:pt x="61" y="0"/>
                    <a:pt x="61" y="0"/>
                    <a:pt x="61" y="0"/>
                  </a:cubicBezTo>
                  <a:cubicBezTo>
                    <a:pt x="46" y="0"/>
                    <a:pt x="46" y="0"/>
                    <a:pt x="46" y="0"/>
                  </a:cubicBezTo>
                  <a:cubicBezTo>
                    <a:pt x="46" y="21"/>
                    <a:pt x="46" y="21"/>
                    <a:pt x="46" y="21"/>
                  </a:cubicBezTo>
                  <a:cubicBezTo>
                    <a:pt x="46" y="33"/>
                    <a:pt x="46" y="42"/>
                    <a:pt x="47" y="52"/>
                  </a:cubicBezTo>
                  <a:cubicBezTo>
                    <a:pt x="47" y="52"/>
                    <a:pt x="47" y="52"/>
                    <a:pt x="47" y="52"/>
                  </a:cubicBezTo>
                  <a:cubicBezTo>
                    <a:pt x="44" y="44"/>
                    <a:pt x="39" y="35"/>
                    <a:pt x="3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 name="Freeform 238"/>
            <p:cNvSpPr/>
            <p:nvPr/>
          </p:nvSpPr>
          <p:spPr bwMode="auto">
            <a:xfrm>
              <a:off x="4746755" y="3205577"/>
              <a:ext cx="356907" cy="392027"/>
            </a:xfrm>
            <a:custGeom>
              <a:avLst/>
              <a:gdLst>
                <a:gd name="T0" fmla="*/ 0 w 529"/>
                <a:gd name="T1" fmla="*/ 0 h 581"/>
                <a:gd name="T2" fmla="*/ 2 w 529"/>
                <a:gd name="T3" fmla="*/ 12 h 581"/>
                <a:gd name="T4" fmla="*/ 24 w 529"/>
                <a:gd name="T5" fmla="*/ 56 h 581"/>
                <a:gd name="T6" fmla="*/ 473 w 529"/>
                <a:gd name="T7" fmla="*/ 56 h 581"/>
                <a:gd name="T8" fmla="*/ 473 w 529"/>
                <a:gd name="T9" fmla="*/ 525 h 581"/>
                <a:gd name="T10" fmla="*/ 126 w 529"/>
                <a:gd name="T11" fmla="*/ 525 h 581"/>
                <a:gd name="T12" fmla="*/ 126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0" y="4"/>
                    <a:pt x="1" y="8"/>
                    <a:pt x="2" y="12"/>
                  </a:cubicBezTo>
                  <a:cubicBezTo>
                    <a:pt x="14" y="22"/>
                    <a:pt x="22" y="38"/>
                    <a:pt x="24" y="56"/>
                  </a:cubicBezTo>
                  <a:cubicBezTo>
                    <a:pt x="473" y="56"/>
                    <a:pt x="473" y="56"/>
                    <a:pt x="473" y="56"/>
                  </a:cubicBezTo>
                  <a:cubicBezTo>
                    <a:pt x="473" y="525"/>
                    <a:pt x="473" y="525"/>
                    <a:pt x="473" y="525"/>
                  </a:cubicBezTo>
                  <a:cubicBezTo>
                    <a:pt x="126" y="525"/>
                    <a:pt x="126" y="525"/>
                    <a:pt x="126" y="525"/>
                  </a:cubicBezTo>
                  <a:cubicBezTo>
                    <a:pt x="126" y="581"/>
                    <a:pt x="126" y="581"/>
                    <a:pt x="126"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 name="Freeform 239"/>
            <p:cNvSpPr/>
            <p:nvPr/>
          </p:nvSpPr>
          <p:spPr bwMode="auto">
            <a:xfrm>
              <a:off x="4523474" y="3128770"/>
              <a:ext cx="224709" cy="247551"/>
            </a:xfrm>
            <a:custGeom>
              <a:avLst/>
              <a:gdLst>
                <a:gd name="T0" fmla="*/ 45 w 333"/>
                <a:gd name="T1" fmla="*/ 243 h 367"/>
                <a:gd name="T2" fmla="*/ 170 w 333"/>
                <a:gd name="T3" fmla="*/ 367 h 367"/>
                <a:gd name="T4" fmla="*/ 289 w 333"/>
                <a:gd name="T5" fmla="*/ 243 h 367"/>
                <a:gd name="T6" fmla="*/ 326 w 333"/>
                <a:gd name="T7" fmla="*/ 202 h 367"/>
                <a:gd name="T8" fmla="*/ 306 w 333"/>
                <a:gd name="T9" fmla="*/ 142 h 367"/>
                <a:gd name="T10" fmla="*/ 166 w 333"/>
                <a:gd name="T11" fmla="*/ 0 h 367"/>
                <a:gd name="T12" fmla="*/ 26 w 333"/>
                <a:gd name="T13" fmla="*/ 142 h 367"/>
                <a:gd name="T14" fmla="*/ 7 w 333"/>
                <a:gd name="T15" fmla="*/ 202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0" y="307"/>
                    <a:pt x="118" y="367"/>
                    <a:pt x="170" y="367"/>
                  </a:cubicBezTo>
                  <a:cubicBezTo>
                    <a:pt x="222" y="367"/>
                    <a:pt x="266" y="307"/>
                    <a:pt x="289" y="243"/>
                  </a:cubicBezTo>
                  <a:cubicBezTo>
                    <a:pt x="304" y="241"/>
                    <a:pt x="320" y="225"/>
                    <a:pt x="326" y="202"/>
                  </a:cubicBezTo>
                  <a:cubicBezTo>
                    <a:pt x="333" y="175"/>
                    <a:pt x="324" y="148"/>
                    <a:pt x="306" y="142"/>
                  </a:cubicBezTo>
                  <a:cubicBezTo>
                    <a:pt x="302" y="63"/>
                    <a:pt x="241" y="0"/>
                    <a:pt x="166" y="0"/>
                  </a:cubicBezTo>
                  <a:cubicBezTo>
                    <a:pt x="92" y="0"/>
                    <a:pt x="31" y="63"/>
                    <a:pt x="26" y="142"/>
                  </a:cubicBezTo>
                  <a:cubicBezTo>
                    <a:pt x="8" y="148"/>
                    <a:pt x="0" y="175"/>
                    <a:pt x="7" y="202"/>
                  </a:cubicBezTo>
                  <a:cubicBezTo>
                    <a:pt x="13" y="226"/>
                    <a:pt x="29" y="242"/>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 name="Freeform 240"/>
            <p:cNvSpPr/>
            <p:nvPr/>
          </p:nvSpPr>
          <p:spPr bwMode="auto">
            <a:xfrm>
              <a:off x="4458088" y="3364900"/>
              <a:ext cx="354909" cy="299517"/>
            </a:xfrm>
            <a:custGeom>
              <a:avLst/>
              <a:gdLst>
                <a:gd name="T0" fmla="*/ 407 w 526"/>
                <a:gd name="T1" fmla="*/ 0 h 444"/>
                <a:gd name="T2" fmla="*/ 293 w 526"/>
                <a:gd name="T3" fmla="*/ 191 h 444"/>
                <a:gd name="T4" fmla="*/ 280 w 526"/>
                <a:gd name="T5" fmla="*/ 105 h 444"/>
                <a:gd name="T6" fmla="*/ 295 w 526"/>
                <a:gd name="T7" fmla="*/ 78 h 444"/>
                <a:gd name="T8" fmla="*/ 263 w 526"/>
                <a:gd name="T9" fmla="*/ 45 h 444"/>
                <a:gd name="T10" fmla="*/ 230 w 526"/>
                <a:gd name="T11" fmla="*/ 78 h 444"/>
                <a:gd name="T12" fmla="*/ 246 w 526"/>
                <a:gd name="T13" fmla="*/ 105 h 444"/>
                <a:gd name="T14" fmla="*/ 232 w 526"/>
                <a:gd name="T15" fmla="*/ 189 h 444"/>
                <a:gd name="T16" fmla="*/ 120 w 526"/>
                <a:gd name="T17" fmla="*/ 0 h 444"/>
                <a:gd name="T18" fmla="*/ 2 w 526"/>
                <a:gd name="T19" fmla="*/ 125 h 444"/>
                <a:gd name="T20" fmla="*/ 0 w 526"/>
                <a:gd name="T21" fmla="*/ 125 h 444"/>
                <a:gd name="T22" fmla="*/ 0 w 526"/>
                <a:gd name="T23" fmla="*/ 402 h 444"/>
                <a:gd name="T24" fmla="*/ 1 w 526"/>
                <a:gd name="T25" fmla="*/ 402 h 444"/>
                <a:gd name="T26" fmla="*/ 263 w 526"/>
                <a:gd name="T27" fmla="*/ 444 h 444"/>
                <a:gd name="T28" fmla="*/ 525 w 526"/>
                <a:gd name="T29" fmla="*/ 402 h 444"/>
                <a:gd name="T30" fmla="*/ 526 w 526"/>
                <a:gd name="T31" fmla="*/ 402 h 444"/>
                <a:gd name="T32" fmla="*/ 526 w 526"/>
                <a:gd name="T33" fmla="*/ 125 h 444"/>
                <a:gd name="T34" fmla="*/ 524 w 526"/>
                <a:gd name="T35" fmla="*/ 125 h 444"/>
                <a:gd name="T36" fmla="*/ 407 w 526"/>
                <a:gd name="T37"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6" h="444">
                  <a:moveTo>
                    <a:pt x="407" y="0"/>
                  </a:moveTo>
                  <a:cubicBezTo>
                    <a:pt x="293" y="191"/>
                    <a:pt x="293" y="191"/>
                    <a:pt x="293" y="191"/>
                  </a:cubicBezTo>
                  <a:cubicBezTo>
                    <a:pt x="280" y="105"/>
                    <a:pt x="280" y="105"/>
                    <a:pt x="280" y="105"/>
                  </a:cubicBezTo>
                  <a:cubicBezTo>
                    <a:pt x="289" y="100"/>
                    <a:pt x="295" y="89"/>
                    <a:pt x="295" y="78"/>
                  </a:cubicBezTo>
                  <a:cubicBezTo>
                    <a:pt x="295" y="60"/>
                    <a:pt x="280" y="45"/>
                    <a:pt x="263" y="45"/>
                  </a:cubicBezTo>
                  <a:cubicBezTo>
                    <a:pt x="245" y="45"/>
                    <a:pt x="230" y="60"/>
                    <a:pt x="230" y="78"/>
                  </a:cubicBezTo>
                  <a:cubicBezTo>
                    <a:pt x="230" y="89"/>
                    <a:pt x="236" y="100"/>
                    <a:pt x="246" y="105"/>
                  </a:cubicBezTo>
                  <a:cubicBezTo>
                    <a:pt x="232" y="189"/>
                    <a:pt x="232" y="189"/>
                    <a:pt x="232" y="189"/>
                  </a:cubicBezTo>
                  <a:cubicBezTo>
                    <a:pt x="120" y="0"/>
                    <a:pt x="120" y="0"/>
                    <a:pt x="120" y="0"/>
                  </a:cubicBezTo>
                  <a:cubicBezTo>
                    <a:pt x="56" y="28"/>
                    <a:pt x="11" y="73"/>
                    <a:pt x="2" y="125"/>
                  </a:cubicBezTo>
                  <a:cubicBezTo>
                    <a:pt x="0" y="125"/>
                    <a:pt x="0" y="125"/>
                    <a:pt x="0" y="125"/>
                  </a:cubicBezTo>
                  <a:cubicBezTo>
                    <a:pt x="0" y="402"/>
                    <a:pt x="0" y="402"/>
                    <a:pt x="0" y="402"/>
                  </a:cubicBezTo>
                  <a:cubicBezTo>
                    <a:pt x="1" y="402"/>
                    <a:pt x="1" y="402"/>
                    <a:pt x="1" y="402"/>
                  </a:cubicBezTo>
                  <a:cubicBezTo>
                    <a:pt x="13" y="426"/>
                    <a:pt x="126" y="444"/>
                    <a:pt x="263" y="444"/>
                  </a:cubicBezTo>
                  <a:cubicBezTo>
                    <a:pt x="400" y="444"/>
                    <a:pt x="513" y="426"/>
                    <a:pt x="525" y="402"/>
                  </a:cubicBezTo>
                  <a:cubicBezTo>
                    <a:pt x="526" y="402"/>
                    <a:pt x="526" y="402"/>
                    <a:pt x="526" y="402"/>
                  </a:cubicBezTo>
                  <a:cubicBezTo>
                    <a:pt x="526" y="125"/>
                    <a:pt x="526" y="125"/>
                    <a:pt x="526" y="125"/>
                  </a:cubicBezTo>
                  <a:cubicBezTo>
                    <a:pt x="524" y="125"/>
                    <a:pt x="524" y="125"/>
                    <a:pt x="524" y="125"/>
                  </a:cubicBezTo>
                  <a:cubicBezTo>
                    <a:pt x="515" y="73"/>
                    <a:pt x="470" y="28"/>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 name="Freeform 241"/>
            <p:cNvSpPr/>
            <p:nvPr/>
          </p:nvSpPr>
          <p:spPr bwMode="auto">
            <a:xfrm>
              <a:off x="4822419" y="3368897"/>
              <a:ext cx="217285" cy="159894"/>
            </a:xfrm>
            <a:custGeom>
              <a:avLst/>
              <a:gdLst>
                <a:gd name="T0" fmla="*/ 0 w 761"/>
                <a:gd name="T1" fmla="*/ 24 h 560"/>
                <a:gd name="T2" fmla="*/ 0 w 761"/>
                <a:gd name="T3" fmla="*/ 319 h 560"/>
                <a:gd name="T4" fmla="*/ 66 w 761"/>
                <a:gd name="T5" fmla="*/ 189 h 560"/>
                <a:gd name="T6" fmla="*/ 404 w 761"/>
                <a:gd name="T7" fmla="*/ 397 h 560"/>
                <a:gd name="T8" fmla="*/ 338 w 761"/>
                <a:gd name="T9" fmla="*/ 501 h 560"/>
                <a:gd name="T10" fmla="*/ 761 w 761"/>
                <a:gd name="T11" fmla="*/ 560 h 560"/>
                <a:gd name="T12" fmla="*/ 539 w 761"/>
                <a:gd name="T13" fmla="*/ 194 h 560"/>
                <a:gd name="T14" fmla="*/ 477 w 761"/>
                <a:gd name="T15" fmla="*/ 286 h 560"/>
                <a:gd name="T16" fmla="*/ 12 w 761"/>
                <a:gd name="T17" fmla="*/ 0 h 560"/>
                <a:gd name="T18" fmla="*/ 0 w 761"/>
                <a:gd name="T19" fmla="*/ 2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560">
                  <a:moveTo>
                    <a:pt x="0" y="24"/>
                  </a:moveTo>
                  <a:lnTo>
                    <a:pt x="0" y="319"/>
                  </a:lnTo>
                  <a:lnTo>
                    <a:pt x="66" y="189"/>
                  </a:lnTo>
                  <a:lnTo>
                    <a:pt x="404" y="397"/>
                  </a:lnTo>
                  <a:lnTo>
                    <a:pt x="338" y="501"/>
                  </a:lnTo>
                  <a:lnTo>
                    <a:pt x="761" y="560"/>
                  </a:lnTo>
                  <a:lnTo>
                    <a:pt x="539" y="194"/>
                  </a:lnTo>
                  <a:lnTo>
                    <a:pt x="477" y="286"/>
                  </a:lnTo>
                  <a:lnTo>
                    <a:pt x="12" y="0"/>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24" name="组合 23"/>
          <p:cNvGrpSpPr/>
          <p:nvPr/>
        </p:nvGrpSpPr>
        <p:grpSpPr>
          <a:xfrm>
            <a:off x="4623477" y="2553367"/>
            <a:ext cx="684119" cy="785482"/>
            <a:chOff x="4383281" y="1858180"/>
            <a:chExt cx="684119" cy="785482"/>
          </a:xfrm>
          <a:solidFill>
            <a:schemeClr val="bg1"/>
          </a:solidFill>
        </p:grpSpPr>
        <p:sp>
          <p:nvSpPr>
            <p:cNvPr id="25"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6"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7"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8"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9"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0"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1"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2"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3"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4"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35" name="组合 34"/>
          <p:cNvGrpSpPr/>
          <p:nvPr/>
        </p:nvGrpSpPr>
        <p:grpSpPr>
          <a:xfrm>
            <a:off x="3452820" y="2576495"/>
            <a:ext cx="436569" cy="653854"/>
            <a:chOff x="3212624" y="1881308"/>
            <a:chExt cx="436569" cy="653854"/>
          </a:xfrm>
          <a:solidFill>
            <a:schemeClr val="bg1"/>
          </a:solidFill>
        </p:grpSpPr>
        <p:sp>
          <p:nvSpPr>
            <p:cNvPr id="36"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7"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8"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9"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0"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1"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2"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3"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4"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5"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46" name="组合 45"/>
          <p:cNvGrpSpPr/>
          <p:nvPr/>
        </p:nvGrpSpPr>
        <p:grpSpPr>
          <a:xfrm>
            <a:off x="5940322" y="3794833"/>
            <a:ext cx="612739" cy="625016"/>
            <a:chOff x="5700126" y="3099646"/>
            <a:chExt cx="612739" cy="625016"/>
          </a:xfrm>
          <a:solidFill>
            <a:schemeClr val="bg1"/>
          </a:solidFill>
        </p:grpSpPr>
        <p:sp>
          <p:nvSpPr>
            <p:cNvPr id="47" name="Freeform 268"/>
            <p:cNvSpPr/>
            <p:nvPr/>
          </p:nvSpPr>
          <p:spPr bwMode="auto">
            <a:xfrm>
              <a:off x="6173813" y="3099646"/>
              <a:ext cx="81089" cy="89084"/>
            </a:xfrm>
            <a:custGeom>
              <a:avLst/>
              <a:gdLst>
                <a:gd name="T0" fmla="*/ 17 w 120"/>
                <a:gd name="T1" fmla="*/ 87 h 132"/>
                <a:gd name="T2" fmla="*/ 61 w 120"/>
                <a:gd name="T3" fmla="*/ 132 h 132"/>
                <a:gd name="T4" fmla="*/ 104 w 120"/>
                <a:gd name="T5" fmla="*/ 87 h 132"/>
                <a:gd name="T6" fmla="*/ 118 w 120"/>
                <a:gd name="T7" fmla="*/ 72 h 132"/>
                <a:gd name="T8" fmla="*/ 111 w 120"/>
                <a:gd name="T9" fmla="*/ 51 h 132"/>
                <a:gd name="T10" fmla="*/ 60 w 120"/>
                <a:gd name="T11" fmla="*/ 0 h 132"/>
                <a:gd name="T12" fmla="*/ 10 w 120"/>
                <a:gd name="T13" fmla="*/ 51 h 132"/>
                <a:gd name="T14" fmla="*/ 3 w 120"/>
                <a:gd name="T15" fmla="*/ 72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1" y="132"/>
                  </a:cubicBezTo>
                  <a:cubicBezTo>
                    <a:pt x="80" y="132"/>
                    <a:pt x="96" y="110"/>
                    <a:pt x="104" y="87"/>
                  </a:cubicBezTo>
                  <a:cubicBezTo>
                    <a:pt x="110" y="86"/>
                    <a:pt x="115" y="81"/>
                    <a:pt x="118" y="72"/>
                  </a:cubicBezTo>
                  <a:cubicBezTo>
                    <a:pt x="120" y="63"/>
                    <a:pt x="117" y="53"/>
                    <a:pt x="111" y="51"/>
                  </a:cubicBezTo>
                  <a:cubicBezTo>
                    <a:pt x="109" y="22"/>
                    <a:pt x="87" y="0"/>
                    <a:pt x="60" y="0"/>
                  </a:cubicBezTo>
                  <a:cubicBezTo>
                    <a:pt x="33" y="0"/>
                    <a:pt x="12" y="22"/>
                    <a:pt x="10" y="51"/>
                  </a:cubicBezTo>
                  <a:cubicBezTo>
                    <a:pt x="3" y="53"/>
                    <a:pt x="0" y="63"/>
                    <a:pt x="3" y="72"/>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8" name="Freeform 269"/>
            <p:cNvSpPr/>
            <p:nvPr/>
          </p:nvSpPr>
          <p:spPr bwMode="auto">
            <a:xfrm>
              <a:off x="6150115" y="3184733"/>
              <a:ext cx="128201" cy="479683"/>
            </a:xfrm>
            <a:custGeom>
              <a:avLst/>
              <a:gdLst>
                <a:gd name="T0" fmla="*/ 41 w 190"/>
                <a:gd name="T1" fmla="*/ 156 h 711"/>
                <a:gd name="T2" fmla="*/ 41 w 190"/>
                <a:gd name="T3" fmla="*/ 711 h 711"/>
                <a:gd name="T4" fmla="*/ 150 w 190"/>
                <a:gd name="T5" fmla="*/ 711 h 711"/>
                <a:gd name="T6" fmla="*/ 150 w 190"/>
                <a:gd name="T7" fmla="*/ 156 h 711"/>
                <a:gd name="T8" fmla="*/ 189 w 190"/>
                <a:gd name="T9" fmla="*/ 144 h 711"/>
                <a:gd name="T10" fmla="*/ 190 w 190"/>
                <a:gd name="T11" fmla="*/ 144 h 711"/>
                <a:gd name="T12" fmla="*/ 189 w 190"/>
                <a:gd name="T13" fmla="*/ 45 h 711"/>
                <a:gd name="T14" fmla="*/ 147 w 190"/>
                <a:gd name="T15" fmla="*/ 0 h 711"/>
                <a:gd name="T16" fmla="*/ 106 w 190"/>
                <a:gd name="T17" fmla="*/ 68 h 711"/>
                <a:gd name="T18" fmla="*/ 101 w 190"/>
                <a:gd name="T19" fmla="*/ 37 h 711"/>
                <a:gd name="T20" fmla="*/ 107 w 190"/>
                <a:gd name="T21" fmla="*/ 27 h 711"/>
                <a:gd name="T22" fmla="*/ 95 w 190"/>
                <a:gd name="T23" fmla="*/ 16 h 711"/>
                <a:gd name="T24" fmla="*/ 83 w 190"/>
                <a:gd name="T25" fmla="*/ 27 h 711"/>
                <a:gd name="T26" fmla="*/ 89 w 190"/>
                <a:gd name="T27" fmla="*/ 37 h 711"/>
                <a:gd name="T28" fmla="*/ 84 w 190"/>
                <a:gd name="T29" fmla="*/ 68 h 711"/>
                <a:gd name="T30" fmla="*/ 44 w 190"/>
                <a:gd name="T31" fmla="*/ 0 h 711"/>
                <a:gd name="T32" fmla="*/ 1 w 190"/>
                <a:gd name="T33" fmla="*/ 45 h 711"/>
                <a:gd name="T34" fmla="*/ 0 w 190"/>
                <a:gd name="T35" fmla="*/ 45 h 711"/>
                <a:gd name="T36" fmla="*/ 0 w 190"/>
                <a:gd name="T37" fmla="*/ 144 h 711"/>
                <a:gd name="T38" fmla="*/ 1 w 190"/>
                <a:gd name="T39" fmla="*/ 144 h 711"/>
                <a:gd name="T40" fmla="*/ 41 w 190"/>
                <a:gd name="T41" fmla="*/ 15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711">
                  <a:moveTo>
                    <a:pt x="41" y="156"/>
                  </a:moveTo>
                  <a:cubicBezTo>
                    <a:pt x="41" y="711"/>
                    <a:pt x="41" y="711"/>
                    <a:pt x="41" y="711"/>
                  </a:cubicBezTo>
                  <a:cubicBezTo>
                    <a:pt x="150" y="711"/>
                    <a:pt x="150" y="711"/>
                    <a:pt x="150" y="711"/>
                  </a:cubicBezTo>
                  <a:cubicBezTo>
                    <a:pt x="150" y="156"/>
                    <a:pt x="150" y="156"/>
                    <a:pt x="150" y="156"/>
                  </a:cubicBezTo>
                  <a:cubicBezTo>
                    <a:pt x="172" y="153"/>
                    <a:pt x="187" y="149"/>
                    <a:pt x="189" y="144"/>
                  </a:cubicBezTo>
                  <a:cubicBezTo>
                    <a:pt x="190" y="144"/>
                    <a:pt x="190" y="144"/>
                    <a:pt x="190" y="144"/>
                  </a:cubicBezTo>
                  <a:cubicBezTo>
                    <a:pt x="189" y="45"/>
                    <a:pt x="189" y="45"/>
                    <a:pt x="189" y="45"/>
                  </a:cubicBezTo>
                  <a:cubicBezTo>
                    <a:pt x="186" y="26"/>
                    <a:pt x="170" y="10"/>
                    <a:pt x="147" y="0"/>
                  </a:cubicBezTo>
                  <a:cubicBezTo>
                    <a:pt x="106" y="68"/>
                    <a:pt x="106" y="68"/>
                    <a:pt x="106" y="68"/>
                  </a:cubicBezTo>
                  <a:cubicBezTo>
                    <a:pt x="101" y="37"/>
                    <a:pt x="101" y="37"/>
                    <a:pt x="101" y="37"/>
                  </a:cubicBezTo>
                  <a:cubicBezTo>
                    <a:pt x="104" y="35"/>
                    <a:pt x="107" y="32"/>
                    <a:pt x="107" y="27"/>
                  </a:cubicBezTo>
                  <a:cubicBezTo>
                    <a:pt x="107" y="21"/>
                    <a:pt x="101" y="16"/>
                    <a:pt x="95" y="16"/>
                  </a:cubicBezTo>
                  <a:cubicBezTo>
                    <a:pt x="89" y="16"/>
                    <a:pt x="83" y="21"/>
                    <a:pt x="83" y="27"/>
                  </a:cubicBezTo>
                  <a:cubicBezTo>
                    <a:pt x="83" y="32"/>
                    <a:pt x="86" y="35"/>
                    <a:pt x="89" y="37"/>
                  </a:cubicBezTo>
                  <a:cubicBezTo>
                    <a:pt x="84" y="68"/>
                    <a:pt x="84" y="68"/>
                    <a:pt x="84" y="68"/>
                  </a:cubicBezTo>
                  <a:cubicBezTo>
                    <a:pt x="44" y="0"/>
                    <a:pt x="44" y="0"/>
                    <a:pt x="44" y="0"/>
                  </a:cubicBezTo>
                  <a:cubicBezTo>
                    <a:pt x="21" y="10"/>
                    <a:pt x="5" y="26"/>
                    <a:pt x="1" y="45"/>
                  </a:cubicBezTo>
                  <a:cubicBezTo>
                    <a:pt x="0" y="45"/>
                    <a:pt x="0" y="45"/>
                    <a:pt x="0" y="45"/>
                  </a:cubicBezTo>
                  <a:cubicBezTo>
                    <a:pt x="0" y="144"/>
                    <a:pt x="0" y="144"/>
                    <a:pt x="0" y="144"/>
                  </a:cubicBezTo>
                  <a:cubicBezTo>
                    <a:pt x="1" y="144"/>
                    <a:pt x="1" y="144"/>
                    <a:pt x="1" y="144"/>
                  </a:cubicBezTo>
                  <a:cubicBezTo>
                    <a:pt x="4" y="149"/>
                    <a:pt x="19" y="153"/>
                    <a:pt x="41"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9" name="Freeform 270"/>
            <p:cNvSpPr/>
            <p:nvPr/>
          </p:nvSpPr>
          <p:spPr bwMode="auto">
            <a:xfrm>
              <a:off x="6051037" y="3188159"/>
              <a:ext cx="80804" cy="89084"/>
            </a:xfrm>
            <a:custGeom>
              <a:avLst/>
              <a:gdLst>
                <a:gd name="T0" fmla="*/ 16 w 120"/>
                <a:gd name="T1" fmla="*/ 87 h 132"/>
                <a:gd name="T2" fmla="*/ 61 w 120"/>
                <a:gd name="T3" fmla="*/ 132 h 132"/>
                <a:gd name="T4" fmla="*/ 104 w 120"/>
                <a:gd name="T5" fmla="*/ 87 h 132"/>
                <a:gd name="T6" fmla="*/ 117 w 120"/>
                <a:gd name="T7" fmla="*/ 73 h 132"/>
                <a:gd name="T8" fmla="*/ 110 w 120"/>
                <a:gd name="T9" fmla="*/ 51 h 132"/>
                <a:gd name="T10" fmla="*/ 60 w 120"/>
                <a:gd name="T11" fmla="*/ 0 h 132"/>
                <a:gd name="T12" fmla="*/ 10 w 120"/>
                <a:gd name="T13" fmla="*/ 51 h 132"/>
                <a:gd name="T14" fmla="*/ 3 w 120"/>
                <a:gd name="T15" fmla="*/ 73 h 132"/>
                <a:gd name="T16" fmla="*/ 16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6" y="87"/>
                  </a:moveTo>
                  <a:cubicBezTo>
                    <a:pt x="26" y="110"/>
                    <a:pt x="42" y="132"/>
                    <a:pt x="61" y="132"/>
                  </a:cubicBezTo>
                  <a:cubicBezTo>
                    <a:pt x="80" y="132"/>
                    <a:pt x="96" y="110"/>
                    <a:pt x="104" y="87"/>
                  </a:cubicBezTo>
                  <a:cubicBezTo>
                    <a:pt x="110" y="87"/>
                    <a:pt x="115" y="81"/>
                    <a:pt x="117" y="73"/>
                  </a:cubicBezTo>
                  <a:cubicBezTo>
                    <a:pt x="120" y="63"/>
                    <a:pt x="117" y="53"/>
                    <a:pt x="110" y="51"/>
                  </a:cubicBezTo>
                  <a:cubicBezTo>
                    <a:pt x="109" y="23"/>
                    <a:pt x="87" y="0"/>
                    <a:pt x="60" y="0"/>
                  </a:cubicBezTo>
                  <a:cubicBezTo>
                    <a:pt x="33" y="0"/>
                    <a:pt x="11" y="23"/>
                    <a:pt x="10" y="51"/>
                  </a:cubicBezTo>
                  <a:cubicBezTo>
                    <a:pt x="3" y="53"/>
                    <a:pt x="0" y="63"/>
                    <a:pt x="3" y="73"/>
                  </a:cubicBezTo>
                  <a:cubicBezTo>
                    <a:pt x="5" y="81"/>
                    <a:pt x="11" y="87"/>
                    <a:pt x="1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0" name="Freeform 271"/>
            <p:cNvSpPr/>
            <p:nvPr/>
          </p:nvSpPr>
          <p:spPr bwMode="auto">
            <a:xfrm>
              <a:off x="6027338" y="3273246"/>
              <a:ext cx="128201" cy="391170"/>
            </a:xfrm>
            <a:custGeom>
              <a:avLst/>
              <a:gdLst>
                <a:gd name="T0" fmla="*/ 49 w 190"/>
                <a:gd name="T1" fmla="*/ 157 h 580"/>
                <a:gd name="T2" fmla="*/ 39 w 190"/>
                <a:gd name="T3" fmla="*/ 157 h 580"/>
                <a:gd name="T4" fmla="*/ 39 w 190"/>
                <a:gd name="T5" fmla="*/ 580 h 580"/>
                <a:gd name="T6" fmla="*/ 148 w 190"/>
                <a:gd name="T7" fmla="*/ 580 h 580"/>
                <a:gd name="T8" fmla="*/ 148 w 190"/>
                <a:gd name="T9" fmla="*/ 157 h 580"/>
                <a:gd name="T10" fmla="*/ 141 w 190"/>
                <a:gd name="T11" fmla="*/ 157 h 580"/>
                <a:gd name="T12" fmla="*/ 189 w 190"/>
                <a:gd name="T13" fmla="*/ 145 h 580"/>
                <a:gd name="T14" fmla="*/ 190 w 190"/>
                <a:gd name="T15" fmla="*/ 145 h 580"/>
                <a:gd name="T16" fmla="*/ 189 w 190"/>
                <a:gd name="T17" fmla="*/ 45 h 580"/>
                <a:gd name="T18" fmla="*/ 146 w 190"/>
                <a:gd name="T19" fmla="*/ 0 h 580"/>
                <a:gd name="T20" fmla="*/ 106 w 190"/>
                <a:gd name="T21" fmla="*/ 68 h 580"/>
                <a:gd name="T22" fmla="*/ 101 w 190"/>
                <a:gd name="T23" fmla="*/ 38 h 580"/>
                <a:gd name="T24" fmla="*/ 106 w 190"/>
                <a:gd name="T25" fmla="*/ 28 h 580"/>
                <a:gd name="T26" fmla="*/ 95 w 190"/>
                <a:gd name="T27" fmla="*/ 16 h 580"/>
                <a:gd name="T28" fmla="*/ 83 w 190"/>
                <a:gd name="T29" fmla="*/ 28 h 580"/>
                <a:gd name="T30" fmla="*/ 89 w 190"/>
                <a:gd name="T31" fmla="*/ 38 h 580"/>
                <a:gd name="T32" fmla="*/ 84 w 190"/>
                <a:gd name="T33" fmla="*/ 68 h 580"/>
                <a:gd name="T34" fmla="*/ 43 w 190"/>
                <a:gd name="T35" fmla="*/ 0 h 580"/>
                <a:gd name="T36" fmla="*/ 1 w 190"/>
                <a:gd name="T37" fmla="*/ 45 h 580"/>
                <a:gd name="T38" fmla="*/ 0 w 190"/>
                <a:gd name="T39" fmla="*/ 45 h 580"/>
                <a:gd name="T40" fmla="*/ 0 w 190"/>
                <a:gd name="T41" fmla="*/ 145 h 580"/>
                <a:gd name="T42" fmla="*/ 1 w 190"/>
                <a:gd name="T43" fmla="*/ 145 h 580"/>
                <a:gd name="T44" fmla="*/ 49 w 190"/>
                <a:gd name="T45" fmla="*/ 157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580">
                  <a:moveTo>
                    <a:pt x="49" y="157"/>
                  </a:moveTo>
                  <a:cubicBezTo>
                    <a:pt x="39" y="157"/>
                    <a:pt x="39" y="157"/>
                    <a:pt x="39" y="157"/>
                  </a:cubicBezTo>
                  <a:cubicBezTo>
                    <a:pt x="39" y="580"/>
                    <a:pt x="39" y="580"/>
                    <a:pt x="39" y="580"/>
                  </a:cubicBezTo>
                  <a:cubicBezTo>
                    <a:pt x="148" y="580"/>
                    <a:pt x="148" y="580"/>
                    <a:pt x="148" y="580"/>
                  </a:cubicBezTo>
                  <a:cubicBezTo>
                    <a:pt x="148" y="157"/>
                    <a:pt x="148" y="157"/>
                    <a:pt x="148" y="157"/>
                  </a:cubicBezTo>
                  <a:cubicBezTo>
                    <a:pt x="141" y="157"/>
                    <a:pt x="141" y="157"/>
                    <a:pt x="141" y="157"/>
                  </a:cubicBezTo>
                  <a:cubicBezTo>
                    <a:pt x="168" y="155"/>
                    <a:pt x="186" y="150"/>
                    <a:pt x="189" y="145"/>
                  </a:cubicBezTo>
                  <a:cubicBezTo>
                    <a:pt x="190" y="145"/>
                    <a:pt x="190" y="145"/>
                    <a:pt x="190" y="145"/>
                  </a:cubicBezTo>
                  <a:cubicBezTo>
                    <a:pt x="189" y="45"/>
                    <a:pt x="189" y="45"/>
                    <a:pt x="189" y="45"/>
                  </a:cubicBezTo>
                  <a:cubicBezTo>
                    <a:pt x="185" y="26"/>
                    <a:pt x="169" y="10"/>
                    <a:pt x="146" y="0"/>
                  </a:cubicBezTo>
                  <a:cubicBezTo>
                    <a:pt x="106" y="68"/>
                    <a:pt x="106" y="68"/>
                    <a:pt x="106" y="68"/>
                  </a:cubicBezTo>
                  <a:cubicBezTo>
                    <a:pt x="101" y="38"/>
                    <a:pt x="101" y="38"/>
                    <a:pt x="101" y="38"/>
                  </a:cubicBezTo>
                  <a:cubicBezTo>
                    <a:pt x="104" y="36"/>
                    <a:pt x="106" y="32"/>
                    <a:pt x="106" y="28"/>
                  </a:cubicBezTo>
                  <a:cubicBezTo>
                    <a:pt x="106" y="21"/>
                    <a:pt x="101" y="16"/>
                    <a:pt x="95" y="16"/>
                  </a:cubicBezTo>
                  <a:cubicBezTo>
                    <a:pt x="88" y="16"/>
                    <a:pt x="83" y="21"/>
                    <a:pt x="83" y="28"/>
                  </a:cubicBezTo>
                  <a:cubicBezTo>
                    <a:pt x="83" y="32"/>
                    <a:pt x="85" y="36"/>
                    <a:pt x="89" y="38"/>
                  </a:cubicBezTo>
                  <a:cubicBezTo>
                    <a:pt x="84" y="68"/>
                    <a:pt x="84" y="68"/>
                    <a:pt x="84" y="68"/>
                  </a:cubicBezTo>
                  <a:cubicBezTo>
                    <a:pt x="43" y="0"/>
                    <a:pt x="43" y="0"/>
                    <a:pt x="43" y="0"/>
                  </a:cubicBezTo>
                  <a:cubicBezTo>
                    <a:pt x="20" y="10"/>
                    <a:pt x="4" y="26"/>
                    <a:pt x="1" y="45"/>
                  </a:cubicBezTo>
                  <a:cubicBezTo>
                    <a:pt x="0" y="45"/>
                    <a:pt x="0" y="45"/>
                    <a:pt x="0" y="45"/>
                  </a:cubicBezTo>
                  <a:cubicBezTo>
                    <a:pt x="0" y="145"/>
                    <a:pt x="0" y="145"/>
                    <a:pt x="0" y="145"/>
                  </a:cubicBezTo>
                  <a:cubicBezTo>
                    <a:pt x="1" y="145"/>
                    <a:pt x="1" y="145"/>
                    <a:pt x="1" y="145"/>
                  </a:cubicBezTo>
                  <a:cubicBezTo>
                    <a:pt x="4" y="150"/>
                    <a:pt x="22" y="155"/>
                    <a:pt x="49"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1" name="Freeform 272"/>
            <p:cNvSpPr/>
            <p:nvPr/>
          </p:nvSpPr>
          <p:spPr bwMode="auto">
            <a:xfrm>
              <a:off x="5913414" y="3249548"/>
              <a:ext cx="80804" cy="89084"/>
            </a:xfrm>
            <a:custGeom>
              <a:avLst/>
              <a:gdLst>
                <a:gd name="T0" fmla="*/ 17 w 120"/>
                <a:gd name="T1" fmla="*/ 87 h 132"/>
                <a:gd name="T2" fmla="*/ 62 w 120"/>
                <a:gd name="T3" fmla="*/ 132 h 132"/>
                <a:gd name="T4" fmla="*/ 105 w 120"/>
                <a:gd name="T5" fmla="*/ 87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2" y="132"/>
                  </a:cubicBezTo>
                  <a:cubicBezTo>
                    <a:pt x="80" y="132"/>
                    <a:pt x="96" y="110"/>
                    <a:pt x="105" y="87"/>
                  </a:cubicBezTo>
                  <a:cubicBezTo>
                    <a:pt x="110" y="87"/>
                    <a:pt x="116" y="81"/>
                    <a:pt x="118" y="73"/>
                  </a:cubicBezTo>
                  <a:cubicBezTo>
                    <a:pt x="120" y="63"/>
                    <a:pt x="117" y="53"/>
                    <a:pt x="111" y="51"/>
                  </a:cubicBezTo>
                  <a:cubicBezTo>
                    <a:pt x="109" y="23"/>
                    <a:pt x="87" y="0"/>
                    <a:pt x="60" y="0"/>
                  </a:cubicBezTo>
                  <a:cubicBezTo>
                    <a:pt x="34" y="0"/>
                    <a:pt x="12" y="23"/>
                    <a:pt x="10" y="51"/>
                  </a:cubicBezTo>
                  <a:cubicBezTo>
                    <a:pt x="4" y="53"/>
                    <a:pt x="0" y="63"/>
                    <a:pt x="3" y="73"/>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2" name="Freeform 273"/>
            <p:cNvSpPr/>
            <p:nvPr/>
          </p:nvSpPr>
          <p:spPr bwMode="auto">
            <a:xfrm>
              <a:off x="5890572" y="3334634"/>
              <a:ext cx="127345" cy="329782"/>
            </a:xfrm>
            <a:custGeom>
              <a:avLst/>
              <a:gdLst>
                <a:gd name="T0" fmla="*/ 46 w 189"/>
                <a:gd name="T1" fmla="*/ 157 h 489"/>
                <a:gd name="T2" fmla="*/ 46 w 189"/>
                <a:gd name="T3" fmla="*/ 489 h 489"/>
                <a:gd name="T4" fmla="*/ 154 w 189"/>
                <a:gd name="T5" fmla="*/ 489 h 489"/>
                <a:gd name="T6" fmla="*/ 154 w 189"/>
                <a:gd name="T7" fmla="*/ 156 h 489"/>
                <a:gd name="T8" fmla="*/ 189 w 189"/>
                <a:gd name="T9" fmla="*/ 145 h 489"/>
                <a:gd name="T10" fmla="*/ 189 w 189"/>
                <a:gd name="T11" fmla="*/ 145 h 489"/>
                <a:gd name="T12" fmla="*/ 188 w 189"/>
                <a:gd name="T13" fmla="*/ 45 h 489"/>
                <a:gd name="T14" fmla="*/ 146 w 189"/>
                <a:gd name="T15" fmla="*/ 0 h 489"/>
                <a:gd name="T16" fmla="*/ 105 w 189"/>
                <a:gd name="T17" fmla="*/ 68 h 489"/>
                <a:gd name="T18" fmla="*/ 100 w 189"/>
                <a:gd name="T19" fmla="*/ 38 h 489"/>
                <a:gd name="T20" fmla="*/ 106 w 189"/>
                <a:gd name="T21" fmla="*/ 28 h 489"/>
                <a:gd name="T22" fmla="*/ 94 w 189"/>
                <a:gd name="T23" fmla="*/ 16 h 489"/>
                <a:gd name="T24" fmla="*/ 82 w 189"/>
                <a:gd name="T25" fmla="*/ 28 h 489"/>
                <a:gd name="T26" fmla="*/ 88 w 189"/>
                <a:gd name="T27" fmla="*/ 38 h 489"/>
                <a:gd name="T28" fmla="*/ 83 w 189"/>
                <a:gd name="T29" fmla="*/ 68 h 489"/>
                <a:gd name="T30" fmla="*/ 43 w 189"/>
                <a:gd name="T31" fmla="*/ 0 h 489"/>
                <a:gd name="T32" fmla="*/ 0 w 189"/>
                <a:gd name="T33" fmla="*/ 45 h 489"/>
                <a:gd name="T34" fmla="*/ 0 w 189"/>
                <a:gd name="T35" fmla="*/ 45 h 489"/>
                <a:gd name="T36" fmla="*/ 0 w 189"/>
                <a:gd name="T37" fmla="*/ 145 h 489"/>
                <a:gd name="T38" fmla="*/ 0 w 189"/>
                <a:gd name="T39" fmla="*/ 145 h 489"/>
                <a:gd name="T40" fmla="*/ 46 w 189"/>
                <a:gd name="T41" fmla="*/ 15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489">
                  <a:moveTo>
                    <a:pt x="46" y="157"/>
                  </a:moveTo>
                  <a:cubicBezTo>
                    <a:pt x="46" y="489"/>
                    <a:pt x="46" y="489"/>
                    <a:pt x="46" y="489"/>
                  </a:cubicBezTo>
                  <a:cubicBezTo>
                    <a:pt x="154" y="489"/>
                    <a:pt x="154" y="489"/>
                    <a:pt x="154" y="489"/>
                  </a:cubicBezTo>
                  <a:cubicBezTo>
                    <a:pt x="154" y="156"/>
                    <a:pt x="154" y="156"/>
                    <a:pt x="154" y="156"/>
                  </a:cubicBezTo>
                  <a:cubicBezTo>
                    <a:pt x="173" y="153"/>
                    <a:pt x="186" y="149"/>
                    <a:pt x="189" y="145"/>
                  </a:cubicBezTo>
                  <a:cubicBezTo>
                    <a:pt x="189" y="145"/>
                    <a:pt x="189" y="145"/>
                    <a:pt x="189" y="145"/>
                  </a:cubicBezTo>
                  <a:cubicBezTo>
                    <a:pt x="188" y="45"/>
                    <a:pt x="188" y="45"/>
                    <a:pt x="188" y="45"/>
                  </a:cubicBezTo>
                  <a:cubicBezTo>
                    <a:pt x="185" y="26"/>
                    <a:pt x="169" y="10"/>
                    <a:pt x="146" y="0"/>
                  </a:cubicBezTo>
                  <a:cubicBezTo>
                    <a:pt x="105" y="68"/>
                    <a:pt x="105" y="68"/>
                    <a:pt x="105" y="68"/>
                  </a:cubicBezTo>
                  <a:cubicBezTo>
                    <a:pt x="100" y="38"/>
                    <a:pt x="100" y="38"/>
                    <a:pt x="100" y="38"/>
                  </a:cubicBezTo>
                  <a:cubicBezTo>
                    <a:pt x="104" y="36"/>
                    <a:pt x="106" y="32"/>
                    <a:pt x="106" y="28"/>
                  </a:cubicBezTo>
                  <a:cubicBezTo>
                    <a:pt x="106" y="21"/>
                    <a:pt x="101" y="16"/>
                    <a:pt x="94" y="16"/>
                  </a:cubicBezTo>
                  <a:cubicBezTo>
                    <a:pt x="88" y="16"/>
                    <a:pt x="82" y="21"/>
                    <a:pt x="82" y="28"/>
                  </a:cubicBezTo>
                  <a:cubicBezTo>
                    <a:pt x="82" y="32"/>
                    <a:pt x="85" y="36"/>
                    <a:pt x="88" y="38"/>
                  </a:cubicBezTo>
                  <a:cubicBezTo>
                    <a:pt x="83" y="68"/>
                    <a:pt x="83" y="68"/>
                    <a:pt x="83" y="68"/>
                  </a:cubicBezTo>
                  <a:cubicBezTo>
                    <a:pt x="43" y="0"/>
                    <a:pt x="43" y="0"/>
                    <a:pt x="43" y="0"/>
                  </a:cubicBezTo>
                  <a:cubicBezTo>
                    <a:pt x="20" y="10"/>
                    <a:pt x="4" y="26"/>
                    <a:pt x="0" y="45"/>
                  </a:cubicBezTo>
                  <a:cubicBezTo>
                    <a:pt x="0" y="45"/>
                    <a:pt x="0" y="45"/>
                    <a:pt x="0" y="45"/>
                  </a:cubicBezTo>
                  <a:cubicBezTo>
                    <a:pt x="0" y="145"/>
                    <a:pt x="0" y="145"/>
                    <a:pt x="0" y="145"/>
                  </a:cubicBezTo>
                  <a:cubicBezTo>
                    <a:pt x="0" y="145"/>
                    <a:pt x="0" y="145"/>
                    <a:pt x="0" y="145"/>
                  </a:cubicBezTo>
                  <a:cubicBezTo>
                    <a:pt x="3" y="150"/>
                    <a:pt x="21" y="154"/>
                    <a:pt x="46"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3" name="Freeform 274"/>
            <p:cNvSpPr/>
            <p:nvPr/>
          </p:nvSpPr>
          <p:spPr bwMode="auto">
            <a:xfrm>
              <a:off x="5786640" y="3363472"/>
              <a:ext cx="80804" cy="89084"/>
            </a:xfrm>
            <a:custGeom>
              <a:avLst/>
              <a:gdLst>
                <a:gd name="T0" fmla="*/ 17 w 120"/>
                <a:gd name="T1" fmla="*/ 88 h 132"/>
                <a:gd name="T2" fmla="*/ 62 w 120"/>
                <a:gd name="T3" fmla="*/ 132 h 132"/>
                <a:gd name="T4" fmla="*/ 104 w 120"/>
                <a:gd name="T5" fmla="*/ 88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8"/>
                  </a:moveTo>
                  <a:cubicBezTo>
                    <a:pt x="26" y="111"/>
                    <a:pt x="43" y="132"/>
                    <a:pt x="62" y="132"/>
                  </a:cubicBezTo>
                  <a:cubicBezTo>
                    <a:pt x="80" y="132"/>
                    <a:pt x="96" y="111"/>
                    <a:pt x="104" y="88"/>
                  </a:cubicBezTo>
                  <a:cubicBezTo>
                    <a:pt x="110" y="87"/>
                    <a:pt x="116" y="81"/>
                    <a:pt x="118" y="73"/>
                  </a:cubicBezTo>
                  <a:cubicBezTo>
                    <a:pt x="120" y="63"/>
                    <a:pt x="117" y="54"/>
                    <a:pt x="111" y="51"/>
                  </a:cubicBezTo>
                  <a:cubicBezTo>
                    <a:pt x="109" y="23"/>
                    <a:pt x="87" y="0"/>
                    <a:pt x="60" y="0"/>
                  </a:cubicBezTo>
                  <a:cubicBezTo>
                    <a:pt x="33" y="0"/>
                    <a:pt x="12" y="23"/>
                    <a:pt x="10" y="51"/>
                  </a:cubicBezTo>
                  <a:cubicBezTo>
                    <a:pt x="4" y="54"/>
                    <a:pt x="0" y="63"/>
                    <a:pt x="3" y="73"/>
                  </a:cubicBezTo>
                  <a:cubicBezTo>
                    <a:pt x="5" y="82"/>
                    <a:pt x="11" y="87"/>
                    <a:pt x="17"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4" name="Freeform 275"/>
            <p:cNvSpPr/>
            <p:nvPr/>
          </p:nvSpPr>
          <p:spPr bwMode="auto">
            <a:xfrm>
              <a:off x="5763513" y="3448559"/>
              <a:ext cx="127630" cy="215858"/>
            </a:xfrm>
            <a:custGeom>
              <a:avLst/>
              <a:gdLst>
                <a:gd name="T0" fmla="*/ 0 w 189"/>
                <a:gd name="T1" fmla="*/ 45 h 320"/>
                <a:gd name="T2" fmla="*/ 0 w 189"/>
                <a:gd name="T3" fmla="*/ 145 h 320"/>
                <a:gd name="T4" fmla="*/ 0 w 189"/>
                <a:gd name="T5" fmla="*/ 145 h 320"/>
                <a:gd name="T6" fmla="*/ 43 w 189"/>
                <a:gd name="T7" fmla="*/ 157 h 320"/>
                <a:gd name="T8" fmla="*/ 43 w 189"/>
                <a:gd name="T9" fmla="*/ 320 h 320"/>
                <a:gd name="T10" fmla="*/ 152 w 189"/>
                <a:gd name="T11" fmla="*/ 320 h 320"/>
                <a:gd name="T12" fmla="*/ 152 w 189"/>
                <a:gd name="T13" fmla="*/ 156 h 320"/>
                <a:gd name="T14" fmla="*/ 189 w 189"/>
                <a:gd name="T15" fmla="*/ 145 h 320"/>
                <a:gd name="T16" fmla="*/ 189 w 189"/>
                <a:gd name="T17" fmla="*/ 145 h 320"/>
                <a:gd name="T18" fmla="*/ 188 w 189"/>
                <a:gd name="T19" fmla="*/ 45 h 320"/>
                <a:gd name="T20" fmla="*/ 146 w 189"/>
                <a:gd name="T21" fmla="*/ 0 h 320"/>
                <a:gd name="T22" fmla="*/ 105 w 189"/>
                <a:gd name="T23" fmla="*/ 69 h 320"/>
                <a:gd name="T24" fmla="*/ 100 w 189"/>
                <a:gd name="T25" fmla="*/ 38 h 320"/>
                <a:gd name="T26" fmla="*/ 106 w 189"/>
                <a:gd name="T27" fmla="*/ 28 h 320"/>
                <a:gd name="T28" fmla="*/ 94 w 189"/>
                <a:gd name="T29" fmla="*/ 16 h 320"/>
                <a:gd name="T30" fmla="*/ 82 w 189"/>
                <a:gd name="T31" fmla="*/ 28 h 320"/>
                <a:gd name="T32" fmla="*/ 88 w 189"/>
                <a:gd name="T33" fmla="*/ 38 h 320"/>
                <a:gd name="T34" fmla="*/ 83 w 189"/>
                <a:gd name="T35" fmla="*/ 68 h 320"/>
                <a:gd name="T36" fmla="*/ 43 w 189"/>
                <a:gd name="T37" fmla="*/ 0 h 320"/>
                <a:gd name="T38" fmla="*/ 0 w 189"/>
                <a:gd name="T39" fmla="*/ 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320">
                  <a:moveTo>
                    <a:pt x="0" y="45"/>
                  </a:moveTo>
                  <a:cubicBezTo>
                    <a:pt x="0" y="145"/>
                    <a:pt x="0" y="145"/>
                    <a:pt x="0" y="145"/>
                  </a:cubicBezTo>
                  <a:cubicBezTo>
                    <a:pt x="0" y="145"/>
                    <a:pt x="0" y="145"/>
                    <a:pt x="0" y="145"/>
                  </a:cubicBezTo>
                  <a:cubicBezTo>
                    <a:pt x="3" y="150"/>
                    <a:pt x="19" y="154"/>
                    <a:pt x="43" y="157"/>
                  </a:cubicBezTo>
                  <a:cubicBezTo>
                    <a:pt x="43" y="320"/>
                    <a:pt x="43" y="320"/>
                    <a:pt x="43" y="320"/>
                  </a:cubicBezTo>
                  <a:cubicBezTo>
                    <a:pt x="152" y="320"/>
                    <a:pt x="152" y="320"/>
                    <a:pt x="152" y="320"/>
                  </a:cubicBezTo>
                  <a:cubicBezTo>
                    <a:pt x="152" y="156"/>
                    <a:pt x="152" y="156"/>
                    <a:pt x="152" y="156"/>
                  </a:cubicBezTo>
                  <a:cubicBezTo>
                    <a:pt x="172" y="154"/>
                    <a:pt x="186" y="150"/>
                    <a:pt x="189" y="145"/>
                  </a:cubicBezTo>
                  <a:cubicBezTo>
                    <a:pt x="189" y="145"/>
                    <a:pt x="189" y="145"/>
                    <a:pt x="189" y="145"/>
                  </a:cubicBezTo>
                  <a:cubicBezTo>
                    <a:pt x="188" y="45"/>
                    <a:pt x="188" y="45"/>
                    <a:pt x="188" y="45"/>
                  </a:cubicBezTo>
                  <a:cubicBezTo>
                    <a:pt x="185" y="26"/>
                    <a:pt x="169" y="10"/>
                    <a:pt x="146" y="0"/>
                  </a:cubicBezTo>
                  <a:cubicBezTo>
                    <a:pt x="105" y="69"/>
                    <a:pt x="105" y="69"/>
                    <a:pt x="105" y="69"/>
                  </a:cubicBezTo>
                  <a:cubicBezTo>
                    <a:pt x="100" y="38"/>
                    <a:pt x="100" y="38"/>
                    <a:pt x="100" y="38"/>
                  </a:cubicBezTo>
                  <a:cubicBezTo>
                    <a:pt x="104" y="36"/>
                    <a:pt x="106" y="32"/>
                    <a:pt x="106" y="28"/>
                  </a:cubicBezTo>
                  <a:cubicBezTo>
                    <a:pt x="106" y="22"/>
                    <a:pt x="101" y="16"/>
                    <a:pt x="94" y="16"/>
                  </a:cubicBezTo>
                  <a:cubicBezTo>
                    <a:pt x="88" y="16"/>
                    <a:pt x="82" y="22"/>
                    <a:pt x="82" y="28"/>
                  </a:cubicBezTo>
                  <a:cubicBezTo>
                    <a:pt x="82" y="32"/>
                    <a:pt x="85" y="36"/>
                    <a:pt x="88" y="38"/>
                  </a:cubicBezTo>
                  <a:cubicBezTo>
                    <a:pt x="83" y="68"/>
                    <a:pt x="83" y="68"/>
                    <a:pt x="83" y="68"/>
                  </a:cubicBezTo>
                  <a:cubicBezTo>
                    <a:pt x="43" y="0"/>
                    <a:pt x="43" y="0"/>
                    <a:pt x="43" y="0"/>
                  </a:cubicBezTo>
                  <a:cubicBezTo>
                    <a:pt x="20" y="10"/>
                    <a:pt x="4" y="26"/>
                    <a:pt x="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5" name="Freeform 276"/>
            <p:cNvSpPr/>
            <p:nvPr/>
          </p:nvSpPr>
          <p:spPr bwMode="auto">
            <a:xfrm>
              <a:off x="5700126" y="3151041"/>
              <a:ext cx="612739" cy="573621"/>
            </a:xfrm>
            <a:custGeom>
              <a:avLst/>
              <a:gdLst>
                <a:gd name="T0" fmla="*/ 875 w 908"/>
                <a:gd name="T1" fmla="*/ 762 h 850"/>
                <a:gd name="T2" fmla="*/ 843 w 908"/>
                <a:gd name="T3" fmla="*/ 787 h 850"/>
                <a:gd name="T4" fmla="*/ 72 w 908"/>
                <a:gd name="T5" fmla="*/ 787 h 850"/>
                <a:gd name="T6" fmla="*/ 72 w 908"/>
                <a:gd name="T7" fmla="*/ 64 h 850"/>
                <a:gd name="T8" fmla="*/ 96 w 908"/>
                <a:gd name="T9" fmla="*/ 33 h 850"/>
                <a:gd name="T10" fmla="*/ 63 w 908"/>
                <a:gd name="T11" fmla="*/ 0 h 850"/>
                <a:gd name="T12" fmla="*/ 31 w 908"/>
                <a:gd name="T13" fmla="*/ 33 h 850"/>
                <a:gd name="T14" fmla="*/ 55 w 908"/>
                <a:gd name="T15" fmla="*/ 64 h 850"/>
                <a:gd name="T16" fmla="*/ 55 w 908"/>
                <a:gd name="T17" fmla="*/ 787 h 850"/>
                <a:gd name="T18" fmla="*/ 0 w 908"/>
                <a:gd name="T19" fmla="*/ 787 h 850"/>
                <a:gd name="T20" fmla="*/ 0 w 908"/>
                <a:gd name="T21" fmla="*/ 804 h 850"/>
                <a:gd name="T22" fmla="*/ 55 w 908"/>
                <a:gd name="T23" fmla="*/ 804 h 850"/>
                <a:gd name="T24" fmla="*/ 55 w 908"/>
                <a:gd name="T25" fmla="*/ 850 h 850"/>
                <a:gd name="T26" fmla="*/ 72 w 908"/>
                <a:gd name="T27" fmla="*/ 850 h 850"/>
                <a:gd name="T28" fmla="*/ 72 w 908"/>
                <a:gd name="T29" fmla="*/ 804 h 850"/>
                <a:gd name="T30" fmla="*/ 844 w 908"/>
                <a:gd name="T31" fmla="*/ 804 h 850"/>
                <a:gd name="T32" fmla="*/ 875 w 908"/>
                <a:gd name="T33" fmla="*/ 827 h 850"/>
                <a:gd name="T34" fmla="*/ 908 w 908"/>
                <a:gd name="T35" fmla="*/ 794 h 850"/>
                <a:gd name="T36" fmla="*/ 875 w 908"/>
                <a:gd name="T37" fmla="*/ 76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8" h="850">
                  <a:moveTo>
                    <a:pt x="875" y="762"/>
                  </a:moveTo>
                  <a:cubicBezTo>
                    <a:pt x="860" y="762"/>
                    <a:pt x="847" y="773"/>
                    <a:pt x="843" y="787"/>
                  </a:cubicBezTo>
                  <a:cubicBezTo>
                    <a:pt x="72" y="787"/>
                    <a:pt x="72" y="787"/>
                    <a:pt x="72" y="787"/>
                  </a:cubicBezTo>
                  <a:cubicBezTo>
                    <a:pt x="72" y="64"/>
                    <a:pt x="72" y="64"/>
                    <a:pt x="72" y="64"/>
                  </a:cubicBezTo>
                  <a:cubicBezTo>
                    <a:pt x="86" y="60"/>
                    <a:pt x="96" y="48"/>
                    <a:pt x="96" y="33"/>
                  </a:cubicBezTo>
                  <a:cubicBezTo>
                    <a:pt x="96" y="15"/>
                    <a:pt x="81" y="0"/>
                    <a:pt x="63" y="0"/>
                  </a:cubicBezTo>
                  <a:cubicBezTo>
                    <a:pt x="45" y="0"/>
                    <a:pt x="31" y="15"/>
                    <a:pt x="31" y="33"/>
                  </a:cubicBezTo>
                  <a:cubicBezTo>
                    <a:pt x="31" y="48"/>
                    <a:pt x="41" y="60"/>
                    <a:pt x="55" y="64"/>
                  </a:cubicBezTo>
                  <a:cubicBezTo>
                    <a:pt x="55" y="787"/>
                    <a:pt x="55" y="787"/>
                    <a:pt x="55" y="787"/>
                  </a:cubicBezTo>
                  <a:cubicBezTo>
                    <a:pt x="0" y="787"/>
                    <a:pt x="0" y="787"/>
                    <a:pt x="0" y="787"/>
                  </a:cubicBezTo>
                  <a:cubicBezTo>
                    <a:pt x="0" y="804"/>
                    <a:pt x="0" y="804"/>
                    <a:pt x="0" y="804"/>
                  </a:cubicBezTo>
                  <a:cubicBezTo>
                    <a:pt x="55" y="804"/>
                    <a:pt x="55" y="804"/>
                    <a:pt x="55" y="804"/>
                  </a:cubicBezTo>
                  <a:cubicBezTo>
                    <a:pt x="55" y="850"/>
                    <a:pt x="55" y="850"/>
                    <a:pt x="55" y="850"/>
                  </a:cubicBezTo>
                  <a:cubicBezTo>
                    <a:pt x="72" y="850"/>
                    <a:pt x="72" y="850"/>
                    <a:pt x="72" y="850"/>
                  </a:cubicBezTo>
                  <a:cubicBezTo>
                    <a:pt x="72" y="804"/>
                    <a:pt x="72" y="804"/>
                    <a:pt x="72" y="804"/>
                  </a:cubicBezTo>
                  <a:cubicBezTo>
                    <a:pt x="844" y="804"/>
                    <a:pt x="844" y="804"/>
                    <a:pt x="844" y="804"/>
                  </a:cubicBezTo>
                  <a:cubicBezTo>
                    <a:pt x="848" y="817"/>
                    <a:pt x="861" y="827"/>
                    <a:pt x="875" y="827"/>
                  </a:cubicBezTo>
                  <a:cubicBezTo>
                    <a:pt x="893" y="827"/>
                    <a:pt x="908" y="812"/>
                    <a:pt x="908" y="794"/>
                  </a:cubicBezTo>
                  <a:cubicBezTo>
                    <a:pt x="908" y="776"/>
                    <a:pt x="893" y="762"/>
                    <a:pt x="875" y="7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56" name="组合 55"/>
          <p:cNvGrpSpPr/>
          <p:nvPr/>
        </p:nvGrpSpPr>
        <p:grpSpPr>
          <a:xfrm>
            <a:off x="7285720" y="2573069"/>
            <a:ext cx="411443" cy="724664"/>
            <a:chOff x="7045524" y="1877882"/>
            <a:chExt cx="411443" cy="724664"/>
          </a:xfrm>
          <a:solidFill>
            <a:schemeClr val="bg1"/>
          </a:solidFill>
        </p:grpSpPr>
        <p:sp>
          <p:nvSpPr>
            <p:cNvPr id="57" name="Freeform 279"/>
            <p:cNvSpPr/>
            <p:nvPr/>
          </p:nvSpPr>
          <p:spPr bwMode="auto">
            <a:xfrm>
              <a:off x="7045524" y="2261057"/>
              <a:ext cx="411443" cy="341489"/>
            </a:xfrm>
            <a:custGeom>
              <a:avLst/>
              <a:gdLst>
                <a:gd name="T0" fmla="*/ 561 w 610"/>
                <a:gd name="T1" fmla="*/ 93 h 506"/>
                <a:gd name="T2" fmla="*/ 540 w 610"/>
                <a:gd name="T3" fmla="*/ 0 h 506"/>
                <a:gd name="T4" fmla="*/ 305 w 610"/>
                <a:gd name="T5" fmla="*/ 38 h 506"/>
                <a:gd name="T6" fmla="*/ 70 w 610"/>
                <a:gd name="T7" fmla="*/ 0 h 506"/>
                <a:gd name="T8" fmla="*/ 48 w 610"/>
                <a:gd name="T9" fmla="*/ 93 h 506"/>
                <a:gd name="T10" fmla="*/ 13 w 610"/>
                <a:gd name="T11" fmla="*/ 204 h 506"/>
                <a:gd name="T12" fmla="*/ 83 w 610"/>
                <a:gd name="T13" fmla="*/ 278 h 506"/>
                <a:gd name="T14" fmla="*/ 311 w 610"/>
                <a:gd name="T15" fmla="*/ 506 h 506"/>
                <a:gd name="T16" fmla="*/ 530 w 610"/>
                <a:gd name="T17" fmla="*/ 278 h 506"/>
                <a:gd name="T18" fmla="*/ 597 w 610"/>
                <a:gd name="T19" fmla="*/ 204 h 506"/>
                <a:gd name="T20" fmla="*/ 561 w 610"/>
                <a:gd name="T21" fmla="*/ 9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0" h="506">
                  <a:moveTo>
                    <a:pt x="561" y="93"/>
                  </a:moveTo>
                  <a:cubicBezTo>
                    <a:pt x="559" y="60"/>
                    <a:pt x="552" y="29"/>
                    <a:pt x="540" y="0"/>
                  </a:cubicBezTo>
                  <a:cubicBezTo>
                    <a:pt x="472" y="24"/>
                    <a:pt x="392" y="38"/>
                    <a:pt x="305" y="38"/>
                  </a:cubicBezTo>
                  <a:cubicBezTo>
                    <a:pt x="218" y="38"/>
                    <a:pt x="137" y="24"/>
                    <a:pt x="70" y="0"/>
                  </a:cubicBezTo>
                  <a:cubicBezTo>
                    <a:pt x="58" y="29"/>
                    <a:pt x="50" y="60"/>
                    <a:pt x="48" y="93"/>
                  </a:cubicBezTo>
                  <a:cubicBezTo>
                    <a:pt x="16" y="106"/>
                    <a:pt x="0" y="155"/>
                    <a:pt x="13" y="204"/>
                  </a:cubicBezTo>
                  <a:cubicBezTo>
                    <a:pt x="24" y="248"/>
                    <a:pt x="54" y="278"/>
                    <a:pt x="83" y="278"/>
                  </a:cubicBezTo>
                  <a:cubicBezTo>
                    <a:pt x="130" y="396"/>
                    <a:pt x="216" y="506"/>
                    <a:pt x="311" y="506"/>
                  </a:cubicBezTo>
                  <a:cubicBezTo>
                    <a:pt x="407" y="506"/>
                    <a:pt x="487" y="396"/>
                    <a:pt x="530" y="278"/>
                  </a:cubicBezTo>
                  <a:cubicBezTo>
                    <a:pt x="558" y="275"/>
                    <a:pt x="586" y="246"/>
                    <a:pt x="597" y="204"/>
                  </a:cubicBezTo>
                  <a:cubicBezTo>
                    <a:pt x="610" y="155"/>
                    <a:pt x="594" y="106"/>
                    <a:pt x="561"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8" name="Freeform 280"/>
            <p:cNvSpPr>
              <a:spLocks noEditPoints="1"/>
            </p:cNvSpPr>
            <p:nvPr/>
          </p:nvSpPr>
          <p:spPr bwMode="auto">
            <a:xfrm>
              <a:off x="7098060" y="2106588"/>
              <a:ext cx="304942" cy="155897"/>
            </a:xfrm>
            <a:custGeom>
              <a:avLst/>
              <a:gdLst>
                <a:gd name="T0" fmla="*/ 0 w 452"/>
                <a:gd name="T1" fmla="*/ 182 h 231"/>
                <a:gd name="T2" fmla="*/ 226 w 452"/>
                <a:gd name="T3" fmla="*/ 231 h 231"/>
                <a:gd name="T4" fmla="*/ 452 w 452"/>
                <a:gd name="T5" fmla="*/ 182 h 231"/>
                <a:gd name="T6" fmla="*/ 320 w 452"/>
                <a:gd name="T7" fmla="*/ 137 h 231"/>
                <a:gd name="T8" fmla="*/ 329 w 452"/>
                <a:gd name="T9" fmla="*/ 97 h 231"/>
                <a:gd name="T10" fmla="*/ 232 w 452"/>
                <a:gd name="T11" fmla="*/ 0 h 231"/>
                <a:gd name="T12" fmla="*/ 136 w 452"/>
                <a:gd name="T13" fmla="*/ 97 h 231"/>
                <a:gd name="T14" fmla="*/ 144 w 452"/>
                <a:gd name="T15" fmla="*/ 136 h 231"/>
                <a:gd name="T16" fmla="*/ 0 w 452"/>
                <a:gd name="T17" fmla="*/ 182 h 231"/>
                <a:gd name="T18" fmla="*/ 159 w 452"/>
                <a:gd name="T19" fmla="*/ 97 h 231"/>
                <a:gd name="T20" fmla="*/ 232 w 452"/>
                <a:gd name="T21" fmla="*/ 23 h 231"/>
                <a:gd name="T22" fmla="*/ 306 w 452"/>
                <a:gd name="T23" fmla="*/ 97 h 231"/>
                <a:gd name="T24" fmla="*/ 295 w 452"/>
                <a:gd name="T25" fmla="*/ 135 h 231"/>
                <a:gd name="T26" fmla="*/ 248 w 452"/>
                <a:gd name="T27" fmla="*/ 133 h 231"/>
                <a:gd name="T28" fmla="*/ 260 w 452"/>
                <a:gd name="T29" fmla="*/ 113 h 231"/>
                <a:gd name="T30" fmla="*/ 238 w 452"/>
                <a:gd name="T31" fmla="*/ 88 h 231"/>
                <a:gd name="T32" fmla="*/ 223 w 452"/>
                <a:gd name="T33" fmla="*/ 77 h 231"/>
                <a:gd name="T34" fmla="*/ 234 w 452"/>
                <a:gd name="T35" fmla="*/ 70 h 231"/>
                <a:gd name="T36" fmla="*/ 253 w 452"/>
                <a:gd name="T37" fmla="*/ 74 h 231"/>
                <a:gd name="T38" fmla="*/ 257 w 452"/>
                <a:gd name="T39" fmla="*/ 60 h 231"/>
                <a:gd name="T40" fmla="*/ 238 w 452"/>
                <a:gd name="T41" fmla="*/ 55 h 231"/>
                <a:gd name="T42" fmla="*/ 238 w 452"/>
                <a:gd name="T43" fmla="*/ 44 h 231"/>
                <a:gd name="T44" fmla="*/ 225 w 452"/>
                <a:gd name="T45" fmla="*/ 44 h 231"/>
                <a:gd name="T46" fmla="*/ 225 w 452"/>
                <a:gd name="T47" fmla="*/ 56 h 231"/>
                <a:gd name="T48" fmla="*/ 203 w 452"/>
                <a:gd name="T49" fmla="*/ 79 h 231"/>
                <a:gd name="T50" fmla="*/ 226 w 452"/>
                <a:gd name="T51" fmla="*/ 103 h 231"/>
                <a:gd name="T52" fmla="*/ 240 w 452"/>
                <a:gd name="T53" fmla="*/ 115 h 231"/>
                <a:gd name="T54" fmla="*/ 228 w 452"/>
                <a:gd name="T55" fmla="*/ 123 h 231"/>
                <a:gd name="T56" fmla="*/ 206 w 452"/>
                <a:gd name="T57" fmla="*/ 117 h 231"/>
                <a:gd name="T58" fmla="*/ 202 w 452"/>
                <a:gd name="T59" fmla="*/ 132 h 231"/>
                <a:gd name="T60" fmla="*/ 204 w 452"/>
                <a:gd name="T61" fmla="*/ 133 h 231"/>
                <a:gd name="T62" fmla="*/ 169 w 452"/>
                <a:gd name="T63" fmla="*/ 134 h 231"/>
                <a:gd name="T64" fmla="*/ 159 w 452"/>
                <a:gd name="T65" fmla="*/ 9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2" h="231">
                  <a:moveTo>
                    <a:pt x="0" y="182"/>
                  </a:moveTo>
                  <a:cubicBezTo>
                    <a:pt x="0" y="209"/>
                    <a:pt x="101" y="231"/>
                    <a:pt x="226" y="231"/>
                  </a:cubicBezTo>
                  <a:cubicBezTo>
                    <a:pt x="351" y="231"/>
                    <a:pt x="452" y="209"/>
                    <a:pt x="452" y="182"/>
                  </a:cubicBezTo>
                  <a:cubicBezTo>
                    <a:pt x="452" y="162"/>
                    <a:pt x="398" y="145"/>
                    <a:pt x="320" y="137"/>
                  </a:cubicBezTo>
                  <a:cubicBezTo>
                    <a:pt x="326" y="125"/>
                    <a:pt x="329" y="111"/>
                    <a:pt x="329" y="97"/>
                  </a:cubicBezTo>
                  <a:cubicBezTo>
                    <a:pt x="329" y="43"/>
                    <a:pt x="286" y="0"/>
                    <a:pt x="232" y="0"/>
                  </a:cubicBezTo>
                  <a:cubicBezTo>
                    <a:pt x="179" y="0"/>
                    <a:pt x="136" y="43"/>
                    <a:pt x="136" y="97"/>
                  </a:cubicBezTo>
                  <a:cubicBezTo>
                    <a:pt x="136" y="111"/>
                    <a:pt x="139" y="124"/>
                    <a:pt x="144" y="136"/>
                  </a:cubicBezTo>
                  <a:cubicBezTo>
                    <a:pt x="60" y="143"/>
                    <a:pt x="0" y="161"/>
                    <a:pt x="0" y="182"/>
                  </a:cubicBezTo>
                  <a:close/>
                  <a:moveTo>
                    <a:pt x="159" y="97"/>
                  </a:moveTo>
                  <a:cubicBezTo>
                    <a:pt x="159" y="56"/>
                    <a:pt x="192" y="23"/>
                    <a:pt x="232" y="23"/>
                  </a:cubicBezTo>
                  <a:cubicBezTo>
                    <a:pt x="273" y="23"/>
                    <a:pt x="306" y="56"/>
                    <a:pt x="306" y="97"/>
                  </a:cubicBezTo>
                  <a:cubicBezTo>
                    <a:pt x="306" y="111"/>
                    <a:pt x="302" y="124"/>
                    <a:pt x="295" y="135"/>
                  </a:cubicBezTo>
                  <a:cubicBezTo>
                    <a:pt x="280" y="134"/>
                    <a:pt x="264" y="134"/>
                    <a:pt x="248" y="133"/>
                  </a:cubicBezTo>
                  <a:cubicBezTo>
                    <a:pt x="256" y="129"/>
                    <a:pt x="260" y="121"/>
                    <a:pt x="260" y="113"/>
                  </a:cubicBezTo>
                  <a:cubicBezTo>
                    <a:pt x="260" y="101"/>
                    <a:pt x="254" y="94"/>
                    <a:pt x="238" y="88"/>
                  </a:cubicBezTo>
                  <a:cubicBezTo>
                    <a:pt x="227" y="84"/>
                    <a:pt x="223" y="81"/>
                    <a:pt x="223" y="77"/>
                  </a:cubicBezTo>
                  <a:cubicBezTo>
                    <a:pt x="223" y="74"/>
                    <a:pt x="225" y="70"/>
                    <a:pt x="234" y="70"/>
                  </a:cubicBezTo>
                  <a:cubicBezTo>
                    <a:pt x="243" y="70"/>
                    <a:pt x="249" y="73"/>
                    <a:pt x="253" y="74"/>
                  </a:cubicBezTo>
                  <a:cubicBezTo>
                    <a:pt x="257" y="60"/>
                    <a:pt x="257" y="60"/>
                    <a:pt x="257" y="60"/>
                  </a:cubicBezTo>
                  <a:cubicBezTo>
                    <a:pt x="252" y="58"/>
                    <a:pt x="246" y="56"/>
                    <a:pt x="238" y="55"/>
                  </a:cubicBezTo>
                  <a:cubicBezTo>
                    <a:pt x="238" y="44"/>
                    <a:pt x="238" y="44"/>
                    <a:pt x="238" y="44"/>
                  </a:cubicBezTo>
                  <a:cubicBezTo>
                    <a:pt x="225" y="44"/>
                    <a:pt x="225" y="44"/>
                    <a:pt x="225" y="44"/>
                  </a:cubicBezTo>
                  <a:cubicBezTo>
                    <a:pt x="225" y="56"/>
                    <a:pt x="225" y="56"/>
                    <a:pt x="225" y="56"/>
                  </a:cubicBezTo>
                  <a:cubicBezTo>
                    <a:pt x="211" y="59"/>
                    <a:pt x="203" y="68"/>
                    <a:pt x="203" y="79"/>
                  </a:cubicBezTo>
                  <a:cubicBezTo>
                    <a:pt x="203" y="92"/>
                    <a:pt x="212" y="99"/>
                    <a:pt x="226" y="103"/>
                  </a:cubicBezTo>
                  <a:cubicBezTo>
                    <a:pt x="236" y="107"/>
                    <a:pt x="240" y="110"/>
                    <a:pt x="240" y="115"/>
                  </a:cubicBezTo>
                  <a:cubicBezTo>
                    <a:pt x="240" y="120"/>
                    <a:pt x="235" y="123"/>
                    <a:pt x="228" y="123"/>
                  </a:cubicBezTo>
                  <a:cubicBezTo>
                    <a:pt x="219" y="123"/>
                    <a:pt x="211" y="120"/>
                    <a:pt x="206" y="117"/>
                  </a:cubicBezTo>
                  <a:cubicBezTo>
                    <a:pt x="202" y="132"/>
                    <a:pt x="202" y="132"/>
                    <a:pt x="202" y="132"/>
                  </a:cubicBezTo>
                  <a:cubicBezTo>
                    <a:pt x="203" y="133"/>
                    <a:pt x="204" y="133"/>
                    <a:pt x="204" y="133"/>
                  </a:cubicBezTo>
                  <a:cubicBezTo>
                    <a:pt x="192" y="133"/>
                    <a:pt x="181" y="134"/>
                    <a:pt x="169" y="134"/>
                  </a:cubicBezTo>
                  <a:cubicBezTo>
                    <a:pt x="163" y="123"/>
                    <a:pt x="159" y="111"/>
                    <a:pt x="15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9" name="Freeform 281"/>
            <p:cNvSpPr>
              <a:spLocks noEditPoints="1"/>
            </p:cNvSpPr>
            <p:nvPr/>
          </p:nvSpPr>
          <p:spPr bwMode="auto">
            <a:xfrm>
              <a:off x="7149455" y="1877882"/>
              <a:ext cx="213859" cy="215286"/>
            </a:xfrm>
            <a:custGeom>
              <a:avLst/>
              <a:gdLst>
                <a:gd name="T0" fmla="*/ 159 w 317"/>
                <a:gd name="T1" fmla="*/ 319 h 319"/>
                <a:gd name="T2" fmla="*/ 317 w 317"/>
                <a:gd name="T3" fmla="*/ 160 h 319"/>
                <a:gd name="T4" fmla="*/ 159 w 317"/>
                <a:gd name="T5" fmla="*/ 0 h 319"/>
                <a:gd name="T6" fmla="*/ 0 w 317"/>
                <a:gd name="T7" fmla="*/ 160 h 319"/>
                <a:gd name="T8" fmla="*/ 159 w 317"/>
                <a:gd name="T9" fmla="*/ 319 h 319"/>
                <a:gd name="T10" fmla="*/ 159 w 317"/>
                <a:gd name="T11" fmla="*/ 38 h 319"/>
                <a:gd name="T12" fmla="*/ 279 w 317"/>
                <a:gd name="T13" fmla="*/ 160 h 319"/>
                <a:gd name="T14" fmla="*/ 159 w 317"/>
                <a:gd name="T15" fmla="*/ 281 h 319"/>
                <a:gd name="T16" fmla="*/ 38 w 317"/>
                <a:gd name="T17" fmla="*/ 160 h 319"/>
                <a:gd name="T18" fmla="*/ 159 w 317"/>
                <a:gd name="T19" fmla="*/ 3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19">
                  <a:moveTo>
                    <a:pt x="159" y="319"/>
                  </a:moveTo>
                  <a:cubicBezTo>
                    <a:pt x="246" y="319"/>
                    <a:pt x="317" y="248"/>
                    <a:pt x="317" y="160"/>
                  </a:cubicBezTo>
                  <a:cubicBezTo>
                    <a:pt x="317" y="71"/>
                    <a:pt x="246" y="0"/>
                    <a:pt x="159" y="0"/>
                  </a:cubicBezTo>
                  <a:cubicBezTo>
                    <a:pt x="71" y="0"/>
                    <a:pt x="0" y="71"/>
                    <a:pt x="0" y="160"/>
                  </a:cubicBezTo>
                  <a:cubicBezTo>
                    <a:pt x="0" y="248"/>
                    <a:pt x="71" y="319"/>
                    <a:pt x="159" y="319"/>
                  </a:cubicBezTo>
                  <a:close/>
                  <a:moveTo>
                    <a:pt x="159" y="38"/>
                  </a:moveTo>
                  <a:cubicBezTo>
                    <a:pt x="225" y="38"/>
                    <a:pt x="279" y="93"/>
                    <a:pt x="279" y="160"/>
                  </a:cubicBezTo>
                  <a:cubicBezTo>
                    <a:pt x="279" y="227"/>
                    <a:pt x="225" y="281"/>
                    <a:pt x="159" y="281"/>
                  </a:cubicBezTo>
                  <a:cubicBezTo>
                    <a:pt x="92" y="281"/>
                    <a:pt x="38" y="227"/>
                    <a:pt x="38" y="160"/>
                  </a:cubicBezTo>
                  <a:cubicBezTo>
                    <a:pt x="38" y="93"/>
                    <a:pt x="92" y="38"/>
                    <a:pt x="15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0" name="Freeform 282"/>
            <p:cNvSpPr/>
            <p:nvPr/>
          </p:nvSpPr>
          <p:spPr bwMode="auto">
            <a:xfrm>
              <a:off x="7222835" y="1927277"/>
              <a:ext cx="64243" cy="117351"/>
            </a:xfrm>
            <a:custGeom>
              <a:avLst/>
              <a:gdLst>
                <a:gd name="T0" fmla="*/ 42 w 95"/>
                <a:gd name="T1" fmla="*/ 129 h 174"/>
                <a:gd name="T2" fmla="*/ 6 w 95"/>
                <a:gd name="T3" fmla="*/ 119 h 174"/>
                <a:gd name="T4" fmla="*/ 0 w 95"/>
                <a:gd name="T5" fmla="*/ 145 h 174"/>
                <a:gd name="T6" fmla="*/ 36 w 95"/>
                <a:gd name="T7" fmla="*/ 154 h 174"/>
                <a:gd name="T8" fmla="*/ 36 w 95"/>
                <a:gd name="T9" fmla="*/ 174 h 174"/>
                <a:gd name="T10" fmla="*/ 57 w 95"/>
                <a:gd name="T11" fmla="*/ 174 h 174"/>
                <a:gd name="T12" fmla="*/ 57 w 95"/>
                <a:gd name="T13" fmla="*/ 152 h 174"/>
                <a:gd name="T14" fmla="*/ 95 w 95"/>
                <a:gd name="T15" fmla="*/ 113 h 174"/>
                <a:gd name="T16" fmla="*/ 60 w 95"/>
                <a:gd name="T17" fmla="*/ 73 h 174"/>
                <a:gd name="T18" fmla="*/ 34 w 95"/>
                <a:gd name="T19" fmla="*/ 54 h 174"/>
                <a:gd name="T20" fmla="*/ 52 w 95"/>
                <a:gd name="T21" fmla="*/ 42 h 174"/>
                <a:gd name="T22" fmla="*/ 83 w 95"/>
                <a:gd name="T23" fmla="*/ 50 h 174"/>
                <a:gd name="T24" fmla="*/ 89 w 95"/>
                <a:gd name="T25" fmla="*/ 25 h 174"/>
                <a:gd name="T26" fmla="*/ 58 w 95"/>
                <a:gd name="T27" fmla="*/ 18 h 174"/>
                <a:gd name="T28" fmla="*/ 58 w 95"/>
                <a:gd name="T29" fmla="*/ 0 h 174"/>
                <a:gd name="T30" fmla="*/ 37 w 95"/>
                <a:gd name="T31" fmla="*/ 0 h 174"/>
                <a:gd name="T32" fmla="*/ 37 w 95"/>
                <a:gd name="T33" fmla="*/ 20 h 174"/>
                <a:gd name="T34" fmla="*/ 1 w 95"/>
                <a:gd name="T35" fmla="*/ 58 h 174"/>
                <a:gd name="T36" fmla="*/ 39 w 95"/>
                <a:gd name="T37" fmla="*/ 97 h 174"/>
                <a:gd name="T38" fmla="*/ 62 w 95"/>
                <a:gd name="T39" fmla="*/ 116 h 174"/>
                <a:gd name="T40" fmla="*/ 42 w 95"/>
                <a:gd name="T41" fmla="*/ 12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174">
                  <a:moveTo>
                    <a:pt x="42" y="129"/>
                  </a:moveTo>
                  <a:cubicBezTo>
                    <a:pt x="28" y="129"/>
                    <a:pt x="15" y="124"/>
                    <a:pt x="6" y="119"/>
                  </a:cubicBezTo>
                  <a:cubicBezTo>
                    <a:pt x="0" y="145"/>
                    <a:pt x="0" y="145"/>
                    <a:pt x="0" y="145"/>
                  </a:cubicBezTo>
                  <a:cubicBezTo>
                    <a:pt x="8" y="149"/>
                    <a:pt x="22" y="153"/>
                    <a:pt x="36" y="154"/>
                  </a:cubicBezTo>
                  <a:cubicBezTo>
                    <a:pt x="36" y="174"/>
                    <a:pt x="36" y="174"/>
                    <a:pt x="36" y="174"/>
                  </a:cubicBezTo>
                  <a:cubicBezTo>
                    <a:pt x="57" y="174"/>
                    <a:pt x="57" y="174"/>
                    <a:pt x="57" y="174"/>
                  </a:cubicBezTo>
                  <a:cubicBezTo>
                    <a:pt x="57" y="152"/>
                    <a:pt x="57" y="152"/>
                    <a:pt x="57" y="152"/>
                  </a:cubicBezTo>
                  <a:cubicBezTo>
                    <a:pt x="82" y="148"/>
                    <a:pt x="95" y="132"/>
                    <a:pt x="95" y="113"/>
                  </a:cubicBezTo>
                  <a:cubicBezTo>
                    <a:pt x="95" y="93"/>
                    <a:pt x="85" y="81"/>
                    <a:pt x="60" y="73"/>
                  </a:cubicBezTo>
                  <a:cubicBezTo>
                    <a:pt x="41" y="66"/>
                    <a:pt x="34" y="61"/>
                    <a:pt x="34" y="54"/>
                  </a:cubicBezTo>
                  <a:cubicBezTo>
                    <a:pt x="34" y="48"/>
                    <a:pt x="38" y="42"/>
                    <a:pt x="52" y="42"/>
                  </a:cubicBezTo>
                  <a:cubicBezTo>
                    <a:pt x="68" y="42"/>
                    <a:pt x="78" y="47"/>
                    <a:pt x="83" y="50"/>
                  </a:cubicBezTo>
                  <a:cubicBezTo>
                    <a:pt x="89" y="25"/>
                    <a:pt x="89" y="25"/>
                    <a:pt x="89" y="25"/>
                  </a:cubicBezTo>
                  <a:cubicBezTo>
                    <a:pt x="82" y="22"/>
                    <a:pt x="72" y="19"/>
                    <a:pt x="58" y="18"/>
                  </a:cubicBezTo>
                  <a:cubicBezTo>
                    <a:pt x="58" y="0"/>
                    <a:pt x="58" y="0"/>
                    <a:pt x="58" y="0"/>
                  </a:cubicBezTo>
                  <a:cubicBezTo>
                    <a:pt x="37" y="0"/>
                    <a:pt x="37" y="0"/>
                    <a:pt x="37" y="0"/>
                  </a:cubicBezTo>
                  <a:cubicBezTo>
                    <a:pt x="37" y="20"/>
                    <a:pt x="37" y="20"/>
                    <a:pt x="37" y="20"/>
                  </a:cubicBezTo>
                  <a:cubicBezTo>
                    <a:pt x="14" y="24"/>
                    <a:pt x="1" y="39"/>
                    <a:pt x="1" y="58"/>
                  </a:cubicBezTo>
                  <a:cubicBezTo>
                    <a:pt x="1" y="79"/>
                    <a:pt x="17" y="89"/>
                    <a:pt x="39" y="97"/>
                  </a:cubicBezTo>
                  <a:cubicBezTo>
                    <a:pt x="56" y="102"/>
                    <a:pt x="62" y="108"/>
                    <a:pt x="62" y="116"/>
                  </a:cubicBezTo>
                  <a:cubicBezTo>
                    <a:pt x="62" y="124"/>
                    <a:pt x="54" y="129"/>
                    <a:pt x="42"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1" name="Freeform 283"/>
            <p:cNvSpPr>
              <a:spLocks noEditPoints="1"/>
            </p:cNvSpPr>
            <p:nvPr/>
          </p:nvSpPr>
          <p:spPr bwMode="auto">
            <a:xfrm>
              <a:off x="7058943" y="2053194"/>
              <a:ext cx="130200" cy="131056"/>
            </a:xfrm>
            <a:custGeom>
              <a:avLst/>
              <a:gdLst>
                <a:gd name="T0" fmla="*/ 96 w 193"/>
                <a:gd name="T1" fmla="*/ 194 h 194"/>
                <a:gd name="T2" fmla="*/ 193 w 193"/>
                <a:gd name="T3" fmla="*/ 97 h 194"/>
                <a:gd name="T4" fmla="*/ 96 w 193"/>
                <a:gd name="T5" fmla="*/ 0 h 194"/>
                <a:gd name="T6" fmla="*/ 0 w 193"/>
                <a:gd name="T7" fmla="*/ 97 h 194"/>
                <a:gd name="T8" fmla="*/ 96 w 193"/>
                <a:gd name="T9" fmla="*/ 194 h 194"/>
                <a:gd name="T10" fmla="*/ 96 w 193"/>
                <a:gd name="T11" fmla="*/ 23 h 194"/>
                <a:gd name="T12" fmla="*/ 169 w 193"/>
                <a:gd name="T13" fmla="*/ 97 h 194"/>
                <a:gd name="T14" fmla="*/ 96 w 193"/>
                <a:gd name="T15" fmla="*/ 171 h 194"/>
                <a:gd name="T16" fmla="*/ 23 w 193"/>
                <a:gd name="T17" fmla="*/ 97 h 194"/>
                <a:gd name="T18" fmla="*/ 96 w 193"/>
                <a:gd name="T19" fmla="*/ 2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4">
                  <a:moveTo>
                    <a:pt x="96" y="194"/>
                  </a:moveTo>
                  <a:cubicBezTo>
                    <a:pt x="149" y="194"/>
                    <a:pt x="193" y="151"/>
                    <a:pt x="193" y="97"/>
                  </a:cubicBezTo>
                  <a:cubicBezTo>
                    <a:pt x="193" y="43"/>
                    <a:pt x="149" y="0"/>
                    <a:pt x="96" y="0"/>
                  </a:cubicBezTo>
                  <a:cubicBezTo>
                    <a:pt x="43" y="0"/>
                    <a:pt x="0" y="43"/>
                    <a:pt x="0" y="97"/>
                  </a:cubicBezTo>
                  <a:cubicBezTo>
                    <a:pt x="0" y="151"/>
                    <a:pt x="43" y="194"/>
                    <a:pt x="96" y="194"/>
                  </a:cubicBezTo>
                  <a:close/>
                  <a:moveTo>
                    <a:pt x="96" y="23"/>
                  </a:moveTo>
                  <a:cubicBezTo>
                    <a:pt x="137" y="23"/>
                    <a:pt x="169" y="56"/>
                    <a:pt x="169" y="97"/>
                  </a:cubicBezTo>
                  <a:cubicBezTo>
                    <a:pt x="169" y="138"/>
                    <a:pt x="137" y="171"/>
                    <a:pt x="96" y="171"/>
                  </a:cubicBezTo>
                  <a:cubicBezTo>
                    <a:pt x="56" y="171"/>
                    <a:pt x="23" y="138"/>
                    <a:pt x="23" y="97"/>
                  </a:cubicBezTo>
                  <a:cubicBezTo>
                    <a:pt x="23" y="56"/>
                    <a:pt x="56" y="23"/>
                    <a:pt x="9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2" name="Freeform 284"/>
            <p:cNvSpPr/>
            <p:nvPr/>
          </p:nvSpPr>
          <p:spPr bwMode="auto">
            <a:xfrm>
              <a:off x="7103486" y="2082889"/>
              <a:ext cx="39117" cy="71667"/>
            </a:xfrm>
            <a:custGeom>
              <a:avLst/>
              <a:gdLst>
                <a:gd name="T0" fmla="*/ 25 w 58"/>
                <a:gd name="T1" fmla="*/ 79 h 106"/>
                <a:gd name="T2" fmla="*/ 4 w 58"/>
                <a:gd name="T3" fmla="*/ 73 h 106"/>
                <a:gd name="T4" fmla="*/ 0 w 58"/>
                <a:gd name="T5" fmla="*/ 88 h 106"/>
                <a:gd name="T6" fmla="*/ 22 w 58"/>
                <a:gd name="T7" fmla="*/ 94 h 106"/>
                <a:gd name="T8" fmla="*/ 22 w 58"/>
                <a:gd name="T9" fmla="*/ 106 h 106"/>
                <a:gd name="T10" fmla="*/ 35 w 58"/>
                <a:gd name="T11" fmla="*/ 106 h 106"/>
                <a:gd name="T12" fmla="*/ 35 w 58"/>
                <a:gd name="T13" fmla="*/ 93 h 106"/>
                <a:gd name="T14" fmla="*/ 58 w 58"/>
                <a:gd name="T15" fmla="*/ 69 h 106"/>
                <a:gd name="T16" fmla="*/ 36 w 58"/>
                <a:gd name="T17" fmla="*/ 44 h 106"/>
                <a:gd name="T18" fmla="*/ 20 w 58"/>
                <a:gd name="T19" fmla="*/ 33 h 106"/>
                <a:gd name="T20" fmla="*/ 32 w 58"/>
                <a:gd name="T21" fmla="*/ 26 h 106"/>
                <a:gd name="T22" fmla="*/ 50 w 58"/>
                <a:gd name="T23" fmla="*/ 30 h 106"/>
                <a:gd name="T24" fmla="*/ 54 w 58"/>
                <a:gd name="T25" fmla="*/ 16 h 106"/>
                <a:gd name="T26" fmla="*/ 35 w 58"/>
                <a:gd name="T27" fmla="*/ 11 h 106"/>
                <a:gd name="T28" fmla="*/ 35 w 58"/>
                <a:gd name="T29" fmla="*/ 0 h 106"/>
                <a:gd name="T30" fmla="*/ 22 w 58"/>
                <a:gd name="T31" fmla="*/ 0 h 106"/>
                <a:gd name="T32" fmla="*/ 22 w 58"/>
                <a:gd name="T33" fmla="*/ 12 h 106"/>
                <a:gd name="T34" fmla="*/ 1 w 58"/>
                <a:gd name="T35" fmla="*/ 36 h 106"/>
                <a:gd name="T36" fmla="*/ 24 w 58"/>
                <a:gd name="T37" fmla="*/ 59 h 106"/>
                <a:gd name="T38" fmla="*/ 38 w 58"/>
                <a:gd name="T39" fmla="*/ 71 h 106"/>
                <a:gd name="T40" fmla="*/ 25 w 58"/>
                <a:gd name="T41"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106">
                  <a:moveTo>
                    <a:pt x="25" y="79"/>
                  </a:moveTo>
                  <a:cubicBezTo>
                    <a:pt x="17" y="79"/>
                    <a:pt x="9" y="76"/>
                    <a:pt x="4" y="73"/>
                  </a:cubicBezTo>
                  <a:cubicBezTo>
                    <a:pt x="0" y="88"/>
                    <a:pt x="0" y="88"/>
                    <a:pt x="0" y="88"/>
                  </a:cubicBezTo>
                  <a:cubicBezTo>
                    <a:pt x="5" y="91"/>
                    <a:pt x="13" y="93"/>
                    <a:pt x="22" y="94"/>
                  </a:cubicBezTo>
                  <a:cubicBezTo>
                    <a:pt x="22" y="106"/>
                    <a:pt x="22" y="106"/>
                    <a:pt x="22" y="106"/>
                  </a:cubicBezTo>
                  <a:cubicBezTo>
                    <a:pt x="35" y="106"/>
                    <a:pt x="35" y="106"/>
                    <a:pt x="35" y="106"/>
                  </a:cubicBezTo>
                  <a:cubicBezTo>
                    <a:pt x="35" y="93"/>
                    <a:pt x="35" y="93"/>
                    <a:pt x="35" y="93"/>
                  </a:cubicBezTo>
                  <a:cubicBezTo>
                    <a:pt x="50" y="90"/>
                    <a:pt x="58" y="80"/>
                    <a:pt x="58" y="69"/>
                  </a:cubicBezTo>
                  <a:cubicBezTo>
                    <a:pt x="58" y="57"/>
                    <a:pt x="52" y="50"/>
                    <a:pt x="36" y="44"/>
                  </a:cubicBezTo>
                  <a:cubicBezTo>
                    <a:pt x="25" y="40"/>
                    <a:pt x="20" y="37"/>
                    <a:pt x="20" y="33"/>
                  </a:cubicBezTo>
                  <a:cubicBezTo>
                    <a:pt x="20" y="30"/>
                    <a:pt x="23" y="26"/>
                    <a:pt x="32" y="26"/>
                  </a:cubicBezTo>
                  <a:cubicBezTo>
                    <a:pt x="41" y="26"/>
                    <a:pt x="47" y="29"/>
                    <a:pt x="50" y="30"/>
                  </a:cubicBezTo>
                  <a:cubicBezTo>
                    <a:pt x="54" y="16"/>
                    <a:pt x="54" y="16"/>
                    <a:pt x="54" y="16"/>
                  </a:cubicBezTo>
                  <a:cubicBezTo>
                    <a:pt x="50" y="14"/>
                    <a:pt x="44" y="12"/>
                    <a:pt x="35" y="11"/>
                  </a:cubicBezTo>
                  <a:cubicBezTo>
                    <a:pt x="35" y="0"/>
                    <a:pt x="35" y="0"/>
                    <a:pt x="35" y="0"/>
                  </a:cubicBezTo>
                  <a:cubicBezTo>
                    <a:pt x="22" y="0"/>
                    <a:pt x="22" y="0"/>
                    <a:pt x="22" y="0"/>
                  </a:cubicBezTo>
                  <a:cubicBezTo>
                    <a:pt x="22" y="12"/>
                    <a:pt x="22" y="12"/>
                    <a:pt x="22" y="12"/>
                  </a:cubicBezTo>
                  <a:cubicBezTo>
                    <a:pt x="9" y="15"/>
                    <a:pt x="1" y="24"/>
                    <a:pt x="1" y="36"/>
                  </a:cubicBezTo>
                  <a:cubicBezTo>
                    <a:pt x="1" y="48"/>
                    <a:pt x="10" y="55"/>
                    <a:pt x="24" y="59"/>
                  </a:cubicBezTo>
                  <a:cubicBezTo>
                    <a:pt x="34" y="63"/>
                    <a:pt x="38" y="66"/>
                    <a:pt x="38" y="71"/>
                  </a:cubicBezTo>
                  <a:cubicBezTo>
                    <a:pt x="38" y="76"/>
                    <a:pt x="33" y="79"/>
                    <a:pt x="2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3" name="Freeform 285"/>
            <p:cNvSpPr>
              <a:spLocks noEditPoints="1"/>
            </p:cNvSpPr>
            <p:nvPr/>
          </p:nvSpPr>
          <p:spPr bwMode="auto">
            <a:xfrm>
              <a:off x="7318772" y="2061475"/>
              <a:ext cx="89655" cy="90226"/>
            </a:xfrm>
            <a:custGeom>
              <a:avLst/>
              <a:gdLst>
                <a:gd name="T0" fmla="*/ 66 w 133"/>
                <a:gd name="T1" fmla="*/ 0 h 134"/>
                <a:gd name="T2" fmla="*/ 0 w 133"/>
                <a:gd name="T3" fmla="*/ 67 h 134"/>
                <a:gd name="T4" fmla="*/ 66 w 133"/>
                <a:gd name="T5" fmla="*/ 134 h 134"/>
                <a:gd name="T6" fmla="*/ 133 w 133"/>
                <a:gd name="T7" fmla="*/ 67 h 134"/>
                <a:gd name="T8" fmla="*/ 66 w 133"/>
                <a:gd name="T9" fmla="*/ 0 h 134"/>
                <a:gd name="T10" fmla="*/ 66 w 133"/>
                <a:gd name="T11" fmla="*/ 118 h 134"/>
                <a:gd name="T12" fmla="*/ 16 w 133"/>
                <a:gd name="T13" fmla="*/ 67 h 134"/>
                <a:gd name="T14" fmla="*/ 66 w 133"/>
                <a:gd name="T15" fmla="*/ 16 h 134"/>
                <a:gd name="T16" fmla="*/ 117 w 133"/>
                <a:gd name="T17" fmla="*/ 67 h 134"/>
                <a:gd name="T18" fmla="*/ 66 w 133"/>
                <a:gd name="T19"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4">
                  <a:moveTo>
                    <a:pt x="66" y="0"/>
                  </a:moveTo>
                  <a:cubicBezTo>
                    <a:pt x="30" y="0"/>
                    <a:pt x="0" y="30"/>
                    <a:pt x="0" y="67"/>
                  </a:cubicBezTo>
                  <a:cubicBezTo>
                    <a:pt x="0" y="104"/>
                    <a:pt x="30" y="134"/>
                    <a:pt x="66" y="134"/>
                  </a:cubicBezTo>
                  <a:cubicBezTo>
                    <a:pt x="103" y="134"/>
                    <a:pt x="133" y="104"/>
                    <a:pt x="133" y="67"/>
                  </a:cubicBezTo>
                  <a:cubicBezTo>
                    <a:pt x="133" y="30"/>
                    <a:pt x="103" y="0"/>
                    <a:pt x="66" y="0"/>
                  </a:cubicBezTo>
                  <a:close/>
                  <a:moveTo>
                    <a:pt x="66" y="118"/>
                  </a:moveTo>
                  <a:cubicBezTo>
                    <a:pt x="38" y="118"/>
                    <a:pt x="16" y="95"/>
                    <a:pt x="16" y="67"/>
                  </a:cubicBezTo>
                  <a:cubicBezTo>
                    <a:pt x="16" y="39"/>
                    <a:pt x="38" y="16"/>
                    <a:pt x="66" y="16"/>
                  </a:cubicBezTo>
                  <a:cubicBezTo>
                    <a:pt x="94" y="16"/>
                    <a:pt x="117" y="39"/>
                    <a:pt x="117" y="67"/>
                  </a:cubicBezTo>
                  <a:cubicBezTo>
                    <a:pt x="117" y="95"/>
                    <a:pt x="94" y="118"/>
                    <a:pt x="66"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4" name="Freeform 286"/>
            <p:cNvSpPr/>
            <p:nvPr/>
          </p:nvSpPr>
          <p:spPr bwMode="auto">
            <a:xfrm>
              <a:off x="7349038" y="2081747"/>
              <a:ext cx="27125" cy="49110"/>
            </a:xfrm>
            <a:custGeom>
              <a:avLst/>
              <a:gdLst>
                <a:gd name="T0" fmla="*/ 26 w 40"/>
                <a:gd name="T1" fmla="*/ 31 h 73"/>
                <a:gd name="T2" fmla="*/ 15 w 40"/>
                <a:gd name="T3" fmla="*/ 23 h 73"/>
                <a:gd name="T4" fmla="*/ 22 w 40"/>
                <a:gd name="T5" fmla="*/ 18 h 73"/>
                <a:gd name="T6" fmla="*/ 35 w 40"/>
                <a:gd name="T7" fmla="*/ 21 h 73"/>
                <a:gd name="T8" fmla="*/ 38 w 40"/>
                <a:gd name="T9" fmla="*/ 11 h 73"/>
                <a:gd name="T10" fmla="*/ 25 w 40"/>
                <a:gd name="T11" fmla="*/ 8 h 73"/>
                <a:gd name="T12" fmla="*/ 25 w 40"/>
                <a:gd name="T13" fmla="*/ 0 h 73"/>
                <a:gd name="T14" fmla="*/ 16 w 40"/>
                <a:gd name="T15" fmla="*/ 0 h 73"/>
                <a:gd name="T16" fmla="*/ 16 w 40"/>
                <a:gd name="T17" fmla="*/ 9 h 73"/>
                <a:gd name="T18" fmla="*/ 1 w 40"/>
                <a:gd name="T19" fmla="*/ 25 h 73"/>
                <a:gd name="T20" fmla="*/ 17 w 40"/>
                <a:gd name="T21" fmla="*/ 41 h 73"/>
                <a:gd name="T22" fmla="*/ 27 w 40"/>
                <a:gd name="T23" fmla="*/ 49 h 73"/>
                <a:gd name="T24" fmla="*/ 18 w 40"/>
                <a:gd name="T25" fmla="*/ 54 h 73"/>
                <a:gd name="T26" fmla="*/ 3 w 40"/>
                <a:gd name="T27" fmla="*/ 50 h 73"/>
                <a:gd name="T28" fmla="*/ 0 w 40"/>
                <a:gd name="T29" fmla="*/ 61 h 73"/>
                <a:gd name="T30" fmla="*/ 16 w 40"/>
                <a:gd name="T31" fmla="*/ 65 h 73"/>
                <a:gd name="T32" fmla="*/ 16 w 40"/>
                <a:gd name="T33" fmla="*/ 73 h 73"/>
                <a:gd name="T34" fmla="*/ 24 w 40"/>
                <a:gd name="T35" fmla="*/ 73 h 73"/>
                <a:gd name="T36" fmla="*/ 24 w 40"/>
                <a:gd name="T37" fmla="*/ 64 h 73"/>
                <a:gd name="T38" fmla="*/ 40 w 40"/>
                <a:gd name="T39" fmla="*/ 48 h 73"/>
                <a:gd name="T40" fmla="*/ 26 w 40"/>
                <a:gd name="T4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73">
                  <a:moveTo>
                    <a:pt x="26" y="31"/>
                  </a:moveTo>
                  <a:cubicBezTo>
                    <a:pt x="18" y="28"/>
                    <a:pt x="15" y="26"/>
                    <a:pt x="15" y="23"/>
                  </a:cubicBezTo>
                  <a:cubicBezTo>
                    <a:pt x="15" y="21"/>
                    <a:pt x="17" y="18"/>
                    <a:pt x="22" y="18"/>
                  </a:cubicBezTo>
                  <a:cubicBezTo>
                    <a:pt x="29" y="18"/>
                    <a:pt x="33" y="20"/>
                    <a:pt x="35" y="21"/>
                  </a:cubicBezTo>
                  <a:cubicBezTo>
                    <a:pt x="38" y="11"/>
                    <a:pt x="38" y="11"/>
                    <a:pt x="38" y="11"/>
                  </a:cubicBezTo>
                  <a:cubicBezTo>
                    <a:pt x="35" y="10"/>
                    <a:pt x="31" y="8"/>
                    <a:pt x="25" y="8"/>
                  </a:cubicBezTo>
                  <a:cubicBezTo>
                    <a:pt x="25" y="0"/>
                    <a:pt x="25" y="0"/>
                    <a:pt x="25" y="0"/>
                  </a:cubicBezTo>
                  <a:cubicBezTo>
                    <a:pt x="16" y="0"/>
                    <a:pt x="16" y="0"/>
                    <a:pt x="16" y="0"/>
                  </a:cubicBezTo>
                  <a:cubicBezTo>
                    <a:pt x="16" y="9"/>
                    <a:pt x="16" y="9"/>
                    <a:pt x="16" y="9"/>
                  </a:cubicBezTo>
                  <a:cubicBezTo>
                    <a:pt x="7" y="11"/>
                    <a:pt x="1" y="17"/>
                    <a:pt x="1" y="25"/>
                  </a:cubicBezTo>
                  <a:cubicBezTo>
                    <a:pt x="1" y="33"/>
                    <a:pt x="7" y="38"/>
                    <a:pt x="17" y="41"/>
                  </a:cubicBezTo>
                  <a:cubicBezTo>
                    <a:pt x="24" y="43"/>
                    <a:pt x="27" y="45"/>
                    <a:pt x="27" y="49"/>
                  </a:cubicBezTo>
                  <a:cubicBezTo>
                    <a:pt x="27" y="52"/>
                    <a:pt x="23" y="54"/>
                    <a:pt x="18" y="54"/>
                  </a:cubicBezTo>
                  <a:cubicBezTo>
                    <a:pt x="12" y="54"/>
                    <a:pt x="7" y="53"/>
                    <a:pt x="3" y="50"/>
                  </a:cubicBezTo>
                  <a:cubicBezTo>
                    <a:pt x="0" y="61"/>
                    <a:pt x="0" y="61"/>
                    <a:pt x="0" y="61"/>
                  </a:cubicBezTo>
                  <a:cubicBezTo>
                    <a:pt x="4" y="63"/>
                    <a:pt x="10" y="65"/>
                    <a:pt x="16" y="65"/>
                  </a:cubicBezTo>
                  <a:cubicBezTo>
                    <a:pt x="16" y="73"/>
                    <a:pt x="16" y="73"/>
                    <a:pt x="16" y="73"/>
                  </a:cubicBezTo>
                  <a:cubicBezTo>
                    <a:pt x="24" y="73"/>
                    <a:pt x="24" y="73"/>
                    <a:pt x="24" y="73"/>
                  </a:cubicBezTo>
                  <a:cubicBezTo>
                    <a:pt x="24" y="64"/>
                    <a:pt x="24" y="64"/>
                    <a:pt x="24" y="64"/>
                  </a:cubicBezTo>
                  <a:cubicBezTo>
                    <a:pt x="35" y="62"/>
                    <a:pt x="40" y="56"/>
                    <a:pt x="40" y="48"/>
                  </a:cubicBezTo>
                  <a:cubicBezTo>
                    <a:pt x="40" y="39"/>
                    <a:pt x="36" y="35"/>
                    <a:pt x="26"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5" name="Freeform 287"/>
            <p:cNvSpPr>
              <a:spLocks noEditPoints="1"/>
            </p:cNvSpPr>
            <p:nvPr/>
          </p:nvSpPr>
          <p:spPr bwMode="auto">
            <a:xfrm>
              <a:off x="7368739" y="1965538"/>
              <a:ext cx="79662" cy="80233"/>
            </a:xfrm>
            <a:custGeom>
              <a:avLst/>
              <a:gdLst>
                <a:gd name="T0" fmla="*/ 59 w 118"/>
                <a:gd name="T1" fmla="*/ 119 h 119"/>
                <a:gd name="T2" fmla="*/ 118 w 118"/>
                <a:gd name="T3" fmla="*/ 59 h 119"/>
                <a:gd name="T4" fmla="*/ 59 w 118"/>
                <a:gd name="T5" fmla="*/ 0 h 119"/>
                <a:gd name="T6" fmla="*/ 0 w 118"/>
                <a:gd name="T7" fmla="*/ 59 h 119"/>
                <a:gd name="T8" fmla="*/ 59 w 118"/>
                <a:gd name="T9" fmla="*/ 119 h 119"/>
                <a:gd name="T10" fmla="*/ 59 w 118"/>
                <a:gd name="T11" fmla="*/ 14 h 119"/>
                <a:gd name="T12" fmla="*/ 104 w 118"/>
                <a:gd name="T13" fmla="*/ 59 h 119"/>
                <a:gd name="T14" fmla="*/ 59 w 118"/>
                <a:gd name="T15" fmla="*/ 105 h 119"/>
                <a:gd name="T16" fmla="*/ 14 w 118"/>
                <a:gd name="T17" fmla="*/ 59 h 119"/>
                <a:gd name="T18" fmla="*/ 59 w 118"/>
                <a:gd name="T19" fmla="*/ 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9">
                  <a:moveTo>
                    <a:pt x="59" y="119"/>
                  </a:moveTo>
                  <a:cubicBezTo>
                    <a:pt x="91" y="119"/>
                    <a:pt x="118" y="92"/>
                    <a:pt x="118" y="59"/>
                  </a:cubicBezTo>
                  <a:cubicBezTo>
                    <a:pt x="118" y="27"/>
                    <a:pt x="91" y="0"/>
                    <a:pt x="59" y="0"/>
                  </a:cubicBezTo>
                  <a:cubicBezTo>
                    <a:pt x="26" y="0"/>
                    <a:pt x="0" y="27"/>
                    <a:pt x="0" y="59"/>
                  </a:cubicBezTo>
                  <a:cubicBezTo>
                    <a:pt x="0" y="92"/>
                    <a:pt x="26" y="119"/>
                    <a:pt x="59" y="119"/>
                  </a:cubicBezTo>
                  <a:close/>
                  <a:moveTo>
                    <a:pt x="59" y="14"/>
                  </a:moveTo>
                  <a:cubicBezTo>
                    <a:pt x="83" y="14"/>
                    <a:pt x="104" y="34"/>
                    <a:pt x="104" y="59"/>
                  </a:cubicBezTo>
                  <a:cubicBezTo>
                    <a:pt x="104" y="84"/>
                    <a:pt x="83" y="105"/>
                    <a:pt x="59" y="105"/>
                  </a:cubicBezTo>
                  <a:cubicBezTo>
                    <a:pt x="34" y="105"/>
                    <a:pt x="14" y="84"/>
                    <a:pt x="14" y="59"/>
                  </a:cubicBezTo>
                  <a:cubicBezTo>
                    <a:pt x="14" y="34"/>
                    <a:pt x="34" y="14"/>
                    <a:pt x="5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6" name="Freeform 288"/>
            <p:cNvSpPr/>
            <p:nvPr/>
          </p:nvSpPr>
          <p:spPr bwMode="auto">
            <a:xfrm>
              <a:off x="7395578" y="1983812"/>
              <a:ext cx="24270" cy="43971"/>
            </a:xfrm>
            <a:custGeom>
              <a:avLst/>
              <a:gdLst>
                <a:gd name="T0" fmla="*/ 16 w 36"/>
                <a:gd name="T1" fmla="*/ 48 h 65"/>
                <a:gd name="T2" fmla="*/ 3 w 36"/>
                <a:gd name="T3" fmla="*/ 45 h 65"/>
                <a:gd name="T4" fmla="*/ 0 w 36"/>
                <a:gd name="T5" fmla="*/ 54 h 65"/>
                <a:gd name="T6" fmla="*/ 14 w 36"/>
                <a:gd name="T7" fmla="*/ 57 h 65"/>
                <a:gd name="T8" fmla="*/ 14 w 36"/>
                <a:gd name="T9" fmla="*/ 65 h 65"/>
                <a:gd name="T10" fmla="*/ 22 w 36"/>
                <a:gd name="T11" fmla="*/ 65 h 65"/>
                <a:gd name="T12" fmla="*/ 22 w 36"/>
                <a:gd name="T13" fmla="*/ 57 h 65"/>
                <a:gd name="T14" fmla="*/ 36 w 36"/>
                <a:gd name="T15" fmla="*/ 42 h 65"/>
                <a:gd name="T16" fmla="*/ 22 w 36"/>
                <a:gd name="T17" fmla="*/ 27 h 65"/>
                <a:gd name="T18" fmla="*/ 13 w 36"/>
                <a:gd name="T19" fmla="*/ 20 h 65"/>
                <a:gd name="T20" fmla="*/ 20 w 36"/>
                <a:gd name="T21" fmla="*/ 16 h 65"/>
                <a:gd name="T22" fmla="*/ 31 w 36"/>
                <a:gd name="T23" fmla="*/ 19 h 65"/>
                <a:gd name="T24" fmla="*/ 33 w 36"/>
                <a:gd name="T25" fmla="*/ 10 h 65"/>
                <a:gd name="T26" fmla="*/ 22 w 36"/>
                <a:gd name="T27" fmla="*/ 7 h 65"/>
                <a:gd name="T28" fmla="*/ 22 w 36"/>
                <a:gd name="T29" fmla="*/ 0 h 65"/>
                <a:gd name="T30" fmla="*/ 14 w 36"/>
                <a:gd name="T31" fmla="*/ 0 h 65"/>
                <a:gd name="T32" fmla="*/ 14 w 36"/>
                <a:gd name="T33" fmla="*/ 8 h 65"/>
                <a:gd name="T34" fmla="*/ 1 w 36"/>
                <a:gd name="T35" fmla="*/ 22 h 65"/>
                <a:gd name="T36" fmla="*/ 15 w 36"/>
                <a:gd name="T37" fmla="*/ 36 h 65"/>
                <a:gd name="T38" fmla="*/ 24 w 36"/>
                <a:gd name="T39" fmla="*/ 43 h 65"/>
                <a:gd name="T40" fmla="*/ 16 w 36"/>
                <a:gd name="T41"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65">
                  <a:moveTo>
                    <a:pt x="16" y="48"/>
                  </a:moveTo>
                  <a:cubicBezTo>
                    <a:pt x="11" y="48"/>
                    <a:pt x="6" y="46"/>
                    <a:pt x="3" y="45"/>
                  </a:cubicBezTo>
                  <a:cubicBezTo>
                    <a:pt x="0" y="54"/>
                    <a:pt x="0" y="54"/>
                    <a:pt x="0" y="54"/>
                  </a:cubicBezTo>
                  <a:cubicBezTo>
                    <a:pt x="3" y="56"/>
                    <a:pt x="8" y="57"/>
                    <a:pt x="14" y="57"/>
                  </a:cubicBezTo>
                  <a:cubicBezTo>
                    <a:pt x="14" y="65"/>
                    <a:pt x="14" y="65"/>
                    <a:pt x="14" y="65"/>
                  </a:cubicBezTo>
                  <a:cubicBezTo>
                    <a:pt x="22" y="65"/>
                    <a:pt x="22" y="65"/>
                    <a:pt x="22" y="65"/>
                  </a:cubicBezTo>
                  <a:cubicBezTo>
                    <a:pt x="22" y="57"/>
                    <a:pt x="22" y="57"/>
                    <a:pt x="22" y="57"/>
                  </a:cubicBezTo>
                  <a:cubicBezTo>
                    <a:pt x="31" y="55"/>
                    <a:pt x="36" y="49"/>
                    <a:pt x="36" y="42"/>
                  </a:cubicBezTo>
                  <a:cubicBezTo>
                    <a:pt x="36" y="35"/>
                    <a:pt x="32" y="30"/>
                    <a:pt x="22" y="27"/>
                  </a:cubicBezTo>
                  <a:cubicBezTo>
                    <a:pt x="16" y="25"/>
                    <a:pt x="13" y="23"/>
                    <a:pt x="13" y="20"/>
                  </a:cubicBezTo>
                  <a:cubicBezTo>
                    <a:pt x="13" y="18"/>
                    <a:pt x="15" y="16"/>
                    <a:pt x="20" y="16"/>
                  </a:cubicBezTo>
                  <a:cubicBezTo>
                    <a:pt x="25" y="16"/>
                    <a:pt x="29" y="18"/>
                    <a:pt x="31" y="19"/>
                  </a:cubicBezTo>
                  <a:cubicBezTo>
                    <a:pt x="33" y="10"/>
                    <a:pt x="33" y="10"/>
                    <a:pt x="33" y="10"/>
                  </a:cubicBezTo>
                  <a:cubicBezTo>
                    <a:pt x="31" y="8"/>
                    <a:pt x="27" y="7"/>
                    <a:pt x="22" y="7"/>
                  </a:cubicBezTo>
                  <a:cubicBezTo>
                    <a:pt x="22" y="0"/>
                    <a:pt x="22" y="0"/>
                    <a:pt x="22" y="0"/>
                  </a:cubicBezTo>
                  <a:cubicBezTo>
                    <a:pt x="14" y="0"/>
                    <a:pt x="14" y="0"/>
                    <a:pt x="14" y="0"/>
                  </a:cubicBezTo>
                  <a:cubicBezTo>
                    <a:pt x="14" y="8"/>
                    <a:pt x="14" y="8"/>
                    <a:pt x="14" y="8"/>
                  </a:cubicBezTo>
                  <a:cubicBezTo>
                    <a:pt x="6" y="9"/>
                    <a:pt x="1" y="15"/>
                    <a:pt x="1" y="22"/>
                  </a:cubicBezTo>
                  <a:cubicBezTo>
                    <a:pt x="1" y="29"/>
                    <a:pt x="7" y="33"/>
                    <a:pt x="15" y="36"/>
                  </a:cubicBezTo>
                  <a:cubicBezTo>
                    <a:pt x="21" y="38"/>
                    <a:pt x="24" y="40"/>
                    <a:pt x="24" y="43"/>
                  </a:cubicBezTo>
                  <a:cubicBezTo>
                    <a:pt x="24" y="46"/>
                    <a:pt x="20" y="48"/>
                    <a:pt x="16"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7" name="Freeform 289"/>
            <p:cNvSpPr>
              <a:spLocks noEditPoints="1"/>
            </p:cNvSpPr>
            <p:nvPr/>
          </p:nvSpPr>
          <p:spPr bwMode="auto">
            <a:xfrm>
              <a:off x="7063797" y="1962968"/>
              <a:ext cx="79662" cy="80233"/>
            </a:xfrm>
            <a:custGeom>
              <a:avLst/>
              <a:gdLst>
                <a:gd name="T0" fmla="*/ 59 w 118"/>
                <a:gd name="T1" fmla="*/ 119 h 119"/>
                <a:gd name="T2" fmla="*/ 118 w 118"/>
                <a:gd name="T3" fmla="*/ 59 h 119"/>
                <a:gd name="T4" fmla="*/ 59 w 118"/>
                <a:gd name="T5" fmla="*/ 0 h 119"/>
                <a:gd name="T6" fmla="*/ 0 w 118"/>
                <a:gd name="T7" fmla="*/ 59 h 119"/>
                <a:gd name="T8" fmla="*/ 59 w 118"/>
                <a:gd name="T9" fmla="*/ 119 h 119"/>
                <a:gd name="T10" fmla="*/ 59 w 118"/>
                <a:gd name="T11" fmla="*/ 14 h 119"/>
                <a:gd name="T12" fmla="*/ 103 w 118"/>
                <a:gd name="T13" fmla="*/ 59 h 119"/>
                <a:gd name="T14" fmla="*/ 59 w 118"/>
                <a:gd name="T15" fmla="*/ 104 h 119"/>
                <a:gd name="T16" fmla="*/ 14 w 118"/>
                <a:gd name="T17" fmla="*/ 59 h 119"/>
                <a:gd name="T18" fmla="*/ 59 w 118"/>
                <a:gd name="T19" fmla="*/ 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9">
                  <a:moveTo>
                    <a:pt x="59" y="119"/>
                  </a:moveTo>
                  <a:cubicBezTo>
                    <a:pt x="91" y="119"/>
                    <a:pt x="118" y="92"/>
                    <a:pt x="118" y="59"/>
                  </a:cubicBezTo>
                  <a:cubicBezTo>
                    <a:pt x="118" y="26"/>
                    <a:pt x="91" y="0"/>
                    <a:pt x="59" y="0"/>
                  </a:cubicBezTo>
                  <a:cubicBezTo>
                    <a:pt x="26" y="0"/>
                    <a:pt x="0" y="26"/>
                    <a:pt x="0" y="59"/>
                  </a:cubicBezTo>
                  <a:cubicBezTo>
                    <a:pt x="0" y="92"/>
                    <a:pt x="26" y="119"/>
                    <a:pt x="59" y="119"/>
                  </a:cubicBezTo>
                  <a:close/>
                  <a:moveTo>
                    <a:pt x="59" y="14"/>
                  </a:moveTo>
                  <a:cubicBezTo>
                    <a:pt x="83" y="14"/>
                    <a:pt x="103" y="34"/>
                    <a:pt x="103" y="59"/>
                  </a:cubicBezTo>
                  <a:cubicBezTo>
                    <a:pt x="103" y="84"/>
                    <a:pt x="83" y="104"/>
                    <a:pt x="59" y="104"/>
                  </a:cubicBezTo>
                  <a:cubicBezTo>
                    <a:pt x="34" y="104"/>
                    <a:pt x="14" y="84"/>
                    <a:pt x="14" y="59"/>
                  </a:cubicBezTo>
                  <a:cubicBezTo>
                    <a:pt x="14" y="34"/>
                    <a:pt x="34" y="14"/>
                    <a:pt x="5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68" name="Freeform 290"/>
            <p:cNvSpPr/>
            <p:nvPr/>
          </p:nvSpPr>
          <p:spPr bwMode="auto">
            <a:xfrm>
              <a:off x="7090637" y="1981242"/>
              <a:ext cx="24270" cy="43686"/>
            </a:xfrm>
            <a:custGeom>
              <a:avLst/>
              <a:gdLst>
                <a:gd name="T0" fmla="*/ 16 w 36"/>
                <a:gd name="T1" fmla="*/ 48 h 65"/>
                <a:gd name="T2" fmla="*/ 3 w 36"/>
                <a:gd name="T3" fmla="*/ 44 h 65"/>
                <a:gd name="T4" fmla="*/ 0 w 36"/>
                <a:gd name="T5" fmla="*/ 54 h 65"/>
                <a:gd name="T6" fmla="*/ 14 w 36"/>
                <a:gd name="T7" fmla="*/ 57 h 65"/>
                <a:gd name="T8" fmla="*/ 14 w 36"/>
                <a:gd name="T9" fmla="*/ 65 h 65"/>
                <a:gd name="T10" fmla="*/ 22 w 36"/>
                <a:gd name="T11" fmla="*/ 65 h 65"/>
                <a:gd name="T12" fmla="*/ 22 w 36"/>
                <a:gd name="T13" fmla="*/ 56 h 65"/>
                <a:gd name="T14" fmla="*/ 36 w 36"/>
                <a:gd name="T15" fmla="*/ 42 h 65"/>
                <a:gd name="T16" fmla="*/ 22 w 36"/>
                <a:gd name="T17" fmla="*/ 27 h 65"/>
                <a:gd name="T18" fmla="*/ 13 w 36"/>
                <a:gd name="T19" fmla="*/ 20 h 65"/>
                <a:gd name="T20" fmla="*/ 20 w 36"/>
                <a:gd name="T21" fmla="*/ 16 h 65"/>
                <a:gd name="T22" fmla="*/ 31 w 36"/>
                <a:gd name="T23" fmla="*/ 18 h 65"/>
                <a:gd name="T24" fmla="*/ 33 w 36"/>
                <a:gd name="T25" fmla="*/ 9 h 65"/>
                <a:gd name="T26" fmla="*/ 22 w 36"/>
                <a:gd name="T27" fmla="*/ 7 h 65"/>
                <a:gd name="T28" fmla="*/ 22 w 36"/>
                <a:gd name="T29" fmla="*/ 0 h 65"/>
                <a:gd name="T30" fmla="*/ 14 w 36"/>
                <a:gd name="T31" fmla="*/ 0 h 65"/>
                <a:gd name="T32" fmla="*/ 14 w 36"/>
                <a:gd name="T33" fmla="*/ 7 h 65"/>
                <a:gd name="T34" fmla="*/ 1 w 36"/>
                <a:gd name="T35" fmla="*/ 22 h 65"/>
                <a:gd name="T36" fmla="*/ 15 w 36"/>
                <a:gd name="T37" fmla="*/ 36 h 65"/>
                <a:gd name="T38" fmla="*/ 23 w 36"/>
                <a:gd name="T39" fmla="*/ 43 h 65"/>
                <a:gd name="T40" fmla="*/ 16 w 36"/>
                <a:gd name="T41"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65">
                  <a:moveTo>
                    <a:pt x="16" y="48"/>
                  </a:moveTo>
                  <a:cubicBezTo>
                    <a:pt x="11" y="48"/>
                    <a:pt x="6" y="46"/>
                    <a:pt x="3" y="44"/>
                  </a:cubicBezTo>
                  <a:cubicBezTo>
                    <a:pt x="0" y="54"/>
                    <a:pt x="0" y="54"/>
                    <a:pt x="0" y="54"/>
                  </a:cubicBezTo>
                  <a:cubicBezTo>
                    <a:pt x="3" y="55"/>
                    <a:pt x="8" y="57"/>
                    <a:pt x="14" y="57"/>
                  </a:cubicBezTo>
                  <a:cubicBezTo>
                    <a:pt x="14" y="65"/>
                    <a:pt x="14" y="65"/>
                    <a:pt x="14" y="65"/>
                  </a:cubicBezTo>
                  <a:cubicBezTo>
                    <a:pt x="22" y="65"/>
                    <a:pt x="22" y="65"/>
                    <a:pt x="22" y="65"/>
                  </a:cubicBezTo>
                  <a:cubicBezTo>
                    <a:pt x="22" y="56"/>
                    <a:pt x="22" y="56"/>
                    <a:pt x="22" y="56"/>
                  </a:cubicBezTo>
                  <a:cubicBezTo>
                    <a:pt x="31" y="55"/>
                    <a:pt x="36" y="49"/>
                    <a:pt x="36" y="42"/>
                  </a:cubicBezTo>
                  <a:cubicBezTo>
                    <a:pt x="36" y="35"/>
                    <a:pt x="32" y="30"/>
                    <a:pt x="22" y="27"/>
                  </a:cubicBezTo>
                  <a:cubicBezTo>
                    <a:pt x="16" y="24"/>
                    <a:pt x="13" y="23"/>
                    <a:pt x="13" y="20"/>
                  </a:cubicBezTo>
                  <a:cubicBezTo>
                    <a:pt x="13" y="18"/>
                    <a:pt x="14" y="16"/>
                    <a:pt x="20" y="16"/>
                  </a:cubicBezTo>
                  <a:cubicBezTo>
                    <a:pt x="25" y="16"/>
                    <a:pt x="29" y="17"/>
                    <a:pt x="31" y="18"/>
                  </a:cubicBezTo>
                  <a:cubicBezTo>
                    <a:pt x="33" y="9"/>
                    <a:pt x="33" y="9"/>
                    <a:pt x="33" y="9"/>
                  </a:cubicBezTo>
                  <a:cubicBezTo>
                    <a:pt x="31" y="8"/>
                    <a:pt x="27" y="7"/>
                    <a:pt x="22" y="7"/>
                  </a:cubicBezTo>
                  <a:cubicBezTo>
                    <a:pt x="22" y="0"/>
                    <a:pt x="22" y="0"/>
                    <a:pt x="22" y="0"/>
                  </a:cubicBezTo>
                  <a:cubicBezTo>
                    <a:pt x="14" y="0"/>
                    <a:pt x="14" y="0"/>
                    <a:pt x="14" y="0"/>
                  </a:cubicBezTo>
                  <a:cubicBezTo>
                    <a:pt x="14" y="7"/>
                    <a:pt x="14" y="7"/>
                    <a:pt x="14" y="7"/>
                  </a:cubicBezTo>
                  <a:cubicBezTo>
                    <a:pt x="6" y="9"/>
                    <a:pt x="1" y="14"/>
                    <a:pt x="1" y="22"/>
                  </a:cubicBezTo>
                  <a:cubicBezTo>
                    <a:pt x="1" y="29"/>
                    <a:pt x="6" y="33"/>
                    <a:pt x="15" y="36"/>
                  </a:cubicBezTo>
                  <a:cubicBezTo>
                    <a:pt x="21" y="38"/>
                    <a:pt x="23" y="40"/>
                    <a:pt x="23" y="43"/>
                  </a:cubicBezTo>
                  <a:cubicBezTo>
                    <a:pt x="23" y="46"/>
                    <a:pt x="20" y="48"/>
                    <a:pt x="16"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69" name="组合 68"/>
          <p:cNvGrpSpPr/>
          <p:nvPr/>
        </p:nvGrpSpPr>
        <p:grpSpPr>
          <a:xfrm>
            <a:off x="5846669" y="1405839"/>
            <a:ext cx="640150" cy="644432"/>
            <a:chOff x="5606473" y="710652"/>
            <a:chExt cx="640150" cy="644432"/>
          </a:xfrm>
          <a:solidFill>
            <a:schemeClr val="bg1"/>
          </a:solidFill>
        </p:grpSpPr>
        <p:sp>
          <p:nvSpPr>
            <p:cNvPr id="70" name="Freeform 293"/>
            <p:cNvSpPr/>
            <p:nvPr/>
          </p:nvSpPr>
          <p:spPr bwMode="auto">
            <a:xfrm>
              <a:off x="6055035" y="710652"/>
              <a:ext cx="191588" cy="644432"/>
            </a:xfrm>
            <a:custGeom>
              <a:avLst/>
              <a:gdLst>
                <a:gd name="T0" fmla="*/ 0 w 284"/>
                <a:gd name="T1" fmla="*/ 300 h 955"/>
                <a:gd name="T2" fmla="*/ 36 w 284"/>
                <a:gd name="T3" fmla="*/ 327 h 955"/>
                <a:gd name="T4" fmla="*/ 137 w 284"/>
                <a:gd name="T5" fmla="*/ 118 h 955"/>
                <a:gd name="T6" fmla="*/ 248 w 284"/>
                <a:gd name="T7" fmla="*/ 478 h 955"/>
                <a:gd name="T8" fmla="*/ 137 w 284"/>
                <a:gd name="T9" fmla="*/ 837 h 955"/>
                <a:gd name="T10" fmla="*/ 36 w 284"/>
                <a:gd name="T11" fmla="*/ 629 h 955"/>
                <a:gd name="T12" fmla="*/ 0 w 284"/>
                <a:gd name="T13" fmla="*/ 655 h 955"/>
                <a:gd name="T14" fmla="*/ 137 w 284"/>
                <a:gd name="T15" fmla="*/ 955 h 955"/>
                <a:gd name="T16" fmla="*/ 284 w 284"/>
                <a:gd name="T17" fmla="*/ 478 h 955"/>
                <a:gd name="T18" fmla="*/ 137 w 284"/>
                <a:gd name="T19" fmla="*/ 0 h 955"/>
                <a:gd name="T20" fmla="*/ 0 w 284"/>
                <a:gd name="T21" fmla="*/ 30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955">
                  <a:moveTo>
                    <a:pt x="0" y="300"/>
                  </a:moveTo>
                  <a:cubicBezTo>
                    <a:pt x="13" y="308"/>
                    <a:pt x="25" y="317"/>
                    <a:pt x="36" y="327"/>
                  </a:cubicBezTo>
                  <a:cubicBezTo>
                    <a:pt x="54" y="204"/>
                    <a:pt x="92" y="118"/>
                    <a:pt x="137" y="118"/>
                  </a:cubicBezTo>
                  <a:cubicBezTo>
                    <a:pt x="198" y="118"/>
                    <a:pt x="248" y="279"/>
                    <a:pt x="248" y="478"/>
                  </a:cubicBezTo>
                  <a:cubicBezTo>
                    <a:pt x="248" y="676"/>
                    <a:pt x="198" y="837"/>
                    <a:pt x="137" y="837"/>
                  </a:cubicBezTo>
                  <a:cubicBezTo>
                    <a:pt x="92" y="837"/>
                    <a:pt x="54" y="752"/>
                    <a:pt x="36" y="629"/>
                  </a:cubicBezTo>
                  <a:cubicBezTo>
                    <a:pt x="25" y="638"/>
                    <a:pt x="13" y="647"/>
                    <a:pt x="0" y="655"/>
                  </a:cubicBezTo>
                  <a:cubicBezTo>
                    <a:pt x="22" y="831"/>
                    <a:pt x="75" y="955"/>
                    <a:pt x="137" y="955"/>
                  </a:cubicBezTo>
                  <a:cubicBezTo>
                    <a:pt x="218" y="955"/>
                    <a:pt x="284" y="741"/>
                    <a:pt x="284" y="478"/>
                  </a:cubicBezTo>
                  <a:cubicBezTo>
                    <a:pt x="284" y="214"/>
                    <a:pt x="218" y="0"/>
                    <a:pt x="137" y="0"/>
                  </a:cubicBezTo>
                  <a:cubicBezTo>
                    <a:pt x="75" y="0"/>
                    <a:pt x="22" y="124"/>
                    <a:pt x="0" y="3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1" name="Freeform 294"/>
            <p:cNvSpPr/>
            <p:nvPr/>
          </p:nvSpPr>
          <p:spPr bwMode="auto">
            <a:xfrm>
              <a:off x="6097578" y="850274"/>
              <a:ext cx="106501" cy="365759"/>
            </a:xfrm>
            <a:custGeom>
              <a:avLst/>
              <a:gdLst>
                <a:gd name="T0" fmla="*/ 26 w 158"/>
                <a:gd name="T1" fmla="*/ 368 h 542"/>
                <a:gd name="T2" fmla="*/ 0 w 158"/>
                <a:gd name="T3" fmla="*/ 397 h 542"/>
                <a:gd name="T4" fmla="*/ 74 w 158"/>
                <a:gd name="T5" fmla="*/ 542 h 542"/>
                <a:gd name="T6" fmla="*/ 158 w 158"/>
                <a:gd name="T7" fmla="*/ 271 h 542"/>
                <a:gd name="T8" fmla="*/ 74 w 158"/>
                <a:gd name="T9" fmla="*/ 0 h 542"/>
                <a:gd name="T10" fmla="*/ 0 w 158"/>
                <a:gd name="T11" fmla="*/ 144 h 542"/>
                <a:gd name="T12" fmla="*/ 26 w 158"/>
                <a:gd name="T13" fmla="*/ 174 h 542"/>
                <a:gd name="T14" fmla="*/ 74 w 158"/>
                <a:gd name="T15" fmla="*/ 88 h 542"/>
                <a:gd name="T16" fmla="*/ 130 w 158"/>
                <a:gd name="T17" fmla="*/ 271 h 542"/>
                <a:gd name="T18" fmla="*/ 74 w 158"/>
                <a:gd name="T19" fmla="*/ 453 h 542"/>
                <a:gd name="T20" fmla="*/ 26 w 158"/>
                <a:gd name="T21" fmla="*/ 36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542">
                  <a:moveTo>
                    <a:pt x="26" y="368"/>
                  </a:moveTo>
                  <a:cubicBezTo>
                    <a:pt x="18" y="378"/>
                    <a:pt x="10" y="388"/>
                    <a:pt x="0" y="397"/>
                  </a:cubicBezTo>
                  <a:cubicBezTo>
                    <a:pt x="14" y="483"/>
                    <a:pt x="42" y="542"/>
                    <a:pt x="74" y="542"/>
                  </a:cubicBezTo>
                  <a:cubicBezTo>
                    <a:pt x="120" y="542"/>
                    <a:pt x="158" y="420"/>
                    <a:pt x="158" y="271"/>
                  </a:cubicBezTo>
                  <a:cubicBezTo>
                    <a:pt x="158" y="121"/>
                    <a:pt x="120" y="0"/>
                    <a:pt x="74" y="0"/>
                  </a:cubicBezTo>
                  <a:cubicBezTo>
                    <a:pt x="42" y="0"/>
                    <a:pt x="14" y="58"/>
                    <a:pt x="0" y="144"/>
                  </a:cubicBezTo>
                  <a:cubicBezTo>
                    <a:pt x="10" y="153"/>
                    <a:pt x="18" y="163"/>
                    <a:pt x="26" y="174"/>
                  </a:cubicBezTo>
                  <a:cubicBezTo>
                    <a:pt x="36" y="122"/>
                    <a:pt x="54" y="88"/>
                    <a:pt x="74" y="88"/>
                  </a:cubicBezTo>
                  <a:cubicBezTo>
                    <a:pt x="105" y="88"/>
                    <a:pt x="130" y="170"/>
                    <a:pt x="130" y="271"/>
                  </a:cubicBezTo>
                  <a:cubicBezTo>
                    <a:pt x="130" y="371"/>
                    <a:pt x="105" y="453"/>
                    <a:pt x="74" y="453"/>
                  </a:cubicBezTo>
                  <a:cubicBezTo>
                    <a:pt x="54" y="453"/>
                    <a:pt x="36" y="419"/>
                    <a:pt x="26"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2" name="Freeform 295"/>
            <p:cNvSpPr/>
            <p:nvPr/>
          </p:nvSpPr>
          <p:spPr bwMode="auto">
            <a:xfrm>
              <a:off x="6131270" y="969053"/>
              <a:ext cx="35691" cy="127630"/>
            </a:xfrm>
            <a:custGeom>
              <a:avLst/>
              <a:gdLst>
                <a:gd name="T0" fmla="*/ 24 w 53"/>
                <a:gd name="T1" fmla="*/ 0 h 189"/>
                <a:gd name="T2" fmla="*/ 0 w 53"/>
                <a:gd name="T3" fmla="*/ 39 h 189"/>
                <a:gd name="T4" fmla="*/ 12 w 53"/>
                <a:gd name="T5" fmla="*/ 95 h 189"/>
                <a:gd name="T6" fmla="*/ 0 w 53"/>
                <a:gd name="T7" fmla="*/ 150 h 189"/>
                <a:gd name="T8" fmla="*/ 24 w 53"/>
                <a:gd name="T9" fmla="*/ 189 h 189"/>
                <a:gd name="T10" fmla="*/ 53 w 53"/>
                <a:gd name="T11" fmla="*/ 95 h 189"/>
                <a:gd name="T12" fmla="*/ 24 w 53"/>
                <a:gd name="T13" fmla="*/ 0 h 189"/>
              </a:gdLst>
              <a:ahLst/>
              <a:cxnLst>
                <a:cxn ang="0">
                  <a:pos x="T0" y="T1"/>
                </a:cxn>
                <a:cxn ang="0">
                  <a:pos x="T2" y="T3"/>
                </a:cxn>
                <a:cxn ang="0">
                  <a:pos x="T4" y="T5"/>
                </a:cxn>
                <a:cxn ang="0">
                  <a:pos x="T6" y="T7"/>
                </a:cxn>
                <a:cxn ang="0">
                  <a:pos x="T8" y="T9"/>
                </a:cxn>
                <a:cxn ang="0">
                  <a:pos x="T10" y="T11"/>
                </a:cxn>
                <a:cxn ang="0">
                  <a:pos x="T12" y="T13"/>
                </a:cxn>
              </a:cxnLst>
              <a:rect l="0" t="0" r="r" b="b"/>
              <a:pathLst>
                <a:path w="53" h="189">
                  <a:moveTo>
                    <a:pt x="24" y="0"/>
                  </a:moveTo>
                  <a:cubicBezTo>
                    <a:pt x="14" y="0"/>
                    <a:pt x="6" y="16"/>
                    <a:pt x="0" y="39"/>
                  </a:cubicBezTo>
                  <a:cubicBezTo>
                    <a:pt x="8" y="57"/>
                    <a:pt x="12" y="76"/>
                    <a:pt x="12" y="95"/>
                  </a:cubicBezTo>
                  <a:cubicBezTo>
                    <a:pt x="12" y="114"/>
                    <a:pt x="8" y="132"/>
                    <a:pt x="0" y="150"/>
                  </a:cubicBezTo>
                  <a:cubicBezTo>
                    <a:pt x="6" y="174"/>
                    <a:pt x="14" y="189"/>
                    <a:pt x="24" y="189"/>
                  </a:cubicBezTo>
                  <a:cubicBezTo>
                    <a:pt x="40" y="189"/>
                    <a:pt x="53" y="146"/>
                    <a:pt x="53" y="95"/>
                  </a:cubicBezTo>
                  <a:cubicBezTo>
                    <a:pt x="53" y="43"/>
                    <a:pt x="40"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3" name="Freeform 296"/>
            <p:cNvSpPr/>
            <p:nvPr/>
          </p:nvSpPr>
          <p:spPr bwMode="auto">
            <a:xfrm>
              <a:off x="5606473" y="944783"/>
              <a:ext cx="520228" cy="181594"/>
            </a:xfrm>
            <a:custGeom>
              <a:avLst/>
              <a:gdLst>
                <a:gd name="T0" fmla="*/ 437 w 1822"/>
                <a:gd name="T1" fmla="*/ 442 h 636"/>
                <a:gd name="T2" fmla="*/ 1366 w 1822"/>
                <a:gd name="T3" fmla="*/ 423 h 636"/>
                <a:gd name="T4" fmla="*/ 1366 w 1822"/>
                <a:gd name="T5" fmla="*/ 513 h 636"/>
                <a:gd name="T6" fmla="*/ 1822 w 1822"/>
                <a:gd name="T7" fmla="*/ 319 h 636"/>
                <a:gd name="T8" fmla="*/ 1366 w 1822"/>
                <a:gd name="T9" fmla="*/ 125 h 636"/>
                <a:gd name="T10" fmla="*/ 1366 w 1822"/>
                <a:gd name="T11" fmla="*/ 215 h 636"/>
                <a:gd name="T12" fmla="*/ 437 w 1822"/>
                <a:gd name="T13" fmla="*/ 196 h 636"/>
                <a:gd name="T14" fmla="*/ 387 w 1822"/>
                <a:gd name="T15" fmla="*/ 35 h 636"/>
                <a:gd name="T16" fmla="*/ 0 w 1822"/>
                <a:gd name="T17" fmla="*/ 0 h 636"/>
                <a:gd name="T18" fmla="*/ 85 w 1822"/>
                <a:gd name="T19" fmla="*/ 302 h 636"/>
                <a:gd name="T20" fmla="*/ 1285 w 1822"/>
                <a:gd name="T21" fmla="*/ 302 h 636"/>
                <a:gd name="T22" fmla="*/ 1285 w 1822"/>
                <a:gd name="T23" fmla="*/ 331 h 636"/>
                <a:gd name="T24" fmla="*/ 85 w 1822"/>
                <a:gd name="T25" fmla="*/ 331 h 636"/>
                <a:gd name="T26" fmla="*/ 0 w 1822"/>
                <a:gd name="T27" fmla="*/ 636 h 636"/>
                <a:gd name="T28" fmla="*/ 387 w 1822"/>
                <a:gd name="T29" fmla="*/ 600 h 636"/>
                <a:gd name="T30" fmla="*/ 437 w 1822"/>
                <a:gd name="T31" fmla="*/ 44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22" h="636">
                  <a:moveTo>
                    <a:pt x="437" y="442"/>
                  </a:moveTo>
                  <a:lnTo>
                    <a:pt x="1366" y="423"/>
                  </a:lnTo>
                  <a:lnTo>
                    <a:pt x="1366" y="513"/>
                  </a:lnTo>
                  <a:lnTo>
                    <a:pt x="1822" y="319"/>
                  </a:lnTo>
                  <a:lnTo>
                    <a:pt x="1366" y="125"/>
                  </a:lnTo>
                  <a:lnTo>
                    <a:pt x="1366" y="215"/>
                  </a:lnTo>
                  <a:lnTo>
                    <a:pt x="437" y="196"/>
                  </a:lnTo>
                  <a:lnTo>
                    <a:pt x="387" y="35"/>
                  </a:lnTo>
                  <a:lnTo>
                    <a:pt x="0" y="0"/>
                  </a:lnTo>
                  <a:lnTo>
                    <a:pt x="85" y="302"/>
                  </a:lnTo>
                  <a:lnTo>
                    <a:pt x="1285" y="302"/>
                  </a:lnTo>
                  <a:lnTo>
                    <a:pt x="1285" y="331"/>
                  </a:lnTo>
                  <a:lnTo>
                    <a:pt x="85" y="331"/>
                  </a:lnTo>
                  <a:lnTo>
                    <a:pt x="0" y="636"/>
                  </a:lnTo>
                  <a:lnTo>
                    <a:pt x="387" y="600"/>
                  </a:lnTo>
                  <a:lnTo>
                    <a:pt x="437" y="4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4" name="Freeform 297"/>
            <p:cNvSpPr/>
            <p:nvPr/>
          </p:nvSpPr>
          <p:spPr bwMode="auto">
            <a:xfrm>
              <a:off x="5828898" y="1080979"/>
              <a:ext cx="278673" cy="180167"/>
            </a:xfrm>
            <a:custGeom>
              <a:avLst/>
              <a:gdLst>
                <a:gd name="T0" fmla="*/ 301 w 976"/>
                <a:gd name="T1" fmla="*/ 442 h 631"/>
                <a:gd name="T2" fmla="*/ 766 w 976"/>
                <a:gd name="T3" fmla="*/ 166 h 631"/>
                <a:gd name="T4" fmla="*/ 783 w 976"/>
                <a:gd name="T5" fmla="*/ 194 h 631"/>
                <a:gd name="T6" fmla="*/ 976 w 976"/>
                <a:gd name="T7" fmla="*/ 0 h 631"/>
                <a:gd name="T8" fmla="*/ 712 w 976"/>
                <a:gd name="T9" fmla="*/ 74 h 631"/>
                <a:gd name="T10" fmla="*/ 728 w 976"/>
                <a:gd name="T11" fmla="*/ 99 h 631"/>
                <a:gd name="T12" fmla="*/ 256 w 976"/>
                <a:gd name="T13" fmla="*/ 367 h 631"/>
                <a:gd name="T14" fmla="*/ 201 w 976"/>
                <a:gd name="T15" fmla="*/ 331 h 631"/>
                <a:gd name="T16" fmla="*/ 0 w 976"/>
                <a:gd name="T17" fmla="*/ 433 h 631"/>
                <a:gd name="T18" fmla="*/ 97 w 976"/>
                <a:gd name="T19" fmla="*/ 501 h 631"/>
                <a:gd name="T20" fmla="*/ 702 w 976"/>
                <a:gd name="T21" fmla="*/ 151 h 631"/>
                <a:gd name="T22" fmla="*/ 709 w 976"/>
                <a:gd name="T23" fmla="*/ 161 h 631"/>
                <a:gd name="T24" fmla="*/ 102 w 976"/>
                <a:gd name="T25" fmla="*/ 511 h 631"/>
                <a:gd name="T26" fmla="*/ 114 w 976"/>
                <a:gd name="T27" fmla="*/ 631 h 631"/>
                <a:gd name="T28" fmla="*/ 303 w 976"/>
                <a:gd name="T29" fmla="*/ 506 h 631"/>
                <a:gd name="T30" fmla="*/ 301 w 976"/>
                <a:gd name="T31" fmla="*/ 44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6" h="631">
                  <a:moveTo>
                    <a:pt x="301" y="442"/>
                  </a:moveTo>
                  <a:lnTo>
                    <a:pt x="766" y="166"/>
                  </a:lnTo>
                  <a:lnTo>
                    <a:pt x="783" y="194"/>
                  </a:lnTo>
                  <a:lnTo>
                    <a:pt x="976" y="0"/>
                  </a:lnTo>
                  <a:lnTo>
                    <a:pt x="712" y="74"/>
                  </a:lnTo>
                  <a:lnTo>
                    <a:pt x="728" y="99"/>
                  </a:lnTo>
                  <a:lnTo>
                    <a:pt x="256" y="367"/>
                  </a:lnTo>
                  <a:lnTo>
                    <a:pt x="201" y="331"/>
                  </a:lnTo>
                  <a:lnTo>
                    <a:pt x="0" y="433"/>
                  </a:lnTo>
                  <a:lnTo>
                    <a:pt x="97" y="501"/>
                  </a:lnTo>
                  <a:lnTo>
                    <a:pt x="702" y="151"/>
                  </a:lnTo>
                  <a:lnTo>
                    <a:pt x="709" y="161"/>
                  </a:lnTo>
                  <a:lnTo>
                    <a:pt x="102" y="511"/>
                  </a:lnTo>
                  <a:lnTo>
                    <a:pt x="114" y="631"/>
                  </a:lnTo>
                  <a:lnTo>
                    <a:pt x="303" y="506"/>
                  </a:lnTo>
                  <a:lnTo>
                    <a:pt x="301" y="4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5" name="Freeform 298"/>
            <p:cNvSpPr/>
            <p:nvPr/>
          </p:nvSpPr>
          <p:spPr bwMode="auto">
            <a:xfrm>
              <a:off x="5825757" y="809729"/>
              <a:ext cx="278673" cy="180167"/>
            </a:xfrm>
            <a:custGeom>
              <a:avLst/>
              <a:gdLst>
                <a:gd name="T0" fmla="*/ 727 w 976"/>
                <a:gd name="T1" fmla="*/ 530 h 631"/>
                <a:gd name="T2" fmla="*/ 711 w 976"/>
                <a:gd name="T3" fmla="*/ 558 h 631"/>
                <a:gd name="T4" fmla="*/ 976 w 976"/>
                <a:gd name="T5" fmla="*/ 631 h 631"/>
                <a:gd name="T6" fmla="*/ 779 w 976"/>
                <a:gd name="T7" fmla="*/ 437 h 631"/>
                <a:gd name="T8" fmla="*/ 765 w 976"/>
                <a:gd name="T9" fmla="*/ 466 h 631"/>
                <a:gd name="T10" fmla="*/ 300 w 976"/>
                <a:gd name="T11" fmla="*/ 189 h 631"/>
                <a:gd name="T12" fmla="*/ 302 w 976"/>
                <a:gd name="T13" fmla="*/ 126 h 631"/>
                <a:gd name="T14" fmla="*/ 113 w 976"/>
                <a:gd name="T15" fmla="*/ 0 h 631"/>
                <a:gd name="T16" fmla="*/ 101 w 976"/>
                <a:gd name="T17" fmla="*/ 118 h 631"/>
                <a:gd name="T18" fmla="*/ 709 w 976"/>
                <a:gd name="T19" fmla="*/ 471 h 631"/>
                <a:gd name="T20" fmla="*/ 704 w 976"/>
                <a:gd name="T21" fmla="*/ 478 h 631"/>
                <a:gd name="T22" fmla="*/ 97 w 976"/>
                <a:gd name="T23" fmla="*/ 128 h 631"/>
                <a:gd name="T24" fmla="*/ 0 w 976"/>
                <a:gd name="T25" fmla="*/ 199 h 631"/>
                <a:gd name="T26" fmla="*/ 201 w 976"/>
                <a:gd name="T27" fmla="*/ 300 h 631"/>
                <a:gd name="T28" fmla="*/ 255 w 976"/>
                <a:gd name="T29" fmla="*/ 265 h 631"/>
                <a:gd name="T30" fmla="*/ 727 w 976"/>
                <a:gd name="T31" fmla="*/ 5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6" h="631">
                  <a:moveTo>
                    <a:pt x="727" y="530"/>
                  </a:moveTo>
                  <a:lnTo>
                    <a:pt x="711" y="558"/>
                  </a:lnTo>
                  <a:lnTo>
                    <a:pt x="976" y="631"/>
                  </a:lnTo>
                  <a:lnTo>
                    <a:pt x="779" y="437"/>
                  </a:lnTo>
                  <a:lnTo>
                    <a:pt x="765" y="466"/>
                  </a:lnTo>
                  <a:lnTo>
                    <a:pt x="300" y="189"/>
                  </a:lnTo>
                  <a:lnTo>
                    <a:pt x="302" y="126"/>
                  </a:lnTo>
                  <a:lnTo>
                    <a:pt x="113" y="0"/>
                  </a:lnTo>
                  <a:lnTo>
                    <a:pt x="101" y="118"/>
                  </a:lnTo>
                  <a:lnTo>
                    <a:pt x="709" y="471"/>
                  </a:lnTo>
                  <a:lnTo>
                    <a:pt x="704" y="478"/>
                  </a:lnTo>
                  <a:lnTo>
                    <a:pt x="97" y="128"/>
                  </a:lnTo>
                  <a:lnTo>
                    <a:pt x="0" y="199"/>
                  </a:lnTo>
                  <a:lnTo>
                    <a:pt x="201" y="300"/>
                  </a:lnTo>
                  <a:lnTo>
                    <a:pt x="255" y="265"/>
                  </a:lnTo>
                  <a:lnTo>
                    <a:pt x="727"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76" name="组合 75"/>
          <p:cNvGrpSpPr/>
          <p:nvPr/>
        </p:nvGrpSpPr>
        <p:grpSpPr>
          <a:xfrm>
            <a:off x="8746470" y="2649304"/>
            <a:ext cx="211860" cy="524796"/>
            <a:chOff x="8468174" y="2424017"/>
            <a:chExt cx="211860" cy="524796"/>
          </a:xfrm>
        </p:grpSpPr>
        <p:sp>
          <p:nvSpPr>
            <p:cNvPr id="77" name="Freeform 301"/>
            <p:cNvSpPr/>
            <p:nvPr/>
          </p:nvSpPr>
          <p:spPr bwMode="auto">
            <a:xfrm>
              <a:off x="8468174" y="2672995"/>
              <a:ext cx="211860" cy="275818"/>
            </a:xfrm>
            <a:custGeom>
              <a:avLst/>
              <a:gdLst>
                <a:gd name="T0" fmla="*/ 0 w 314"/>
                <a:gd name="T1" fmla="*/ 0 h 409"/>
                <a:gd name="T2" fmla="*/ 0 w 314"/>
                <a:gd name="T3" fmla="*/ 409 h 409"/>
                <a:gd name="T4" fmla="*/ 43 w 314"/>
                <a:gd name="T5" fmla="*/ 409 h 409"/>
                <a:gd name="T6" fmla="*/ 43 w 314"/>
                <a:gd name="T7" fmla="*/ 76 h 409"/>
                <a:gd name="T8" fmla="*/ 68 w 314"/>
                <a:gd name="T9" fmla="*/ 33 h 409"/>
                <a:gd name="T10" fmla="*/ 70 w 314"/>
                <a:gd name="T11" fmla="*/ 33 h 409"/>
                <a:gd name="T12" fmla="*/ 95 w 314"/>
                <a:gd name="T13" fmla="*/ 76 h 409"/>
                <a:gd name="T14" fmla="*/ 95 w 314"/>
                <a:gd name="T15" fmla="*/ 409 h 409"/>
                <a:gd name="T16" fmla="*/ 131 w 314"/>
                <a:gd name="T17" fmla="*/ 409 h 409"/>
                <a:gd name="T18" fmla="*/ 131 w 314"/>
                <a:gd name="T19" fmla="*/ 76 h 409"/>
                <a:gd name="T20" fmla="*/ 156 w 314"/>
                <a:gd name="T21" fmla="*/ 33 h 409"/>
                <a:gd name="T22" fmla="*/ 158 w 314"/>
                <a:gd name="T23" fmla="*/ 33 h 409"/>
                <a:gd name="T24" fmla="*/ 183 w 314"/>
                <a:gd name="T25" fmla="*/ 76 h 409"/>
                <a:gd name="T26" fmla="*/ 183 w 314"/>
                <a:gd name="T27" fmla="*/ 409 h 409"/>
                <a:gd name="T28" fmla="*/ 222 w 314"/>
                <a:gd name="T29" fmla="*/ 409 h 409"/>
                <a:gd name="T30" fmla="*/ 222 w 314"/>
                <a:gd name="T31" fmla="*/ 76 h 409"/>
                <a:gd name="T32" fmla="*/ 247 w 314"/>
                <a:gd name="T33" fmla="*/ 33 h 409"/>
                <a:gd name="T34" fmla="*/ 249 w 314"/>
                <a:gd name="T35" fmla="*/ 33 h 409"/>
                <a:gd name="T36" fmla="*/ 274 w 314"/>
                <a:gd name="T37" fmla="*/ 76 h 409"/>
                <a:gd name="T38" fmla="*/ 274 w 314"/>
                <a:gd name="T39" fmla="*/ 409 h 409"/>
                <a:gd name="T40" fmla="*/ 314 w 314"/>
                <a:gd name="T41" fmla="*/ 409 h 409"/>
                <a:gd name="T42" fmla="*/ 314 w 314"/>
                <a:gd name="T43" fmla="*/ 0 h 409"/>
                <a:gd name="T44" fmla="*/ 0 w 314"/>
                <a:gd name="T4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409">
                  <a:moveTo>
                    <a:pt x="0" y="0"/>
                  </a:moveTo>
                  <a:cubicBezTo>
                    <a:pt x="0" y="409"/>
                    <a:pt x="0" y="409"/>
                    <a:pt x="0" y="409"/>
                  </a:cubicBezTo>
                  <a:cubicBezTo>
                    <a:pt x="43" y="409"/>
                    <a:pt x="43" y="409"/>
                    <a:pt x="43" y="409"/>
                  </a:cubicBezTo>
                  <a:cubicBezTo>
                    <a:pt x="43" y="76"/>
                    <a:pt x="43" y="76"/>
                    <a:pt x="43" y="76"/>
                  </a:cubicBezTo>
                  <a:cubicBezTo>
                    <a:pt x="43" y="53"/>
                    <a:pt x="54" y="33"/>
                    <a:pt x="68" y="33"/>
                  </a:cubicBezTo>
                  <a:cubicBezTo>
                    <a:pt x="70" y="33"/>
                    <a:pt x="70" y="33"/>
                    <a:pt x="70" y="33"/>
                  </a:cubicBezTo>
                  <a:cubicBezTo>
                    <a:pt x="84" y="33"/>
                    <a:pt x="95" y="53"/>
                    <a:pt x="95" y="76"/>
                  </a:cubicBezTo>
                  <a:cubicBezTo>
                    <a:pt x="95" y="409"/>
                    <a:pt x="95" y="409"/>
                    <a:pt x="95" y="409"/>
                  </a:cubicBezTo>
                  <a:cubicBezTo>
                    <a:pt x="131" y="409"/>
                    <a:pt x="131" y="409"/>
                    <a:pt x="131" y="409"/>
                  </a:cubicBezTo>
                  <a:cubicBezTo>
                    <a:pt x="131" y="76"/>
                    <a:pt x="131" y="76"/>
                    <a:pt x="131" y="76"/>
                  </a:cubicBezTo>
                  <a:cubicBezTo>
                    <a:pt x="131" y="53"/>
                    <a:pt x="142" y="33"/>
                    <a:pt x="156" y="33"/>
                  </a:cubicBezTo>
                  <a:cubicBezTo>
                    <a:pt x="158" y="33"/>
                    <a:pt x="158" y="33"/>
                    <a:pt x="158" y="33"/>
                  </a:cubicBezTo>
                  <a:cubicBezTo>
                    <a:pt x="172" y="33"/>
                    <a:pt x="183" y="53"/>
                    <a:pt x="183" y="76"/>
                  </a:cubicBezTo>
                  <a:cubicBezTo>
                    <a:pt x="183" y="409"/>
                    <a:pt x="183" y="409"/>
                    <a:pt x="183" y="409"/>
                  </a:cubicBezTo>
                  <a:cubicBezTo>
                    <a:pt x="222" y="409"/>
                    <a:pt x="222" y="409"/>
                    <a:pt x="222" y="409"/>
                  </a:cubicBezTo>
                  <a:cubicBezTo>
                    <a:pt x="222" y="76"/>
                    <a:pt x="222" y="76"/>
                    <a:pt x="222" y="76"/>
                  </a:cubicBezTo>
                  <a:cubicBezTo>
                    <a:pt x="222" y="53"/>
                    <a:pt x="233" y="33"/>
                    <a:pt x="247" y="33"/>
                  </a:cubicBezTo>
                  <a:cubicBezTo>
                    <a:pt x="249" y="33"/>
                    <a:pt x="249" y="33"/>
                    <a:pt x="249" y="33"/>
                  </a:cubicBezTo>
                  <a:cubicBezTo>
                    <a:pt x="263" y="33"/>
                    <a:pt x="274" y="53"/>
                    <a:pt x="274" y="76"/>
                  </a:cubicBezTo>
                  <a:cubicBezTo>
                    <a:pt x="274" y="409"/>
                    <a:pt x="274" y="409"/>
                    <a:pt x="274" y="409"/>
                  </a:cubicBezTo>
                  <a:cubicBezTo>
                    <a:pt x="314" y="409"/>
                    <a:pt x="314" y="409"/>
                    <a:pt x="314" y="409"/>
                  </a:cubicBezTo>
                  <a:cubicBezTo>
                    <a:pt x="314" y="0"/>
                    <a:pt x="314" y="0"/>
                    <a:pt x="314" y="0"/>
                  </a:cubicBezTo>
                  <a:lnTo>
                    <a:pt x="0"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8" name="Freeform 302"/>
            <p:cNvSpPr/>
            <p:nvPr/>
          </p:nvSpPr>
          <p:spPr bwMode="auto">
            <a:xfrm>
              <a:off x="8535558" y="2424017"/>
              <a:ext cx="79091" cy="89655"/>
            </a:xfrm>
            <a:custGeom>
              <a:avLst/>
              <a:gdLst>
                <a:gd name="T0" fmla="*/ 117 w 117"/>
                <a:gd name="T1" fmla="*/ 124 h 133"/>
                <a:gd name="T2" fmla="*/ 60 w 117"/>
                <a:gd name="T3" fmla="*/ 0 h 133"/>
                <a:gd name="T4" fmla="*/ 0 w 117"/>
                <a:gd name="T5" fmla="*/ 126 h 133"/>
                <a:gd name="T6" fmla="*/ 57 w 117"/>
                <a:gd name="T7" fmla="*/ 133 h 133"/>
                <a:gd name="T8" fmla="*/ 117 w 117"/>
                <a:gd name="T9" fmla="*/ 124 h 133"/>
              </a:gdLst>
              <a:ahLst/>
              <a:cxnLst>
                <a:cxn ang="0">
                  <a:pos x="T0" y="T1"/>
                </a:cxn>
                <a:cxn ang="0">
                  <a:pos x="T2" y="T3"/>
                </a:cxn>
                <a:cxn ang="0">
                  <a:pos x="T4" y="T5"/>
                </a:cxn>
                <a:cxn ang="0">
                  <a:pos x="T6" y="T7"/>
                </a:cxn>
                <a:cxn ang="0">
                  <a:pos x="T8" y="T9"/>
                </a:cxn>
              </a:cxnLst>
              <a:rect l="0" t="0" r="r" b="b"/>
              <a:pathLst>
                <a:path w="117" h="133">
                  <a:moveTo>
                    <a:pt x="117" y="124"/>
                  </a:moveTo>
                  <a:cubicBezTo>
                    <a:pt x="60" y="0"/>
                    <a:pt x="60" y="0"/>
                    <a:pt x="60" y="0"/>
                  </a:cubicBezTo>
                  <a:cubicBezTo>
                    <a:pt x="0" y="126"/>
                    <a:pt x="0" y="126"/>
                    <a:pt x="0" y="126"/>
                  </a:cubicBezTo>
                  <a:cubicBezTo>
                    <a:pt x="18" y="131"/>
                    <a:pt x="37" y="133"/>
                    <a:pt x="57" y="133"/>
                  </a:cubicBezTo>
                  <a:cubicBezTo>
                    <a:pt x="78" y="133"/>
                    <a:pt x="99" y="130"/>
                    <a:pt x="117" y="12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79" name="Freeform 303"/>
            <p:cNvSpPr/>
            <p:nvPr/>
          </p:nvSpPr>
          <p:spPr bwMode="auto">
            <a:xfrm>
              <a:off x="8468745" y="2531946"/>
              <a:ext cx="210433" cy="116780"/>
            </a:xfrm>
            <a:custGeom>
              <a:avLst/>
              <a:gdLst>
                <a:gd name="T0" fmla="*/ 232 w 312"/>
                <a:gd name="T1" fmla="*/ 0 h 173"/>
                <a:gd name="T2" fmla="*/ 156 w 312"/>
                <a:gd name="T3" fmla="*/ 12 h 173"/>
                <a:gd name="T4" fmla="*/ 82 w 312"/>
                <a:gd name="T5" fmla="*/ 1 h 173"/>
                <a:gd name="T6" fmla="*/ 0 w 312"/>
                <a:gd name="T7" fmla="*/ 173 h 173"/>
                <a:gd name="T8" fmla="*/ 312 w 312"/>
                <a:gd name="T9" fmla="*/ 173 h 173"/>
                <a:gd name="T10" fmla="*/ 232 w 312"/>
                <a:gd name="T11" fmla="*/ 0 h 173"/>
              </a:gdLst>
              <a:ahLst/>
              <a:cxnLst>
                <a:cxn ang="0">
                  <a:pos x="T0" y="T1"/>
                </a:cxn>
                <a:cxn ang="0">
                  <a:pos x="T2" y="T3"/>
                </a:cxn>
                <a:cxn ang="0">
                  <a:pos x="T4" y="T5"/>
                </a:cxn>
                <a:cxn ang="0">
                  <a:pos x="T6" y="T7"/>
                </a:cxn>
                <a:cxn ang="0">
                  <a:pos x="T8" y="T9"/>
                </a:cxn>
                <a:cxn ang="0">
                  <a:pos x="T10" y="T11"/>
                </a:cxn>
              </a:cxnLst>
              <a:rect l="0" t="0" r="r" b="b"/>
              <a:pathLst>
                <a:path w="312" h="173">
                  <a:moveTo>
                    <a:pt x="232" y="0"/>
                  </a:moveTo>
                  <a:cubicBezTo>
                    <a:pt x="209" y="8"/>
                    <a:pt x="183" y="12"/>
                    <a:pt x="156" y="12"/>
                  </a:cubicBezTo>
                  <a:cubicBezTo>
                    <a:pt x="130" y="12"/>
                    <a:pt x="105" y="8"/>
                    <a:pt x="82" y="1"/>
                  </a:cubicBezTo>
                  <a:cubicBezTo>
                    <a:pt x="0" y="173"/>
                    <a:pt x="0" y="173"/>
                    <a:pt x="0" y="173"/>
                  </a:cubicBezTo>
                  <a:cubicBezTo>
                    <a:pt x="312" y="173"/>
                    <a:pt x="312" y="173"/>
                    <a:pt x="312" y="173"/>
                  </a:cubicBezTo>
                  <a:lnTo>
                    <a:pt x="232"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0" name="组合 79"/>
          <p:cNvGrpSpPr/>
          <p:nvPr/>
        </p:nvGrpSpPr>
        <p:grpSpPr>
          <a:xfrm>
            <a:off x="1790918" y="3941593"/>
            <a:ext cx="737513" cy="444849"/>
            <a:chOff x="5561521" y="6126716"/>
            <a:chExt cx="737513" cy="444849"/>
          </a:xfrm>
        </p:grpSpPr>
        <p:sp>
          <p:nvSpPr>
            <p:cNvPr id="81" name="Freeform 306"/>
            <p:cNvSpPr/>
            <p:nvPr/>
          </p:nvSpPr>
          <p:spPr bwMode="auto">
            <a:xfrm>
              <a:off x="6016363" y="6231504"/>
              <a:ext cx="132199" cy="242697"/>
            </a:xfrm>
            <a:custGeom>
              <a:avLst/>
              <a:gdLst>
                <a:gd name="T0" fmla="*/ 86 w 196"/>
                <a:gd name="T1" fmla="*/ 267 h 360"/>
                <a:gd name="T2" fmla="*/ 13 w 196"/>
                <a:gd name="T3" fmla="*/ 247 h 360"/>
                <a:gd name="T4" fmla="*/ 0 w 196"/>
                <a:gd name="T5" fmla="*/ 299 h 360"/>
                <a:gd name="T6" fmla="*/ 75 w 196"/>
                <a:gd name="T7" fmla="*/ 318 h 360"/>
                <a:gd name="T8" fmla="*/ 75 w 196"/>
                <a:gd name="T9" fmla="*/ 360 h 360"/>
                <a:gd name="T10" fmla="*/ 118 w 196"/>
                <a:gd name="T11" fmla="*/ 360 h 360"/>
                <a:gd name="T12" fmla="*/ 118 w 196"/>
                <a:gd name="T13" fmla="*/ 314 h 360"/>
                <a:gd name="T14" fmla="*/ 196 w 196"/>
                <a:gd name="T15" fmla="*/ 233 h 360"/>
                <a:gd name="T16" fmla="*/ 123 w 196"/>
                <a:gd name="T17" fmla="*/ 150 h 360"/>
                <a:gd name="T18" fmla="*/ 70 w 196"/>
                <a:gd name="T19" fmla="*/ 113 h 360"/>
                <a:gd name="T20" fmla="*/ 108 w 196"/>
                <a:gd name="T21" fmla="*/ 88 h 360"/>
                <a:gd name="T22" fmla="*/ 171 w 196"/>
                <a:gd name="T23" fmla="*/ 103 h 360"/>
                <a:gd name="T24" fmla="*/ 185 w 196"/>
                <a:gd name="T25" fmla="*/ 53 h 360"/>
                <a:gd name="T26" fmla="*/ 120 w 196"/>
                <a:gd name="T27" fmla="*/ 39 h 360"/>
                <a:gd name="T28" fmla="*/ 120 w 196"/>
                <a:gd name="T29" fmla="*/ 0 h 360"/>
                <a:gd name="T30" fmla="*/ 77 w 196"/>
                <a:gd name="T31" fmla="*/ 0 h 360"/>
                <a:gd name="T32" fmla="*/ 77 w 196"/>
                <a:gd name="T33" fmla="*/ 42 h 360"/>
                <a:gd name="T34" fmla="*/ 3 w 196"/>
                <a:gd name="T35" fmla="*/ 120 h 360"/>
                <a:gd name="T36" fmla="*/ 82 w 196"/>
                <a:gd name="T37" fmla="*/ 201 h 360"/>
                <a:gd name="T38" fmla="*/ 129 w 196"/>
                <a:gd name="T39" fmla="*/ 239 h 360"/>
                <a:gd name="T40" fmla="*/ 86 w 196"/>
                <a:gd name="T41" fmla="*/ 26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360">
                  <a:moveTo>
                    <a:pt x="86" y="267"/>
                  </a:moveTo>
                  <a:cubicBezTo>
                    <a:pt x="58" y="267"/>
                    <a:pt x="32" y="257"/>
                    <a:pt x="13" y="247"/>
                  </a:cubicBezTo>
                  <a:cubicBezTo>
                    <a:pt x="0" y="299"/>
                    <a:pt x="0" y="299"/>
                    <a:pt x="0" y="299"/>
                  </a:cubicBezTo>
                  <a:cubicBezTo>
                    <a:pt x="17" y="308"/>
                    <a:pt x="45" y="316"/>
                    <a:pt x="75" y="318"/>
                  </a:cubicBezTo>
                  <a:cubicBezTo>
                    <a:pt x="75" y="360"/>
                    <a:pt x="75" y="360"/>
                    <a:pt x="75" y="360"/>
                  </a:cubicBezTo>
                  <a:cubicBezTo>
                    <a:pt x="118" y="360"/>
                    <a:pt x="118" y="360"/>
                    <a:pt x="118" y="360"/>
                  </a:cubicBezTo>
                  <a:cubicBezTo>
                    <a:pt x="118" y="314"/>
                    <a:pt x="118" y="314"/>
                    <a:pt x="118" y="314"/>
                  </a:cubicBezTo>
                  <a:cubicBezTo>
                    <a:pt x="169" y="306"/>
                    <a:pt x="196" y="272"/>
                    <a:pt x="196" y="233"/>
                  </a:cubicBezTo>
                  <a:cubicBezTo>
                    <a:pt x="196" y="193"/>
                    <a:pt x="176" y="169"/>
                    <a:pt x="123" y="150"/>
                  </a:cubicBezTo>
                  <a:cubicBezTo>
                    <a:pt x="85" y="137"/>
                    <a:pt x="70" y="127"/>
                    <a:pt x="70" y="113"/>
                  </a:cubicBezTo>
                  <a:cubicBezTo>
                    <a:pt x="70" y="100"/>
                    <a:pt x="79" y="88"/>
                    <a:pt x="108" y="88"/>
                  </a:cubicBezTo>
                  <a:cubicBezTo>
                    <a:pt x="140" y="88"/>
                    <a:pt x="160" y="98"/>
                    <a:pt x="171" y="103"/>
                  </a:cubicBezTo>
                  <a:cubicBezTo>
                    <a:pt x="185" y="53"/>
                    <a:pt x="185" y="53"/>
                    <a:pt x="185" y="53"/>
                  </a:cubicBezTo>
                  <a:cubicBezTo>
                    <a:pt x="169" y="46"/>
                    <a:pt x="149" y="40"/>
                    <a:pt x="120" y="39"/>
                  </a:cubicBezTo>
                  <a:cubicBezTo>
                    <a:pt x="120" y="0"/>
                    <a:pt x="120" y="0"/>
                    <a:pt x="120" y="0"/>
                  </a:cubicBezTo>
                  <a:cubicBezTo>
                    <a:pt x="77" y="0"/>
                    <a:pt x="77" y="0"/>
                    <a:pt x="77" y="0"/>
                  </a:cubicBezTo>
                  <a:cubicBezTo>
                    <a:pt x="77" y="42"/>
                    <a:pt x="77" y="42"/>
                    <a:pt x="77" y="42"/>
                  </a:cubicBezTo>
                  <a:cubicBezTo>
                    <a:pt x="30" y="51"/>
                    <a:pt x="3" y="81"/>
                    <a:pt x="3" y="120"/>
                  </a:cubicBezTo>
                  <a:cubicBezTo>
                    <a:pt x="3" y="163"/>
                    <a:pt x="35" y="185"/>
                    <a:pt x="82" y="201"/>
                  </a:cubicBezTo>
                  <a:cubicBezTo>
                    <a:pt x="115" y="212"/>
                    <a:pt x="129" y="222"/>
                    <a:pt x="129" y="239"/>
                  </a:cubicBezTo>
                  <a:cubicBezTo>
                    <a:pt x="129" y="256"/>
                    <a:pt x="112" y="267"/>
                    <a:pt x="86" y="26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2" name="Freeform 307"/>
            <p:cNvSpPr/>
            <p:nvPr/>
          </p:nvSpPr>
          <p:spPr bwMode="auto">
            <a:xfrm>
              <a:off x="5938700" y="6126716"/>
              <a:ext cx="360334" cy="443993"/>
            </a:xfrm>
            <a:custGeom>
              <a:avLst/>
              <a:gdLst>
                <a:gd name="T0" fmla="*/ 207 w 534"/>
                <a:gd name="T1" fmla="*/ 0 h 658"/>
                <a:gd name="T2" fmla="*/ 0 w 534"/>
                <a:gd name="T3" fmla="*/ 74 h 658"/>
                <a:gd name="T4" fmla="*/ 51 w 534"/>
                <a:gd name="T5" fmla="*/ 134 h 658"/>
                <a:gd name="T6" fmla="*/ 207 w 534"/>
                <a:gd name="T7" fmla="*/ 78 h 658"/>
                <a:gd name="T8" fmla="*/ 455 w 534"/>
                <a:gd name="T9" fmla="*/ 329 h 658"/>
                <a:gd name="T10" fmla="*/ 207 w 534"/>
                <a:gd name="T11" fmla="*/ 580 h 658"/>
                <a:gd name="T12" fmla="*/ 52 w 534"/>
                <a:gd name="T13" fmla="*/ 525 h 658"/>
                <a:gd name="T14" fmla="*/ 1 w 534"/>
                <a:gd name="T15" fmla="*/ 584 h 658"/>
                <a:gd name="T16" fmla="*/ 207 w 534"/>
                <a:gd name="T17" fmla="*/ 658 h 658"/>
                <a:gd name="T18" fmla="*/ 534 w 534"/>
                <a:gd name="T19" fmla="*/ 329 h 658"/>
                <a:gd name="T20" fmla="*/ 207 w 534"/>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658">
                  <a:moveTo>
                    <a:pt x="207" y="0"/>
                  </a:moveTo>
                  <a:cubicBezTo>
                    <a:pt x="128" y="0"/>
                    <a:pt x="56" y="28"/>
                    <a:pt x="0" y="74"/>
                  </a:cubicBezTo>
                  <a:cubicBezTo>
                    <a:pt x="19" y="92"/>
                    <a:pt x="36" y="112"/>
                    <a:pt x="51" y="134"/>
                  </a:cubicBezTo>
                  <a:cubicBezTo>
                    <a:pt x="94" y="99"/>
                    <a:pt x="148" y="78"/>
                    <a:pt x="207" y="78"/>
                  </a:cubicBezTo>
                  <a:cubicBezTo>
                    <a:pt x="344" y="78"/>
                    <a:pt x="455" y="191"/>
                    <a:pt x="455" y="329"/>
                  </a:cubicBezTo>
                  <a:cubicBezTo>
                    <a:pt x="455" y="467"/>
                    <a:pt x="344" y="580"/>
                    <a:pt x="207" y="580"/>
                  </a:cubicBezTo>
                  <a:cubicBezTo>
                    <a:pt x="148" y="580"/>
                    <a:pt x="94" y="559"/>
                    <a:pt x="52" y="525"/>
                  </a:cubicBezTo>
                  <a:cubicBezTo>
                    <a:pt x="37" y="547"/>
                    <a:pt x="20" y="567"/>
                    <a:pt x="1" y="584"/>
                  </a:cubicBezTo>
                  <a:cubicBezTo>
                    <a:pt x="57" y="630"/>
                    <a:pt x="129" y="658"/>
                    <a:pt x="207" y="658"/>
                  </a:cubicBezTo>
                  <a:cubicBezTo>
                    <a:pt x="387" y="658"/>
                    <a:pt x="534" y="511"/>
                    <a:pt x="534" y="329"/>
                  </a:cubicBezTo>
                  <a:cubicBezTo>
                    <a:pt x="534" y="147"/>
                    <a:pt x="387" y="0"/>
                    <a:pt x="207"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3" name="Freeform 308"/>
            <p:cNvSpPr>
              <a:spLocks noEditPoints="1"/>
            </p:cNvSpPr>
            <p:nvPr/>
          </p:nvSpPr>
          <p:spPr bwMode="auto">
            <a:xfrm>
              <a:off x="5561521" y="6126716"/>
              <a:ext cx="441138" cy="444849"/>
            </a:xfrm>
            <a:custGeom>
              <a:avLst/>
              <a:gdLst>
                <a:gd name="T0" fmla="*/ 327 w 654"/>
                <a:gd name="T1" fmla="*/ 0 h 659"/>
                <a:gd name="T2" fmla="*/ 0 w 654"/>
                <a:gd name="T3" fmla="*/ 330 h 659"/>
                <a:gd name="T4" fmla="*/ 327 w 654"/>
                <a:gd name="T5" fmla="*/ 659 h 659"/>
                <a:gd name="T6" fmla="*/ 654 w 654"/>
                <a:gd name="T7" fmla="*/ 330 h 659"/>
                <a:gd name="T8" fmla="*/ 327 w 654"/>
                <a:gd name="T9" fmla="*/ 0 h 659"/>
                <a:gd name="T10" fmla="*/ 327 w 654"/>
                <a:gd name="T11" fmla="*/ 580 h 659"/>
                <a:gd name="T12" fmla="*/ 79 w 654"/>
                <a:gd name="T13" fmla="*/ 330 h 659"/>
                <a:gd name="T14" fmla="*/ 327 w 654"/>
                <a:gd name="T15" fmla="*/ 79 h 659"/>
                <a:gd name="T16" fmla="*/ 576 w 654"/>
                <a:gd name="T17" fmla="*/ 330 h 659"/>
                <a:gd name="T18" fmla="*/ 327 w 654"/>
                <a:gd name="T19"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9">
                  <a:moveTo>
                    <a:pt x="327" y="0"/>
                  </a:moveTo>
                  <a:cubicBezTo>
                    <a:pt x="147" y="0"/>
                    <a:pt x="0" y="148"/>
                    <a:pt x="0" y="330"/>
                  </a:cubicBezTo>
                  <a:cubicBezTo>
                    <a:pt x="0" y="512"/>
                    <a:pt x="147" y="659"/>
                    <a:pt x="327" y="659"/>
                  </a:cubicBezTo>
                  <a:cubicBezTo>
                    <a:pt x="508" y="659"/>
                    <a:pt x="654" y="512"/>
                    <a:pt x="654" y="330"/>
                  </a:cubicBezTo>
                  <a:cubicBezTo>
                    <a:pt x="654" y="148"/>
                    <a:pt x="508" y="0"/>
                    <a:pt x="327" y="0"/>
                  </a:cubicBezTo>
                  <a:close/>
                  <a:moveTo>
                    <a:pt x="327" y="580"/>
                  </a:moveTo>
                  <a:cubicBezTo>
                    <a:pt x="190" y="580"/>
                    <a:pt x="79" y="468"/>
                    <a:pt x="79" y="330"/>
                  </a:cubicBezTo>
                  <a:cubicBezTo>
                    <a:pt x="79" y="191"/>
                    <a:pt x="190" y="79"/>
                    <a:pt x="327" y="79"/>
                  </a:cubicBezTo>
                  <a:cubicBezTo>
                    <a:pt x="464" y="79"/>
                    <a:pt x="576" y="191"/>
                    <a:pt x="576" y="330"/>
                  </a:cubicBezTo>
                  <a:cubicBezTo>
                    <a:pt x="576" y="468"/>
                    <a:pt x="464" y="580"/>
                    <a:pt x="327" y="58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4" name="Freeform 309"/>
            <p:cNvSpPr/>
            <p:nvPr/>
          </p:nvSpPr>
          <p:spPr bwMode="auto">
            <a:xfrm>
              <a:off x="5703142" y="6267765"/>
              <a:ext cx="165320" cy="189018"/>
            </a:xfrm>
            <a:custGeom>
              <a:avLst/>
              <a:gdLst>
                <a:gd name="T0" fmla="*/ 174 w 245"/>
                <a:gd name="T1" fmla="*/ 0 h 280"/>
                <a:gd name="T2" fmla="*/ 145 w 245"/>
                <a:gd name="T3" fmla="*/ 67 h 280"/>
                <a:gd name="T4" fmla="*/ 124 w 245"/>
                <a:gd name="T5" fmla="*/ 121 h 280"/>
                <a:gd name="T6" fmla="*/ 123 w 245"/>
                <a:gd name="T7" fmla="*/ 121 h 280"/>
                <a:gd name="T8" fmla="*/ 102 w 245"/>
                <a:gd name="T9" fmla="*/ 67 h 280"/>
                <a:gd name="T10" fmla="*/ 73 w 245"/>
                <a:gd name="T11" fmla="*/ 0 h 280"/>
                <a:gd name="T12" fmla="*/ 0 w 245"/>
                <a:gd name="T13" fmla="*/ 0 h 280"/>
                <a:gd name="T14" fmla="*/ 80 w 245"/>
                <a:gd name="T15" fmla="*/ 147 h 280"/>
                <a:gd name="T16" fmla="*/ 39 w 245"/>
                <a:gd name="T17" fmla="*/ 147 h 280"/>
                <a:gd name="T18" fmla="*/ 39 w 245"/>
                <a:gd name="T19" fmla="*/ 179 h 280"/>
                <a:gd name="T20" fmla="*/ 89 w 245"/>
                <a:gd name="T21" fmla="*/ 179 h 280"/>
                <a:gd name="T22" fmla="*/ 89 w 245"/>
                <a:gd name="T23" fmla="*/ 194 h 280"/>
                <a:gd name="T24" fmla="*/ 39 w 245"/>
                <a:gd name="T25" fmla="*/ 194 h 280"/>
                <a:gd name="T26" fmla="*/ 39 w 245"/>
                <a:gd name="T27" fmla="*/ 226 h 280"/>
                <a:gd name="T28" fmla="*/ 89 w 245"/>
                <a:gd name="T29" fmla="*/ 226 h 280"/>
                <a:gd name="T30" fmla="*/ 89 w 245"/>
                <a:gd name="T31" fmla="*/ 280 h 280"/>
                <a:gd name="T32" fmla="*/ 152 w 245"/>
                <a:gd name="T33" fmla="*/ 280 h 280"/>
                <a:gd name="T34" fmla="*/ 152 w 245"/>
                <a:gd name="T35" fmla="*/ 226 h 280"/>
                <a:gd name="T36" fmla="*/ 193 w 245"/>
                <a:gd name="T37" fmla="*/ 226 h 280"/>
                <a:gd name="T38" fmla="*/ 193 w 245"/>
                <a:gd name="T39" fmla="*/ 194 h 280"/>
                <a:gd name="T40" fmla="*/ 152 w 245"/>
                <a:gd name="T41" fmla="*/ 194 h 280"/>
                <a:gd name="T42" fmla="*/ 152 w 245"/>
                <a:gd name="T43" fmla="*/ 179 h 280"/>
                <a:gd name="T44" fmla="*/ 193 w 245"/>
                <a:gd name="T45" fmla="*/ 179 h 280"/>
                <a:gd name="T46" fmla="*/ 193 w 245"/>
                <a:gd name="T47" fmla="*/ 147 h 280"/>
                <a:gd name="T48" fmla="*/ 161 w 245"/>
                <a:gd name="T49" fmla="*/ 147 h 280"/>
                <a:gd name="T50" fmla="*/ 245 w 245"/>
                <a:gd name="T51" fmla="*/ 0 h 280"/>
                <a:gd name="T52" fmla="*/ 174 w 245"/>
                <a:gd name="T5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280">
                  <a:moveTo>
                    <a:pt x="174" y="0"/>
                  </a:moveTo>
                  <a:cubicBezTo>
                    <a:pt x="145" y="67"/>
                    <a:pt x="145" y="67"/>
                    <a:pt x="145" y="67"/>
                  </a:cubicBezTo>
                  <a:cubicBezTo>
                    <a:pt x="137" y="87"/>
                    <a:pt x="130" y="103"/>
                    <a:pt x="124" y="121"/>
                  </a:cubicBezTo>
                  <a:cubicBezTo>
                    <a:pt x="123" y="121"/>
                    <a:pt x="123" y="121"/>
                    <a:pt x="123" y="121"/>
                  </a:cubicBezTo>
                  <a:cubicBezTo>
                    <a:pt x="117" y="103"/>
                    <a:pt x="110" y="88"/>
                    <a:pt x="102" y="67"/>
                  </a:cubicBezTo>
                  <a:cubicBezTo>
                    <a:pt x="73" y="0"/>
                    <a:pt x="73" y="0"/>
                    <a:pt x="73" y="0"/>
                  </a:cubicBezTo>
                  <a:cubicBezTo>
                    <a:pt x="0" y="0"/>
                    <a:pt x="0" y="0"/>
                    <a:pt x="0" y="0"/>
                  </a:cubicBezTo>
                  <a:cubicBezTo>
                    <a:pt x="80" y="147"/>
                    <a:pt x="80" y="147"/>
                    <a:pt x="80" y="147"/>
                  </a:cubicBezTo>
                  <a:cubicBezTo>
                    <a:pt x="39" y="147"/>
                    <a:pt x="39" y="147"/>
                    <a:pt x="39" y="147"/>
                  </a:cubicBezTo>
                  <a:cubicBezTo>
                    <a:pt x="39" y="179"/>
                    <a:pt x="39" y="179"/>
                    <a:pt x="39" y="179"/>
                  </a:cubicBezTo>
                  <a:cubicBezTo>
                    <a:pt x="89" y="179"/>
                    <a:pt x="89" y="179"/>
                    <a:pt x="89" y="179"/>
                  </a:cubicBezTo>
                  <a:cubicBezTo>
                    <a:pt x="89" y="194"/>
                    <a:pt x="89" y="194"/>
                    <a:pt x="89" y="194"/>
                  </a:cubicBezTo>
                  <a:cubicBezTo>
                    <a:pt x="39" y="194"/>
                    <a:pt x="39" y="194"/>
                    <a:pt x="39" y="194"/>
                  </a:cubicBezTo>
                  <a:cubicBezTo>
                    <a:pt x="39" y="226"/>
                    <a:pt x="39" y="226"/>
                    <a:pt x="39" y="226"/>
                  </a:cubicBezTo>
                  <a:cubicBezTo>
                    <a:pt x="89" y="226"/>
                    <a:pt x="89" y="226"/>
                    <a:pt x="89" y="226"/>
                  </a:cubicBezTo>
                  <a:cubicBezTo>
                    <a:pt x="89" y="280"/>
                    <a:pt x="89" y="280"/>
                    <a:pt x="89" y="280"/>
                  </a:cubicBezTo>
                  <a:cubicBezTo>
                    <a:pt x="152" y="280"/>
                    <a:pt x="152" y="280"/>
                    <a:pt x="152" y="280"/>
                  </a:cubicBezTo>
                  <a:cubicBezTo>
                    <a:pt x="152" y="226"/>
                    <a:pt x="152" y="226"/>
                    <a:pt x="152" y="226"/>
                  </a:cubicBezTo>
                  <a:cubicBezTo>
                    <a:pt x="193" y="226"/>
                    <a:pt x="193" y="226"/>
                    <a:pt x="193" y="226"/>
                  </a:cubicBezTo>
                  <a:cubicBezTo>
                    <a:pt x="193" y="194"/>
                    <a:pt x="193" y="194"/>
                    <a:pt x="193" y="194"/>
                  </a:cubicBezTo>
                  <a:cubicBezTo>
                    <a:pt x="152" y="194"/>
                    <a:pt x="152" y="194"/>
                    <a:pt x="152" y="194"/>
                  </a:cubicBezTo>
                  <a:cubicBezTo>
                    <a:pt x="152" y="179"/>
                    <a:pt x="152" y="179"/>
                    <a:pt x="152" y="179"/>
                  </a:cubicBezTo>
                  <a:cubicBezTo>
                    <a:pt x="193" y="179"/>
                    <a:pt x="193" y="179"/>
                    <a:pt x="193" y="179"/>
                  </a:cubicBezTo>
                  <a:cubicBezTo>
                    <a:pt x="193" y="147"/>
                    <a:pt x="193" y="147"/>
                    <a:pt x="193" y="147"/>
                  </a:cubicBezTo>
                  <a:cubicBezTo>
                    <a:pt x="161" y="147"/>
                    <a:pt x="161" y="147"/>
                    <a:pt x="161" y="147"/>
                  </a:cubicBezTo>
                  <a:cubicBezTo>
                    <a:pt x="245" y="0"/>
                    <a:pt x="245" y="0"/>
                    <a:pt x="245" y="0"/>
                  </a:cubicBezTo>
                  <a:lnTo>
                    <a:pt x="174"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85" name="组合 84"/>
          <p:cNvGrpSpPr/>
          <p:nvPr/>
        </p:nvGrpSpPr>
        <p:grpSpPr>
          <a:xfrm>
            <a:off x="1844312" y="2676429"/>
            <a:ext cx="737227" cy="444564"/>
            <a:chOff x="4361010" y="5652818"/>
            <a:chExt cx="737227" cy="444564"/>
          </a:xfrm>
          <a:solidFill>
            <a:schemeClr val="bg1"/>
          </a:solidFill>
        </p:grpSpPr>
        <p:sp>
          <p:nvSpPr>
            <p:cNvPr id="86" name="Freeform 312"/>
            <p:cNvSpPr/>
            <p:nvPr/>
          </p:nvSpPr>
          <p:spPr bwMode="auto">
            <a:xfrm>
              <a:off x="4815567" y="5757606"/>
              <a:ext cx="133055" cy="242697"/>
            </a:xfrm>
            <a:custGeom>
              <a:avLst/>
              <a:gdLst>
                <a:gd name="T0" fmla="*/ 87 w 197"/>
                <a:gd name="T1" fmla="*/ 267 h 360"/>
                <a:gd name="T2" fmla="*/ 14 w 197"/>
                <a:gd name="T3" fmla="*/ 247 h 360"/>
                <a:gd name="T4" fmla="*/ 0 w 197"/>
                <a:gd name="T5" fmla="*/ 299 h 360"/>
                <a:gd name="T6" fmla="*/ 75 w 197"/>
                <a:gd name="T7" fmla="*/ 318 h 360"/>
                <a:gd name="T8" fmla="*/ 75 w 197"/>
                <a:gd name="T9" fmla="*/ 360 h 360"/>
                <a:gd name="T10" fmla="*/ 119 w 197"/>
                <a:gd name="T11" fmla="*/ 360 h 360"/>
                <a:gd name="T12" fmla="*/ 119 w 197"/>
                <a:gd name="T13" fmla="*/ 314 h 360"/>
                <a:gd name="T14" fmla="*/ 197 w 197"/>
                <a:gd name="T15" fmla="*/ 233 h 360"/>
                <a:gd name="T16" fmla="*/ 124 w 197"/>
                <a:gd name="T17" fmla="*/ 150 h 360"/>
                <a:gd name="T18" fmla="*/ 70 w 197"/>
                <a:gd name="T19" fmla="*/ 113 h 360"/>
                <a:gd name="T20" fmla="*/ 108 w 197"/>
                <a:gd name="T21" fmla="*/ 88 h 360"/>
                <a:gd name="T22" fmla="*/ 172 w 197"/>
                <a:gd name="T23" fmla="*/ 103 h 360"/>
                <a:gd name="T24" fmla="*/ 185 w 197"/>
                <a:gd name="T25" fmla="*/ 53 h 360"/>
                <a:gd name="T26" fmla="*/ 121 w 197"/>
                <a:gd name="T27" fmla="*/ 39 h 360"/>
                <a:gd name="T28" fmla="*/ 121 w 197"/>
                <a:gd name="T29" fmla="*/ 0 h 360"/>
                <a:gd name="T30" fmla="*/ 77 w 197"/>
                <a:gd name="T31" fmla="*/ 0 h 360"/>
                <a:gd name="T32" fmla="*/ 77 w 197"/>
                <a:gd name="T33" fmla="*/ 42 h 360"/>
                <a:gd name="T34" fmla="*/ 3 w 197"/>
                <a:gd name="T35" fmla="*/ 120 h 360"/>
                <a:gd name="T36" fmla="*/ 82 w 197"/>
                <a:gd name="T37" fmla="*/ 201 h 360"/>
                <a:gd name="T38" fmla="*/ 129 w 197"/>
                <a:gd name="T39" fmla="*/ 239 h 360"/>
                <a:gd name="T40" fmla="*/ 87 w 197"/>
                <a:gd name="T41" fmla="*/ 26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7" h="360">
                  <a:moveTo>
                    <a:pt x="87" y="267"/>
                  </a:moveTo>
                  <a:cubicBezTo>
                    <a:pt x="58" y="267"/>
                    <a:pt x="32" y="257"/>
                    <a:pt x="14" y="247"/>
                  </a:cubicBezTo>
                  <a:cubicBezTo>
                    <a:pt x="0" y="299"/>
                    <a:pt x="0" y="299"/>
                    <a:pt x="0" y="299"/>
                  </a:cubicBezTo>
                  <a:cubicBezTo>
                    <a:pt x="17" y="308"/>
                    <a:pt x="46" y="316"/>
                    <a:pt x="75" y="318"/>
                  </a:cubicBezTo>
                  <a:cubicBezTo>
                    <a:pt x="75" y="360"/>
                    <a:pt x="75" y="360"/>
                    <a:pt x="75" y="360"/>
                  </a:cubicBezTo>
                  <a:cubicBezTo>
                    <a:pt x="119" y="360"/>
                    <a:pt x="119" y="360"/>
                    <a:pt x="119" y="360"/>
                  </a:cubicBezTo>
                  <a:cubicBezTo>
                    <a:pt x="119" y="314"/>
                    <a:pt x="119" y="314"/>
                    <a:pt x="119" y="314"/>
                  </a:cubicBezTo>
                  <a:cubicBezTo>
                    <a:pt x="169" y="306"/>
                    <a:pt x="197" y="272"/>
                    <a:pt x="197" y="233"/>
                  </a:cubicBezTo>
                  <a:cubicBezTo>
                    <a:pt x="197" y="193"/>
                    <a:pt x="176" y="169"/>
                    <a:pt x="124" y="150"/>
                  </a:cubicBezTo>
                  <a:cubicBezTo>
                    <a:pt x="86" y="137"/>
                    <a:pt x="70" y="127"/>
                    <a:pt x="70" y="113"/>
                  </a:cubicBezTo>
                  <a:cubicBezTo>
                    <a:pt x="70" y="100"/>
                    <a:pt x="80" y="88"/>
                    <a:pt x="108" y="88"/>
                  </a:cubicBezTo>
                  <a:cubicBezTo>
                    <a:pt x="140" y="88"/>
                    <a:pt x="161" y="98"/>
                    <a:pt x="172" y="103"/>
                  </a:cubicBezTo>
                  <a:cubicBezTo>
                    <a:pt x="185" y="53"/>
                    <a:pt x="185" y="53"/>
                    <a:pt x="185" y="53"/>
                  </a:cubicBezTo>
                  <a:cubicBezTo>
                    <a:pt x="169" y="46"/>
                    <a:pt x="150" y="40"/>
                    <a:pt x="121" y="39"/>
                  </a:cubicBezTo>
                  <a:cubicBezTo>
                    <a:pt x="121" y="0"/>
                    <a:pt x="121" y="0"/>
                    <a:pt x="121" y="0"/>
                  </a:cubicBezTo>
                  <a:cubicBezTo>
                    <a:pt x="77" y="0"/>
                    <a:pt x="77" y="0"/>
                    <a:pt x="77" y="0"/>
                  </a:cubicBezTo>
                  <a:cubicBezTo>
                    <a:pt x="77" y="42"/>
                    <a:pt x="77" y="42"/>
                    <a:pt x="77" y="42"/>
                  </a:cubicBezTo>
                  <a:cubicBezTo>
                    <a:pt x="30" y="51"/>
                    <a:pt x="3" y="81"/>
                    <a:pt x="3" y="120"/>
                  </a:cubicBezTo>
                  <a:cubicBezTo>
                    <a:pt x="3" y="163"/>
                    <a:pt x="35" y="185"/>
                    <a:pt x="82" y="201"/>
                  </a:cubicBezTo>
                  <a:cubicBezTo>
                    <a:pt x="115" y="212"/>
                    <a:pt x="129" y="222"/>
                    <a:pt x="129" y="239"/>
                  </a:cubicBezTo>
                  <a:cubicBezTo>
                    <a:pt x="129" y="256"/>
                    <a:pt x="112" y="267"/>
                    <a:pt x="87"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7" name="Freeform 313"/>
            <p:cNvSpPr/>
            <p:nvPr/>
          </p:nvSpPr>
          <p:spPr bwMode="auto">
            <a:xfrm>
              <a:off x="4738189" y="5652818"/>
              <a:ext cx="360048" cy="443993"/>
            </a:xfrm>
            <a:custGeom>
              <a:avLst/>
              <a:gdLst>
                <a:gd name="T0" fmla="*/ 207 w 534"/>
                <a:gd name="T1" fmla="*/ 0 h 658"/>
                <a:gd name="T2" fmla="*/ 0 w 534"/>
                <a:gd name="T3" fmla="*/ 74 h 658"/>
                <a:gd name="T4" fmla="*/ 51 w 534"/>
                <a:gd name="T5" fmla="*/ 134 h 658"/>
                <a:gd name="T6" fmla="*/ 207 w 534"/>
                <a:gd name="T7" fmla="*/ 78 h 658"/>
                <a:gd name="T8" fmla="*/ 455 w 534"/>
                <a:gd name="T9" fmla="*/ 329 h 658"/>
                <a:gd name="T10" fmla="*/ 207 w 534"/>
                <a:gd name="T11" fmla="*/ 580 h 658"/>
                <a:gd name="T12" fmla="*/ 52 w 534"/>
                <a:gd name="T13" fmla="*/ 525 h 658"/>
                <a:gd name="T14" fmla="*/ 1 w 534"/>
                <a:gd name="T15" fmla="*/ 584 h 658"/>
                <a:gd name="T16" fmla="*/ 207 w 534"/>
                <a:gd name="T17" fmla="*/ 658 h 658"/>
                <a:gd name="T18" fmla="*/ 534 w 534"/>
                <a:gd name="T19" fmla="*/ 329 h 658"/>
                <a:gd name="T20" fmla="*/ 207 w 534"/>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658">
                  <a:moveTo>
                    <a:pt x="207" y="0"/>
                  </a:moveTo>
                  <a:cubicBezTo>
                    <a:pt x="128" y="0"/>
                    <a:pt x="56" y="28"/>
                    <a:pt x="0" y="74"/>
                  </a:cubicBezTo>
                  <a:cubicBezTo>
                    <a:pt x="19" y="92"/>
                    <a:pt x="36" y="112"/>
                    <a:pt x="51" y="134"/>
                  </a:cubicBezTo>
                  <a:cubicBezTo>
                    <a:pt x="94" y="99"/>
                    <a:pt x="148" y="78"/>
                    <a:pt x="207" y="78"/>
                  </a:cubicBezTo>
                  <a:cubicBezTo>
                    <a:pt x="344" y="78"/>
                    <a:pt x="455" y="191"/>
                    <a:pt x="455" y="329"/>
                  </a:cubicBezTo>
                  <a:cubicBezTo>
                    <a:pt x="455" y="467"/>
                    <a:pt x="344" y="580"/>
                    <a:pt x="207" y="580"/>
                  </a:cubicBezTo>
                  <a:cubicBezTo>
                    <a:pt x="149" y="580"/>
                    <a:pt x="95" y="559"/>
                    <a:pt x="52" y="525"/>
                  </a:cubicBezTo>
                  <a:cubicBezTo>
                    <a:pt x="37" y="547"/>
                    <a:pt x="20" y="567"/>
                    <a:pt x="1" y="584"/>
                  </a:cubicBezTo>
                  <a:cubicBezTo>
                    <a:pt x="57" y="630"/>
                    <a:pt x="129" y="658"/>
                    <a:pt x="207" y="658"/>
                  </a:cubicBezTo>
                  <a:cubicBezTo>
                    <a:pt x="388" y="658"/>
                    <a:pt x="534" y="511"/>
                    <a:pt x="534" y="329"/>
                  </a:cubicBezTo>
                  <a:cubicBezTo>
                    <a:pt x="534" y="147"/>
                    <a:pt x="388" y="0"/>
                    <a:pt x="2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8" name="Freeform 314"/>
            <p:cNvSpPr>
              <a:spLocks noEditPoints="1"/>
            </p:cNvSpPr>
            <p:nvPr/>
          </p:nvSpPr>
          <p:spPr bwMode="auto">
            <a:xfrm>
              <a:off x="4361010" y="5652818"/>
              <a:ext cx="441138" cy="444564"/>
            </a:xfrm>
            <a:custGeom>
              <a:avLst/>
              <a:gdLst>
                <a:gd name="T0" fmla="*/ 327 w 654"/>
                <a:gd name="T1" fmla="*/ 0 h 659"/>
                <a:gd name="T2" fmla="*/ 0 w 654"/>
                <a:gd name="T3" fmla="*/ 330 h 659"/>
                <a:gd name="T4" fmla="*/ 327 w 654"/>
                <a:gd name="T5" fmla="*/ 659 h 659"/>
                <a:gd name="T6" fmla="*/ 654 w 654"/>
                <a:gd name="T7" fmla="*/ 330 h 659"/>
                <a:gd name="T8" fmla="*/ 327 w 654"/>
                <a:gd name="T9" fmla="*/ 0 h 659"/>
                <a:gd name="T10" fmla="*/ 327 w 654"/>
                <a:gd name="T11" fmla="*/ 580 h 659"/>
                <a:gd name="T12" fmla="*/ 79 w 654"/>
                <a:gd name="T13" fmla="*/ 330 h 659"/>
                <a:gd name="T14" fmla="*/ 327 w 654"/>
                <a:gd name="T15" fmla="*/ 79 h 659"/>
                <a:gd name="T16" fmla="*/ 576 w 654"/>
                <a:gd name="T17" fmla="*/ 330 h 659"/>
                <a:gd name="T18" fmla="*/ 327 w 654"/>
                <a:gd name="T19"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59">
                  <a:moveTo>
                    <a:pt x="327" y="0"/>
                  </a:moveTo>
                  <a:cubicBezTo>
                    <a:pt x="147" y="0"/>
                    <a:pt x="0" y="148"/>
                    <a:pt x="0" y="330"/>
                  </a:cubicBezTo>
                  <a:cubicBezTo>
                    <a:pt x="0" y="512"/>
                    <a:pt x="147" y="659"/>
                    <a:pt x="327" y="659"/>
                  </a:cubicBezTo>
                  <a:cubicBezTo>
                    <a:pt x="508" y="659"/>
                    <a:pt x="654" y="512"/>
                    <a:pt x="654" y="330"/>
                  </a:cubicBezTo>
                  <a:cubicBezTo>
                    <a:pt x="654" y="148"/>
                    <a:pt x="508" y="0"/>
                    <a:pt x="327" y="0"/>
                  </a:cubicBezTo>
                  <a:close/>
                  <a:moveTo>
                    <a:pt x="327" y="580"/>
                  </a:moveTo>
                  <a:cubicBezTo>
                    <a:pt x="191" y="580"/>
                    <a:pt x="79" y="468"/>
                    <a:pt x="79" y="330"/>
                  </a:cubicBezTo>
                  <a:cubicBezTo>
                    <a:pt x="79" y="191"/>
                    <a:pt x="191" y="79"/>
                    <a:pt x="327" y="79"/>
                  </a:cubicBezTo>
                  <a:cubicBezTo>
                    <a:pt x="464" y="79"/>
                    <a:pt x="576" y="191"/>
                    <a:pt x="576" y="330"/>
                  </a:cubicBezTo>
                  <a:cubicBezTo>
                    <a:pt x="576" y="468"/>
                    <a:pt x="464" y="580"/>
                    <a:pt x="327" y="5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89" name="Freeform 315"/>
            <p:cNvSpPr/>
            <p:nvPr/>
          </p:nvSpPr>
          <p:spPr bwMode="auto">
            <a:xfrm>
              <a:off x="4478932" y="5760747"/>
              <a:ext cx="165320" cy="233560"/>
            </a:xfrm>
            <a:custGeom>
              <a:avLst/>
              <a:gdLst>
                <a:gd name="T0" fmla="*/ 0 w 245"/>
                <a:gd name="T1" fmla="*/ 225 h 346"/>
                <a:gd name="T2" fmla="*/ 34 w 245"/>
                <a:gd name="T3" fmla="*/ 225 h 346"/>
                <a:gd name="T4" fmla="*/ 200 w 245"/>
                <a:gd name="T5" fmla="*/ 346 h 346"/>
                <a:gd name="T6" fmla="*/ 235 w 245"/>
                <a:gd name="T7" fmla="*/ 342 h 346"/>
                <a:gd name="T8" fmla="*/ 245 w 245"/>
                <a:gd name="T9" fmla="*/ 340 h 346"/>
                <a:gd name="T10" fmla="*/ 245 w 245"/>
                <a:gd name="T11" fmla="*/ 272 h 346"/>
                <a:gd name="T12" fmla="*/ 229 w 245"/>
                <a:gd name="T13" fmla="*/ 277 h 346"/>
                <a:gd name="T14" fmla="*/ 200 w 245"/>
                <a:gd name="T15" fmla="*/ 281 h 346"/>
                <a:gd name="T16" fmla="*/ 105 w 245"/>
                <a:gd name="T17" fmla="*/ 225 h 346"/>
                <a:gd name="T18" fmla="*/ 147 w 245"/>
                <a:gd name="T19" fmla="*/ 225 h 346"/>
                <a:gd name="T20" fmla="*/ 147 w 245"/>
                <a:gd name="T21" fmla="*/ 187 h 346"/>
                <a:gd name="T22" fmla="*/ 92 w 245"/>
                <a:gd name="T23" fmla="*/ 187 h 346"/>
                <a:gd name="T24" fmla="*/ 91 w 245"/>
                <a:gd name="T25" fmla="*/ 173 h 346"/>
                <a:gd name="T26" fmla="*/ 91 w 245"/>
                <a:gd name="T27" fmla="*/ 170 h 346"/>
                <a:gd name="T28" fmla="*/ 147 w 245"/>
                <a:gd name="T29" fmla="*/ 170 h 346"/>
                <a:gd name="T30" fmla="*/ 147 w 245"/>
                <a:gd name="T31" fmla="*/ 133 h 346"/>
                <a:gd name="T32" fmla="*/ 99 w 245"/>
                <a:gd name="T33" fmla="*/ 133 h 346"/>
                <a:gd name="T34" fmla="*/ 200 w 245"/>
                <a:gd name="T35" fmla="*/ 66 h 346"/>
                <a:gd name="T36" fmla="*/ 229 w 245"/>
                <a:gd name="T37" fmla="*/ 70 h 346"/>
                <a:gd name="T38" fmla="*/ 245 w 245"/>
                <a:gd name="T39" fmla="*/ 74 h 346"/>
                <a:gd name="T40" fmla="*/ 245 w 245"/>
                <a:gd name="T41" fmla="*/ 6 h 346"/>
                <a:gd name="T42" fmla="*/ 235 w 245"/>
                <a:gd name="T43" fmla="*/ 4 h 346"/>
                <a:gd name="T44" fmla="*/ 200 w 245"/>
                <a:gd name="T45" fmla="*/ 0 h 346"/>
                <a:gd name="T46" fmla="*/ 31 w 245"/>
                <a:gd name="T47" fmla="*/ 133 h 346"/>
                <a:gd name="T48" fmla="*/ 0 w 245"/>
                <a:gd name="T49" fmla="*/ 133 h 346"/>
                <a:gd name="T50" fmla="*/ 0 w 245"/>
                <a:gd name="T51" fmla="*/ 170 h 346"/>
                <a:gd name="T52" fmla="*/ 26 w 245"/>
                <a:gd name="T53" fmla="*/ 170 h 346"/>
                <a:gd name="T54" fmla="*/ 26 w 245"/>
                <a:gd name="T55" fmla="*/ 173 h 346"/>
                <a:gd name="T56" fmla="*/ 27 w 245"/>
                <a:gd name="T57" fmla="*/ 187 h 346"/>
                <a:gd name="T58" fmla="*/ 0 w 245"/>
                <a:gd name="T59" fmla="*/ 187 h 346"/>
                <a:gd name="T60" fmla="*/ 0 w 245"/>
                <a:gd name="T61" fmla="*/ 22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346">
                  <a:moveTo>
                    <a:pt x="0" y="225"/>
                  </a:moveTo>
                  <a:cubicBezTo>
                    <a:pt x="34" y="225"/>
                    <a:pt x="34" y="225"/>
                    <a:pt x="34" y="225"/>
                  </a:cubicBezTo>
                  <a:cubicBezTo>
                    <a:pt x="56" y="295"/>
                    <a:pt x="122" y="346"/>
                    <a:pt x="200" y="346"/>
                  </a:cubicBezTo>
                  <a:cubicBezTo>
                    <a:pt x="212" y="346"/>
                    <a:pt x="224" y="345"/>
                    <a:pt x="235" y="342"/>
                  </a:cubicBezTo>
                  <a:cubicBezTo>
                    <a:pt x="245" y="340"/>
                    <a:pt x="245" y="340"/>
                    <a:pt x="245" y="340"/>
                  </a:cubicBezTo>
                  <a:cubicBezTo>
                    <a:pt x="245" y="272"/>
                    <a:pt x="245" y="272"/>
                    <a:pt x="245" y="272"/>
                  </a:cubicBezTo>
                  <a:cubicBezTo>
                    <a:pt x="229" y="277"/>
                    <a:pt x="229" y="277"/>
                    <a:pt x="229" y="277"/>
                  </a:cubicBezTo>
                  <a:cubicBezTo>
                    <a:pt x="220" y="279"/>
                    <a:pt x="210" y="281"/>
                    <a:pt x="200" y="281"/>
                  </a:cubicBezTo>
                  <a:cubicBezTo>
                    <a:pt x="159" y="281"/>
                    <a:pt x="123" y="258"/>
                    <a:pt x="105" y="225"/>
                  </a:cubicBezTo>
                  <a:cubicBezTo>
                    <a:pt x="147" y="225"/>
                    <a:pt x="147" y="225"/>
                    <a:pt x="147" y="225"/>
                  </a:cubicBezTo>
                  <a:cubicBezTo>
                    <a:pt x="147" y="187"/>
                    <a:pt x="147" y="187"/>
                    <a:pt x="147" y="187"/>
                  </a:cubicBezTo>
                  <a:cubicBezTo>
                    <a:pt x="92" y="187"/>
                    <a:pt x="92" y="187"/>
                    <a:pt x="92" y="187"/>
                  </a:cubicBezTo>
                  <a:cubicBezTo>
                    <a:pt x="92" y="183"/>
                    <a:pt x="91" y="178"/>
                    <a:pt x="91" y="173"/>
                  </a:cubicBezTo>
                  <a:cubicBezTo>
                    <a:pt x="91" y="172"/>
                    <a:pt x="91" y="171"/>
                    <a:pt x="91" y="170"/>
                  </a:cubicBezTo>
                  <a:cubicBezTo>
                    <a:pt x="147" y="170"/>
                    <a:pt x="147" y="170"/>
                    <a:pt x="147" y="170"/>
                  </a:cubicBezTo>
                  <a:cubicBezTo>
                    <a:pt x="147" y="133"/>
                    <a:pt x="147" y="133"/>
                    <a:pt x="147" y="133"/>
                  </a:cubicBezTo>
                  <a:cubicBezTo>
                    <a:pt x="99" y="133"/>
                    <a:pt x="99" y="133"/>
                    <a:pt x="99" y="133"/>
                  </a:cubicBezTo>
                  <a:cubicBezTo>
                    <a:pt x="116" y="93"/>
                    <a:pt x="155" y="66"/>
                    <a:pt x="200" y="66"/>
                  </a:cubicBezTo>
                  <a:cubicBezTo>
                    <a:pt x="210" y="66"/>
                    <a:pt x="220" y="67"/>
                    <a:pt x="229" y="70"/>
                  </a:cubicBezTo>
                  <a:cubicBezTo>
                    <a:pt x="245" y="74"/>
                    <a:pt x="245" y="74"/>
                    <a:pt x="245" y="74"/>
                  </a:cubicBezTo>
                  <a:cubicBezTo>
                    <a:pt x="245" y="6"/>
                    <a:pt x="245" y="6"/>
                    <a:pt x="245" y="6"/>
                  </a:cubicBezTo>
                  <a:cubicBezTo>
                    <a:pt x="235" y="4"/>
                    <a:pt x="235" y="4"/>
                    <a:pt x="235" y="4"/>
                  </a:cubicBezTo>
                  <a:cubicBezTo>
                    <a:pt x="224" y="2"/>
                    <a:pt x="212" y="0"/>
                    <a:pt x="200" y="0"/>
                  </a:cubicBezTo>
                  <a:cubicBezTo>
                    <a:pt x="118" y="0"/>
                    <a:pt x="49" y="57"/>
                    <a:pt x="31" y="133"/>
                  </a:cubicBezTo>
                  <a:cubicBezTo>
                    <a:pt x="0" y="133"/>
                    <a:pt x="0" y="133"/>
                    <a:pt x="0" y="133"/>
                  </a:cubicBezTo>
                  <a:cubicBezTo>
                    <a:pt x="0" y="170"/>
                    <a:pt x="0" y="170"/>
                    <a:pt x="0" y="170"/>
                  </a:cubicBezTo>
                  <a:cubicBezTo>
                    <a:pt x="26" y="170"/>
                    <a:pt x="26" y="170"/>
                    <a:pt x="26" y="170"/>
                  </a:cubicBezTo>
                  <a:cubicBezTo>
                    <a:pt x="26" y="171"/>
                    <a:pt x="26" y="172"/>
                    <a:pt x="26" y="173"/>
                  </a:cubicBezTo>
                  <a:cubicBezTo>
                    <a:pt x="26" y="178"/>
                    <a:pt x="26" y="183"/>
                    <a:pt x="27" y="187"/>
                  </a:cubicBezTo>
                  <a:cubicBezTo>
                    <a:pt x="0" y="187"/>
                    <a:pt x="0" y="187"/>
                    <a:pt x="0" y="187"/>
                  </a:cubicBezTo>
                  <a:lnTo>
                    <a:pt x="0"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90" name="组合 89"/>
          <p:cNvGrpSpPr/>
          <p:nvPr/>
        </p:nvGrpSpPr>
        <p:grpSpPr>
          <a:xfrm>
            <a:off x="7082711" y="4985762"/>
            <a:ext cx="665846" cy="639007"/>
            <a:chOff x="6842515" y="4290575"/>
            <a:chExt cx="665846" cy="639007"/>
          </a:xfrm>
          <a:solidFill>
            <a:schemeClr val="bg1"/>
          </a:solidFill>
        </p:grpSpPr>
        <p:sp>
          <p:nvSpPr>
            <p:cNvPr id="91" name="Freeform 318"/>
            <p:cNvSpPr/>
            <p:nvPr/>
          </p:nvSpPr>
          <p:spPr bwMode="auto">
            <a:xfrm>
              <a:off x="6842515" y="4290575"/>
              <a:ext cx="520228" cy="524225"/>
            </a:xfrm>
            <a:custGeom>
              <a:avLst/>
              <a:gdLst>
                <a:gd name="T0" fmla="*/ 414 w 771"/>
                <a:gd name="T1" fmla="*/ 683 h 777"/>
                <a:gd name="T2" fmla="*/ 385 w 771"/>
                <a:gd name="T3" fmla="*/ 684 h 777"/>
                <a:gd name="T4" fmla="*/ 92 w 771"/>
                <a:gd name="T5" fmla="*/ 388 h 777"/>
                <a:gd name="T6" fmla="*/ 385 w 771"/>
                <a:gd name="T7" fmla="*/ 93 h 777"/>
                <a:gd name="T8" fmla="*/ 678 w 771"/>
                <a:gd name="T9" fmla="*/ 379 h 777"/>
                <a:gd name="T10" fmla="*/ 753 w 771"/>
                <a:gd name="T11" fmla="*/ 423 h 777"/>
                <a:gd name="T12" fmla="*/ 768 w 771"/>
                <a:gd name="T13" fmla="*/ 439 h 777"/>
                <a:gd name="T14" fmla="*/ 771 w 771"/>
                <a:gd name="T15" fmla="*/ 388 h 777"/>
                <a:gd name="T16" fmla="*/ 385 w 771"/>
                <a:gd name="T17" fmla="*/ 0 h 777"/>
                <a:gd name="T18" fmla="*/ 0 w 771"/>
                <a:gd name="T19" fmla="*/ 388 h 777"/>
                <a:gd name="T20" fmla="*/ 385 w 771"/>
                <a:gd name="T21" fmla="*/ 777 h 777"/>
                <a:gd name="T22" fmla="*/ 487 w 771"/>
                <a:gd name="T23" fmla="*/ 763 h 777"/>
                <a:gd name="T24" fmla="*/ 460 w 771"/>
                <a:gd name="T25" fmla="*/ 742 h 777"/>
                <a:gd name="T26" fmla="*/ 414 w 771"/>
                <a:gd name="T27" fmla="*/ 68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1" h="777">
                  <a:moveTo>
                    <a:pt x="414" y="683"/>
                  </a:moveTo>
                  <a:cubicBezTo>
                    <a:pt x="405" y="684"/>
                    <a:pt x="395" y="684"/>
                    <a:pt x="385" y="684"/>
                  </a:cubicBezTo>
                  <a:cubicBezTo>
                    <a:pt x="224" y="684"/>
                    <a:pt x="92" y="552"/>
                    <a:pt x="92" y="388"/>
                  </a:cubicBezTo>
                  <a:cubicBezTo>
                    <a:pt x="92" y="225"/>
                    <a:pt x="224" y="93"/>
                    <a:pt x="385" y="93"/>
                  </a:cubicBezTo>
                  <a:cubicBezTo>
                    <a:pt x="544" y="93"/>
                    <a:pt x="673" y="220"/>
                    <a:pt x="678" y="379"/>
                  </a:cubicBezTo>
                  <a:cubicBezTo>
                    <a:pt x="706" y="388"/>
                    <a:pt x="731" y="403"/>
                    <a:pt x="753" y="423"/>
                  </a:cubicBezTo>
                  <a:cubicBezTo>
                    <a:pt x="758" y="428"/>
                    <a:pt x="763" y="433"/>
                    <a:pt x="768" y="439"/>
                  </a:cubicBezTo>
                  <a:cubicBezTo>
                    <a:pt x="770" y="422"/>
                    <a:pt x="771" y="406"/>
                    <a:pt x="771" y="388"/>
                  </a:cubicBezTo>
                  <a:cubicBezTo>
                    <a:pt x="771" y="174"/>
                    <a:pt x="599" y="0"/>
                    <a:pt x="385" y="0"/>
                  </a:cubicBezTo>
                  <a:cubicBezTo>
                    <a:pt x="172" y="0"/>
                    <a:pt x="0" y="174"/>
                    <a:pt x="0" y="388"/>
                  </a:cubicBezTo>
                  <a:cubicBezTo>
                    <a:pt x="0" y="603"/>
                    <a:pt x="172" y="777"/>
                    <a:pt x="385" y="777"/>
                  </a:cubicBezTo>
                  <a:cubicBezTo>
                    <a:pt x="420" y="777"/>
                    <a:pt x="454" y="772"/>
                    <a:pt x="487" y="763"/>
                  </a:cubicBezTo>
                  <a:cubicBezTo>
                    <a:pt x="477" y="757"/>
                    <a:pt x="468" y="750"/>
                    <a:pt x="460" y="742"/>
                  </a:cubicBezTo>
                  <a:cubicBezTo>
                    <a:pt x="441" y="725"/>
                    <a:pt x="425" y="705"/>
                    <a:pt x="414" y="6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2" name="Freeform 319"/>
            <p:cNvSpPr/>
            <p:nvPr/>
          </p:nvSpPr>
          <p:spPr bwMode="auto">
            <a:xfrm>
              <a:off x="7020683" y="4410210"/>
              <a:ext cx="148188" cy="285811"/>
            </a:xfrm>
            <a:custGeom>
              <a:avLst/>
              <a:gdLst>
                <a:gd name="T0" fmla="*/ 220 w 220"/>
                <a:gd name="T1" fmla="*/ 227 h 424"/>
                <a:gd name="T2" fmla="*/ 146 w 220"/>
                <a:gd name="T3" fmla="*/ 177 h 424"/>
                <a:gd name="T4" fmla="*/ 83 w 220"/>
                <a:gd name="T5" fmla="*/ 133 h 424"/>
                <a:gd name="T6" fmla="*/ 127 w 220"/>
                <a:gd name="T7" fmla="*/ 103 h 424"/>
                <a:gd name="T8" fmla="*/ 202 w 220"/>
                <a:gd name="T9" fmla="*/ 121 h 424"/>
                <a:gd name="T10" fmla="*/ 218 w 220"/>
                <a:gd name="T11" fmla="*/ 63 h 424"/>
                <a:gd name="T12" fmla="*/ 142 w 220"/>
                <a:gd name="T13" fmla="*/ 45 h 424"/>
                <a:gd name="T14" fmla="*/ 142 w 220"/>
                <a:gd name="T15" fmla="*/ 0 h 424"/>
                <a:gd name="T16" fmla="*/ 91 w 220"/>
                <a:gd name="T17" fmla="*/ 0 h 424"/>
                <a:gd name="T18" fmla="*/ 91 w 220"/>
                <a:gd name="T19" fmla="*/ 49 h 424"/>
                <a:gd name="T20" fmla="*/ 3 w 220"/>
                <a:gd name="T21" fmla="*/ 142 h 424"/>
                <a:gd name="T22" fmla="*/ 97 w 220"/>
                <a:gd name="T23" fmla="*/ 237 h 424"/>
                <a:gd name="T24" fmla="*/ 152 w 220"/>
                <a:gd name="T25" fmla="*/ 282 h 424"/>
                <a:gd name="T26" fmla="*/ 102 w 220"/>
                <a:gd name="T27" fmla="*/ 314 h 424"/>
                <a:gd name="T28" fmla="*/ 16 w 220"/>
                <a:gd name="T29" fmla="*/ 291 h 424"/>
                <a:gd name="T30" fmla="*/ 0 w 220"/>
                <a:gd name="T31" fmla="*/ 352 h 424"/>
                <a:gd name="T32" fmla="*/ 88 w 220"/>
                <a:gd name="T33" fmla="*/ 375 h 424"/>
                <a:gd name="T34" fmla="*/ 88 w 220"/>
                <a:gd name="T35" fmla="*/ 424 h 424"/>
                <a:gd name="T36" fmla="*/ 126 w 220"/>
                <a:gd name="T37" fmla="*/ 424 h 424"/>
                <a:gd name="T38" fmla="*/ 125 w 220"/>
                <a:gd name="T39" fmla="*/ 415 h 424"/>
                <a:gd name="T40" fmla="*/ 182 w 220"/>
                <a:gd name="T41" fmla="*/ 259 h 424"/>
                <a:gd name="T42" fmla="*/ 220 w 220"/>
                <a:gd name="T43" fmla="*/ 22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424">
                  <a:moveTo>
                    <a:pt x="220" y="227"/>
                  </a:moveTo>
                  <a:cubicBezTo>
                    <a:pt x="207" y="206"/>
                    <a:pt x="183" y="190"/>
                    <a:pt x="146" y="177"/>
                  </a:cubicBezTo>
                  <a:cubicBezTo>
                    <a:pt x="101" y="161"/>
                    <a:pt x="83" y="149"/>
                    <a:pt x="83" y="133"/>
                  </a:cubicBezTo>
                  <a:cubicBezTo>
                    <a:pt x="83" y="118"/>
                    <a:pt x="94" y="103"/>
                    <a:pt x="127" y="103"/>
                  </a:cubicBezTo>
                  <a:cubicBezTo>
                    <a:pt x="165" y="103"/>
                    <a:pt x="189" y="115"/>
                    <a:pt x="202" y="121"/>
                  </a:cubicBezTo>
                  <a:cubicBezTo>
                    <a:pt x="218" y="63"/>
                    <a:pt x="218" y="63"/>
                    <a:pt x="218" y="63"/>
                  </a:cubicBezTo>
                  <a:cubicBezTo>
                    <a:pt x="200" y="54"/>
                    <a:pt x="176" y="46"/>
                    <a:pt x="142" y="45"/>
                  </a:cubicBezTo>
                  <a:cubicBezTo>
                    <a:pt x="142" y="0"/>
                    <a:pt x="142" y="0"/>
                    <a:pt x="142" y="0"/>
                  </a:cubicBezTo>
                  <a:cubicBezTo>
                    <a:pt x="91" y="0"/>
                    <a:pt x="91" y="0"/>
                    <a:pt x="91" y="0"/>
                  </a:cubicBezTo>
                  <a:cubicBezTo>
                    <a:pt x="91" y="49"/>
                    <a:pt x="91" y="49"/>
                    <a:pt x="91" y="49"/>
                  </a:cubicBezTo>
                  <a:cubicBezTo>
                    <a:pt x="35" y="59"/>
                    <a:pt x="3" y="95"/>
                    <a:pt x="3" y="142"/>
                  </a:cubicBezTo>
                  <a:cubicBezTo>
                    <a:pt x="3" y="192"/>
                    <a:pt x="41" y="218"/>
                    <a:pt x="97" y="237"/>
                  </a:cubicBezTo>
                  <a:cubicBezTo>
                    <a:pt x="136" y="250"/>
                    <a:pt x="152" y="262"/>
                    <a:pt x="152" y="282"/>
                  </a:cubicBezTo>
                  <a:cubicBezTo>
                    <a:pt x="152" y="302"/>
                    <a:pt x="132" y="314"/>
                    <a:pt x="102" y="314"/>
                  </a:cubicBezTo>
                  <a:cubicBezTo>
                    <a:pt x="68" y="314"/>
                    <a:pt x="37" y="303"/>
                    <a:pt x="16" y="291"/>
                  </a:cubicBezTo>
                  <a:cubicBezTo>
                    <a:pt x="0" y="352"/>
                    <a:pt x="0" y="352"/>
                    <a:pt x="0" y="352"/>
                  </a:cubicBezTo>
                  <a:cubicBezTo>
                    <a:pt x="20" y="363"/>
                    <a:pt x="54" y="373"/>
                    <a:pt x="88" y="375"/>
                  </a:cubicBezTo>
                  <a:cubicBezTo>
                    <a:pt x="88" y="424"/>
                    <a:pt x="88" y="424"/>
                    <a:pt x="88" y="424"/>
                  </a:cubicBezTo>
                  <a:cubicBezTo>
                    <a:pt x="126" y="424"/>
                    <a:pt x="126" y="424"/>
                    <a:pt x="126" y="424"/>
                  </a:cubicBezTo>
                  <a:cubicBezTo>
                    <a:pt x="126" y="421"/>
                    <a:pt x="126" y="418"/>
                    <a:pt x="125" y="415"/>
                  </a:cubicBezTo>
                  <a:cubicBezTo>
                    <a:pt x="123" y="357"/>
                    <a:pt x="143" y="301"/>
                    <a:pt x="182" y="259"/>
                  </a:cubicBezTo>
                  <a:cubicBezTo>
                    <a:pt x="193" y="247"/>
                    <a:pt x="206" y="236"/>
                    <a:pt x="220" y="2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3" name="Freeform 320"/>
            <p:cNvSpPr>
              <a:spLocks noEditPoints="1"/>
            </p:cNvSpPr>
            <p:nvPr/>
          </p:nvSpPr>
          <p:spPr bwMode="auto">
            <a:xfrm>
              <a:off x="7102914" y="4535556"/>
              <a:ext cx="405447" cy="394026"/>
            </a:xfrm>
            <a:custGeom>
              <a:avLst/>
              <a:gdLst>
                <a:gd name="T0" fmla="*/ 587 w 601"/>
                <a:gd name="T1" fmla="*/ 493 h 584"/>
                <a:gd name="T2" fmla="*/ 457 w 601"/>
                <a:gd name="T3" fmla="*/ 373 h 584"/>
                <a:gd name="T4" fmla="*/ 431 w 601"/>
                <a:gd name="T5" fmla="*/ 365 h 584"/>
                <a:gd name="T6" fmla="*/ 389 w 601"/>
                <a:gd name="T7" fmla="*/ 326 h 584"/>
                <a:gd name="T8" fmla="*/ 354 w 601"/>
                <a:gd name="T9" fmla="*/ 74 h 584"/>
                <a:gd name="T10" fmla="*/ 74 w 601"/>
                <a:gd name="T11" fmla="*/ 85 h 584"/>
                <a:gd name="T12" fmla="*/ 86 w 601"/>
                <a:gd name="T13" fmla="*/ 366 h 584"/>
                <a:gd name="T14" fmla="*/ 331 w 601"/>
                <a:gd name="T15" fmla="*/ 385 h 584"/>
                <a:gd name="T16" fmla="*/ 374 w 601"/>
                <a:gd name="T17" fmla="*/ 424 h 584"/>
                <a:gd name="T18" fmla="*/ 384 w 601"/>
                <a:gd name="T19" fmla="*/ 452 h 584"/>
                <a:gd name="T20" fmla="*/ 515 w 601"/>
                <a:gd name="T21" fmla="*/ 572 h 584"/>
                <a:gd name="T22" fmla="*/ 560 w 601"/>
                <a:gd name="T23" fmla="*/ 570 h 584"/>
                <a:gd name="T24" fmla="*/ 589 w 601"/>
                <a:gd name="T25" fmla="*/ 538 h 584"/>
                <a:gd name="T26" fmla="*/ 587 w 601"/>
                <a:gd name="T27" fmla="*/ 493 h 584"/>
                <a:gd name="T28" fmla="*/ 320 w 601"/>
                <a:gd name="T29" fmla="*/ 312 h 584"/>
                <a:gd name="T30" fmla="*/ 131 w 601"/>
                <a:gd name="T31" fmla="*/ 317 h 584"/>
                <a:gd name="T32" fmla="*/ 120 w 601"/>
                <a:gd name="T33" fmla="*/ 128 h 584"/>
                <a:gd name="T34" fmla="*/ 310 w 601"/>
                <a:gd name="T35" fmla="*/ 123 h 584"/>
                <a:gd name="T36" fmla="*/ 320 w 601"/>
                <a:gd name="T37" fmla="*/ 31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1" h="584">
                  <a:moveTo>
                    <a:pt x="587" y="493"/>
                  </a:moveTo>
                  <a:cubicBezTo>
                    <a:pt x="457" y="373"/>
                    <a:pt x="457" y="373"/>
                    <a:pt x="457" y="373"/>
                  </a:cubicBezTo>
                  <a:cubicBezTo>
                    <a:pt x="450" y="367"/>
                    <a:pt x="440" y="364"/>
                    <a:pt x="431" y="365"/>
                  </a:cubicBezTo>
                  <a:cubicBezTo>
                    <a:pt x="389" y="326"/>
                    <a:pt x="389" y="326"/>
                    <a:pt x="389" y="326"/>
                  </a:cubicBezTo>
                  <a:cubicBezTo>
                    <a:pt x="438" y="246"/>
                    <a:pt x="426" y="140"/>
                    <a:pt x="354" y="74"/>
                  </a:cubicBezTo>
                  <a:cubicBezTo>
                    <a:pt x="273" y="0"/>
                    <a:pt x="148" y="5"/>
                    <a:pt x="74" y="85"/>
                  </a:cubicBezTo>
                  <a:cubicBezTo>
                    <a:pt x="0" y="166"/>
                    <a:pt x="6" y="291"/>
                    <a:pt x="86" y="366"/>
                  </a:cubicBezTo>
                  <a:cubicBezTo>
                    <a:pt x="155" y="429"/>
                    <a:pt x="257" y="435"/>
                    <a:pt x="331" y="385"/>
                  </a:cubicBezTo>
                  <a:cubicBezTo>
                    <a:pt x="374" y="424"/>
                    <a:pt x="374" y="424"/>
                    <a:pt x="374" y="424"/>
                  </a:cubicBezTo>
                  <a:cubicBezTo>
                    <a:pt x="373" y="434"/>
                    <a:pt x="376" y="444"/>
                    <a:pt x="384" y="452"/>
                  </a:cubicBezTo>
                  <a:cubicBezTo>
                    <a:pt x="515" y="572"/>
                    <a:pt x="515" y="572"/>
                    <a:pt x="515" y="572"/>
                  </a:cubicBezTo>
                  <a:cubicBezTo>
                    <a:pt x="528" y="584"/>
                    <a:pt x="548" y="583"/>
                    <a:pt x="560" y="570"/>
                  </a:cubicBezTo>
                  <a:cubicBezTo>
                    <a:pt x="589" y="538"/>
                    <a:pt x="589" y="538"/>
                    <a:pt x="589" y="538"/>
                  </a:cubicBezTo>
                  <a:cubicBezTo>
                    <a:pt x="601" y="525"/>
                    <a:pt x="600" y="505"/>
                    <a:pt x="587" y="493"/>
                  </a:cubicBezTo>
                  <a:close/>
                  <a:moveTo>
                    <a:pt x="320" y="312"/>
                  </a:moveTo>
                  <a:cubicBezTo>
                    <a:pt x="271" y="365"/>
                    <a:pt x="186" y="368"/>
                    <a:pt x="131" y="317"/>
                  </a:cubicBezTo>
                  <a:cubicBezTo>
                    <a:pt x="76" y="267"/>
                    <a:pt x="71" y="182"/>
                    <a:pt x="120" y="128"/>
                  </a:cubicBezTo>
                  <a:cubicBezTo>
                    <a:pt x="170" y="74"/>
                    <a:pt x="255" y="72"/>
                    <a:pt x="310" y="123"/>
                  </a:cubicBezTo>
                  <a:cubicBezTo>
                    <a:pt x="365" y="173"/>
                    <a:pt x="370" y="258"/>
                    <a:pt x="320"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4" name="Freeform 321"/>
            <p:cNvSpPr/>
            <p:nvPr/>
          </p:nvSpPr>
          <p:spPr bwMode="auto">
            <a:xfrm>
              <a:off x="7200564" y="4612362"/>
              <a:ext cx="98507" cy="139908"/>
            </a:xfrm>
            <a:custGeom>
              <a:avLst/>
              <a:gdLst>
                <a:gd name="T0" fmla="*/ 0 w 345"/>
                <a:gd name="T1" fmla="*/ 227 h 490"/>
                <a:gd name="T2" fmla="*/ 85 w 345"/>
                <a:gd name="T3" fmla="*/ 227 h 490"/>
                <a:gd name="T4" fmla="*/ 85 w 345"/>
                <a:gd name="T5" fmla="*/ 490 h 490"/>
                <a:gd name="T6" fmla="*/ 260 w 345"/>
                <a:gd name="T7" fmla="*/ 490 h 490"/>
                <a:gd name="T8" fmla="*/ 260 w 345"/>
                <a:gd name="T9" fmla="*/ 227 h 490"/>
                <a:gd name="T10" fmla="*/ 345 w 345"/>
                <a:gd name="T11" fmla="*/ 227 h 490"/>
                <a:gd name="T12" fmla="*/ 175 w 345"/>
                <a:gd name="T13" fmla="*/ 0 h 490"/>
                <a:gd name="T14" fmla="*/ 0 w 345"/>
                <a:gd name="T15" fmla="*/ 227 h 4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490">
                  <a:moveTo>
                    <a:pt x="0" y="227"/>
                  </a:moveTo>
                  <a:lnTo>
                    <a:pt x="85" y="227"/>
                  </a:lnTo>
                  <a:lnTo>
                    <a:pt x="85" y="490"/>
                  </a:lnTo>
                  <a:lnTo>
                    <a:pt x="260" y="490"/>
                  </a:lnTo>
                  <a:lnTo>
                    <a:pt x="260" y="227"/>
                  </a:lnTo>
                  <a:lnTo>
                    <a:pt x="345" y="227"/>
                  </a:lnTo>
                  <a:lnTo>
                    <a:pt x="175" y="0"/>
                  </a:lnTo>
                  <a:lnTo>
                    <a:pt x="0" y="2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95" name="组合 94"/>
          <p:cNvGrpSpPr/>
          <p:nvPr/>
        </p:nvGrpSpPr>
        <p:grpSpPr>
          <a:xfrm>
            <a:off x="8487212" y="5014885"/>
            <a:ext cx="666704" cy="639007"/>
            <a:chOff x="8208916" y="4789598"/>
            <a:chExt cx="666704" cy="639007"/>
          </a:xfrm>
        </p:grpSpPr>
        <p:sp>
          <p:nvSpPr>
            <p:cNvPr id="96" name="Freeform 324"/>
            <p:cNvSpPr/>
            <p:nvPr/>
          </p:nvSpPr>
          <p:spPr bwMode="auto">
            <a:xfrm>
              <a:off x="8208916" y="4789598"/>
              <a:ext cx="521085" cy="524225"/>
            </a:xfrm>
            <a:custGeom>
              <a:avLst/>
              <a:gdLst>
                <a:gd name="T0" fmla="*/ 415 w 772"/>
                <a:gd name="T1" fmla="*/ 683 h 777"/>
                <a:gd name="T2" fmla="*/ 386 w 772"/>
                <a:gd name="T3" fmla="*/ 684 h 777"/>
                <a:gd name="T4" fmla="*/ 93 w 772"/>
                <a:gd name="T5" fmla="*/ 389 h 777"/>
                <a:gd name="T6" fmla="*/ 386 w 772"/>
                <a:gd name="T7" fmla="*/ 93 h 777"/>
                <a:gd name="T8" fmla="*/ 679 w 772"/>
                <a:gd name="T9" fmla="*/ 379 h 777"/>
                <a:gd name="T10" fmla="*/ 754 w 772"/>
                <a:gd name="T11" fmla="*/ 424 h 777"/>
                <a:gd name="T12" fmla="*/ 769 w 772"/>
                <a:gd name="T13" fmla="*/ 439 h 777"/>
                <a:gd name="T14" fmla="*/ 772 w 772"/>
                <a:gd name="T15" fmla="*/ 389 h 777"/>
                <a:gd name="T16" fmla="*/ 386 w 772"/>
                <a:gd name="T17" fmla="*/ 0 h 777"/>
                <a:gd name="T18" fmla="*/ 0 w 772"/>
                <a:gd name="T19" fmla="*/ 389 h 777"/>
                <a:gd name="T20" fmla="*/ 386 w 772"/>
                <a:gd name="T21" fmla="*/ 777 h 777"/>
                <a:gd name="T22" fmla="*/ 487 w 772"/>
                <a:gd name="T23" fmla="*/ 764 h 777"/>
                <a:gd name="T24" fmla="*/ 461 w 772"/>
                <a:gd name="T25" fmla="*/ 742 h 777"/>
                <a:gd name="T26" fmla="*/ 415 w 772"/>
                <a:gd name="T27" fmla="*/ 68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2" h="777">
                  <a:moveTo>
                    <a:pt x="415" y="683"/>
                  </a:moveTo>
                  <a:cubicBezTo>
                    <a:pt x="405" y="684"/>
                    <a:pt x="396" y="684"/>
                    <a:pt x="386" y="684"/>
                  </a:cubicBezTo>
                  <a:cubicBezTo>
                    <a:pt x="225" y="684"/>
                    <a:pt x="93" y="552"/>
                    <a:pt x="93" y="389"/>
                  </a:cubicBezTo>
                  <a:cubicBezTo>
                    <a:pt x="93" y="225"/>
                    <a:pt x="225" y="93"/>
                    <a:pt x="386" y="93"/>
                  </a:cubicBezTo>
                  <a:cubicBezTo>
                    <a:pt x="545" y="93"/>
                    <a:pt x="674" y="220"/>
                    <a:pt x="679" y="379"/>
                  </a:cubicBezTo>
                  <a:cubicBezTo>
                    <a:pt x="707" y="388"/>
                    <a:pt x="732" y="404"/>
                    <a:pt x="754" y="424"/>
                  </a:cubicBezTo>
                  <a:cubicBezTo>
                    <a:pt x="759" y="428"/>
                    <a:pt x="764" y="434"/>
                    <a:pt x="769" y="439"/>
                  </a:cubicBezTo>
                  <a:cubicBezTo>
                    <a:pt x="771" y="422"/>
                    <a:pt x="772" y="406"/>
                    <a:pt x="772" y="389"/>
                  </a:cubicBezTo>
                  <a:cubicBezTo>
                    <a:pt x="772" y="174"/>
                    <a:pt x="599" y="0"/>
                    <a:pt x="386" y="0"/>
                  </a:cubicBezTo>
                  <a:cubicBezTo>
                    <a:pt x="173" y="0"/>
                    <a:pt x="0" y="174"/>
                    <a:pt x="0" y="389"/>
                  </a:cubicBezTo>
                  <a:cubicBezTo>
                    <a:pt x="0" y="603"/>
                    <a:pt x="173" y="777"/>
                    <a:pt x="386" y="777"/>
                  </a:cubicBezTo>
                  <a:cubicBezTo>
                    <a:pt x="421" y="777"/>
                    <a:pt x="455" y="772"/>
                    <a:pt x="487" y="764"/>
                  </a:cubicBezTo>
                  <a:cubicBezTo>
                    <a:pt x="478" y="757"/>
                    <a:pt x="469" y="750"/>
                    <a:pt x="461" y="742"/>
                  </a:cubicBezTo>
                  <a:cubicBezTo>
                    <a:pt x="442" y="725"/>
                    <a:pt x="426" y="705"/>
                    <a:pt x="415" y="68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7" name="Freeform 325"/>
            <p:cNvSpPr/>
            <p:nvPr/>
          </p:nvSpPr>
          <p:spPr bwMode="auto">
            <a:xfrm>
              <a:off x="8387941" y="4908948"/>
              <a:ext cx="147617" cy="286097"/>
            </a:xfrm>
            <a:custGeom>
              <a:avLst/>
              <a:gdLst>
                <a:gd name="T0" fmla="*/ 219 w 219"/>
                <a:gd name="T1" fmla="*/ 227 h 424"/>
                <a:gd name="T2" fmla="*/ 146 w 219"/>
                <a:gd name="T3" fmla="*/ 177 h 424"/>
                <a:gd name="T4" fmla="*/ 82 w 219"/>
                <a:gd name="T5" fmla="*/ 133 h 424"/>
                <a:gd name="T6" fmla="*/ 127 w 219"/>
                <a:gd name="T7" fmla="*/ 103 h 424"/>
                <a:gd name="T8" fmla="*/ 202 w 219"/>
                <a:gd name="T9" fmla="*/ 121 h 424"/>
                <a:gd name="T10" fmla="*/ 218 w 219"/>
                <a:gd name="T11" fmla="*/ 63 h 424"/>
                <a:gd name="T12" fmla="*/ 142 w 219"/>
                <a:gd name="T13" fmla="*/ 45 h 424"/>
                <a:gd name="T14" fmla="*/ 142 w 219"/>
                <a:gd name="T15" fmla="*/ 0 h 424"/>
                <a:gd name="T16" fmla="*/ 91 w 219"/>
                <a:gd name="T17" fmla="*/ 0 h 424"/>
                <a:gd name="T18" fmla="*/ 91 w 219"/>
                <a:gd name="T19" fmla="*/ 49 h 424"/>
                <a:gd name="T20" fmla="*/ 3 w 219"/>
                <a:gd name="T21" fmla="*/ 142 h 424"/>
                <a:gd name="T22" fmla="*/ 97 w 219"/>
                <a:gd name="T23" fmla="*/ 237 h 424"/>
                <a:gd name="T24" fmla="*/ 152 w 219"/>
                <a:gd name="T25" fmla="*/ 282 h 424"/>
                <a:gd name="T26" fmla="*/ 102 w 219"/>
                <a:gd name="T27" fmla="*/ 314 h 424"/>
                <a:gd name="T28" fmla="*/ 15 w 219"/>
                <a:gd name="T29" fmla="*/ 291 h 424"/>
                <a:gd name="T30" fmla="*/ 0 w 219"/>
                <a:gd name="T31" fmla="*/ 352 h 424"/>
                <a:gd name="T32" fmla="*/ 88 w 219"/>
                <a:gd name="T33" fmla="*/ 375 h 424"/>
                <a:gd name="T34" fmla="*/ 88 w 219"/>
                <a:gd name="T35" fmla="*/ 424 h 424"/>
                <a:gd name="T36" fmla="*/ 126 w 219"/>
                <a:gd name="T37" fmla="*/ 424 h 424"/>
                <a:gd name="T38" fmla="*/ 125 w 219"/>
                <a:gd name="T39" fmla="*/ 415 h 424"/>
                <a:gd name="T40" fmla="*/ 182 w 219"/>
                <a:gd name="T41" fmla="*/ 259 h 424"/>
                <a:gd name="T42" fmla="*/ 219 w 219"/>
                <a:gd name="T43" fmla="*/ 22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424">
                  <a:moveTo>
                    <a:pt x="219" y="227"/>
                  </a:moveTo>
                  <a:cubicBezTo>
                    <a:pt x="207" y="206"/>
                    <a:pt x="183" y="190"/>
                    <a:pt x="146" y="177"/>
                  </a:cubicBezTo>
                  <a:cubicBezTo>
                    <a:pt x="101" y="161"/>
                    <a:pt x="82" y="149"/>
                    <a:pt x="82" y="133"/>
                  </a:cubicBezTo>
                  <a:cubicBezTo>
                    <a:pt x="82" y="118"/>
                    <a:pt x="93" y="103"/>
                    <a:pt x="127" y="103"/>
                  </a:cubicBezTo>
                  <a:cubicBezTo>
                    <a:pt x="165" y="103"/>
                    <a:pt x="189" y="115"/>
                    <a:pt x="202" y="121"/>
                  </a:cubicBezTo>
                  <a:cubicBezTo>
                    <a:pt x="218" y="63"/>
                    <a:pt x="218" y="63"/>
                    <a:pt x="218" y="63"/>
                  </a:cubicBezTo>
                  <a:cubicBezTo>
                    <a:pt x="200" y="54"/>
                    <a:pt x="176" y="46"/>
                    <a:pt x="142" y="45"/>
                  </a:cubicBezTo>
                  <a:cubicBezTo>
                    <a:pt x="142" y="0"/>
                    <a:pt x="142" y="0"/>
                    <a:pt x="142" y="0"/>
                  </a:cubicBezTo>
                  <a:cubicBezTo>
                    <a:pt x="91" y="0"/>
                    <a:pt x="91" y="0"/>
                    <a:pt x="91" y="0"/>
                  </a:cubicBezTo>
                  <a:cubicBezTo>
                    <a:pt x="91" y="49"/>
                    <a:pt x="91" y="49"/>
                    <a:pt x="91" y="49"/>
                  </a:cubicBezTo>
                  <a:cubicBezTo>
                    <a:pt x="35" y="60"/>
                    <a:pt x="3" y="95"/>
                    <a:pt x="3" y="142"/>
                  </a:cubicBezTo>
                  <a:cubicBezTo>
                    <a:pt x="3" y="192"/>
                    <a:pt x="41" y="218"/>
                    <a:pt x="97" y="237"/>
                  </a:cubicBezTo>
                  <a:cubicBezTo>
                    <a:pt x="136" y="250"/>
                    <a:pt x="152" y="262"/>
                    <a:pt x="152" y="282"/>
                  </a:cubicBezTo>
                  <a:cubicBezTo>
                    <a:pt x="152" y="302"/>
                    <a:pt x="132" y="314"/>
                    <a:pt x="102" y="314"/>
                  </a:cubicBezTo>
                  <a:cubicBezTo>
                    <a:pt x="68" y="314"/>
                    <a:pt x="37" y="303"/>
                    <a:pt x="15" y="291"/>
                  </a:cubicBezTo>
                  <a:cubicBezTo>
                    <a:pt x="0" y="352"/>
                    <a:pt x="0" y="352"/>
                    <a:pt x="0" y="352"/>
                  </a:cubicBezTo>
                  <a:cubicBezTo>
                    <a:pt x="20" y="363"/>
                    <a:pt x="53" y="373"/>
                    <a:pt x="88" y="375"/>
                  </a:cubicBezTo>
                  <a:cubicBezTo>
                    <a:pt x="88" y="424"/>
                    <a:pt x="88" y="424"/>
                    <a:pt x="88" y="424"/>
                  </a:cubicBezTo>
                  <a:cubicBezTo>
                    <a:pt x="126" y="424"/>
                    <a:pt x="126" y="424"/>
                    <a:pt x="126" y="424"/>
                  </a:cubicBezTo>
                  <a:cubicBezTo>
                    <a:pt x="126" y="421"/>
                    <a:pt x="125" y="418"/>
                    <a:pt x="125" y="415"/>
                  </a:cubicBezTo>
                  <a:cubicBezTo>
                    <a:pt x="123" y="357"/>
                    <a:pt x="143" y="302"/>
                    <a:pt x="182" y="259"/>
                  </a:cubicBezTo>
                  <a:cubicBezTo>
                    <a:pt x="193" y="247"/>
                    <a:pt x="206" y="236"/>
                    <a:pt x="219" y="22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8" name="Freeform 326"/>
            <p:cNvSpPr>
              <a:spLocks noEditPoints="1"/>
            </p:cNvSpPr>
            <p:nvPr/>
          </p:nvSpPr>
          <p:spPr bwMode="auto">
            <a:xfrm>
              <a:off x="8470173" y="5034579"/>
              <a:ext cx="405447" cy="394026"/>
            </a:xfrm>
            <a:custGeom>
              <a:avLst/>
              <a:gdLst>
                <a:gd name="T0" fmla="*/ 587 w 601"/>
                <a:gd name="T1" fmla="*/ 493 h 584"/>
                <a:gd name="T2" fmla="*/ 457 w 601"/>
                <a:gd name="T3" fmla="*/ 373 h 584"/>
                <a:gd name="T4" fmla="*/ 431 w 601"/>
                <a:gd name="T5" fmla="*/ 365 h 584"/>
                <a:gd name="T6" fmla="*/ 388 w 601"/>
                <a:gd name="T7" fmla="*/ 326 h 584"/>
                <a:gd name="T8" fmla="*/ 354 w 601"/>
                <a:gd name="T9" fmla="*/ 74 h 584"/>
                <a:gd name="T10" fmla="*/ 74 w 601"/>
                <a:gd name="T11" fmla="*/ 86 h 584"/>
                <a:gd name="T12" fmla="*/ 86 w 601"/>
                <a:gd name="T13" fmla="*/ 366 h 584"/>
                <a:gd name="T14" fmla="*/ 331 w 601"/>
                <a:gd name="T15" fmla="*/ 385 h 584"/>
                <a:gd name="T16" fmla="*/ 374 w 601"/>
                <a:gd name="T17" fmla="*/ 424 h 584"/>
                <a:gd name="T18" fmla="*/ 384 w 601"/>
                <a:gd name="T19" fmla="*/ 452 h 584"/>
                <a:gd name="T20" fmla="*/ 515 w 601"/>
                <a:gd name="T21" fmla="*/ 572 h 584"/>
                <a:gd name="T22" fmla="*/ 559 w 601"/>
                <a:gd name="T23" fmla="*/ 570 h 584"/>
                <a:gd name="T24" fmla="*/ 589 w 601"/>
                <a:gd name="T25" fmla="*/ 538 h 584"/>
                <a:gd name="T26" fmla="*/ 587 w 601"/>
                <a:gd name="T27" fmla="*/ 493 h 584"/>
                <a:gd name="T28" fmla="*/ 320 w 601"/>
                <a:gd name="T29" fmla="*/ 312 h 584"/>
                <a:gd name="T30" fmla="*/ 131 w 601"/>
                <a:gd name="T31" fmla="*/ 317 h 584"/>
                <a:gd name="T32" fmla="*/ 120 w 601"/>
                <a:gd name="T33" fmla="*/ 128 h 584"/>
                <a:gd name="T34" fmla="*/ 310 w 601"/>
                <a:gd name="T35" fmla="*/ 123 h 584"/>
                <a:gd name="T36" fmla="*/ 320 w 601"/>
                <a:gd name="T37" fmla="*/ 31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1" h="584">
                  <a:moveTo>
                    <a:pt x="587" y="493"/>
                  </a:moveTo>
                  <a:cubicBezTo>
                    <a:pt x="457" y="373"/>
                    <a:pt x="457" y="373"/>
                    <a:pt x="457" y="373"/>
                  </a:cubicBezTo>
                  <a:cubicBezTo>
                    <a:pt x="449" y="367"/>
                    <a:pt x="440" y="364"/>
                    <a:pt x="431" y="365"/>
                  </a:cubicBezTo>
                  <a:cubicBezTo>
                    <a:pt x="388" y="326"/>
                    <a:pt x="388" y="326"/>
                    <a:pt x="388" y="326"/>
                  </a:cubicBezTo>
                  <a:cubicBezTo>
                    <a:pt x="438" y="247"/>
                    <a:pt x="426" y="140"/>
                    <a:pt x="354" y="74"/>
                  </a:cubicBezTo>
                  <a:cubicBezTo>
                    <a:pt x="273" y="0"/>
                    <a:pt x="148" y="5"/>
                    <a:pt x="74" y="86"/>
                  </a:cubicBezTo>
                  <a:cubicBezTo>
                    <a:pt x="0" y="166"/>
                    <a:pt x="5" y="292"/>
                    <a:pt x="86" y="366"/>
                  </a:cubicBezTo>
                  <a:cubicBezTo>
                    <a:pt x="155" y="429"/>
                    <a:pt x="257" y="435"/>
                    <a:pt x="331" y="385"/>
                  </a:cubicBezTo>
                  <a:cubicBezTo>
                    <a:pt x="374" y="424"/>
                    <a:pt x="374" y="424"/>
                    <a:pt x="374" y="424"/>
                  </a:cubicBezTo>
                  <a:cubicBezTo>
                    <a:pt x="373" y="434"/>
                    <a:pt x="376" y="445"/>
                    <a:pt x="384" y="452"/>
                  </a:cubicBezTo>
                  <a:cubicBezTo>
                    <a:pt x="515" y="572"/>
                    <a:pt x="515" y="572"/>
                    <a:pt x="515" y="572"/>
                  </a:cubicBezTo>
                  <a:cubicBezTo>
                    <a:pt x="528" y="584"/>
                    <a:pt x="548" y="583"/>
                    <a:pt x="559" y="570"/>
                  </a:cubicBezTo>
                  <a:cubicBezTo>
                    <a:pt x="589" y="538"/>
                    <a:pt x="589" y="538"/>
                    <a:pt x="589" y="538"/>
                  </a:cubicBezTo>
                  <a:cubicBezTo>
                    <a:pt x="601" y="525"/>
                    <a:pt x="600" y="505"/>
                    <a:pt x="587" y="493"/>
                  </a:cubicBezTo>
                  <a:close/>
                  <a:moveTo>
                    <a:pt x="320" y="312"/>
                  </a:moveTo>
                  <a:cubicBezTo>
                    <a:pt x="271" y="366"/>
                    <a:pt x="186" y="368"/>
                    <a:pt x="131" y="317"/>
                  </a:cubicBezTo>
                  <a:cubicBezTo>
                    <a:pt x="76" y="267"/>
                    <a:pt x="71" y="182"/>
                    <a:pt x="120" y="128"/>
                  </a:cubicBezTo>
                  <a:cubicBezTo>
                    <a:pt x="170" y="75"/>
                    <a:pt x="255" y="72"/>
                    <a:pt x="310" y="123"/>
                  </a:cubicBezTo>
                  <a:cubicBezTo>
                    <a:pt x="365" y="173"/>
                    <a:pt x="369" y="258"/>
                    <a:pt x="320" y="312"/>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99" name="Freeform 327"/>
            <p:cNvSpPr/>
            <p:nvPr/>
          </p:nvSpPr>
          <p:spPr bwMode="auto">
            <a:xfrm>
              <a:off x="8568108" y="5119381"/>
              <a:ext cx="98221" cy="140479"/>
            </a:xfrm>
            <a:custGeom>
              <a:avLst/>
              <a:gdLst>
                <a:gd name="T0" fmla="*/ 257 w 344"/>
                <a:gd name="T1" fmla="*/ 0 h 492"/>
                <a:gd name="T2" fmla="*/ 85 w 344"/>
                <a:gd name="T3" fmla="*/ 0 h 492"/>
                <a:gd name="T4" fmla="*/ 85 w 344"/>
                <a:gd name="T5" fmla="*/ 265 h 492"/>
                <a:gd name="T6" fmla="*/ 0 w 344"/>
                <a:gd name="T7" fmla="*/ 265 h 492"/>
                <a:gd name="T8" fmla="*/ 170 w 344"/>
                <a:gd name="T9" fmla="*/ 492 h 492"/>
                <a:gd name="T10" fmla="*/ 344 w 344"/>
                <a:gd name="T11" fmla="*/ 265 h 492"/>
                <a:gd name="T12" fmla="*/ 257 w 344"/>
                <a:gd name="T13" fmla="*/ 265 h 492"/>
                <a:gd name="T14" fmla="*/ 257 w 344"/>
                <a:gd name="T15" fmla="*/ 0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492">
                  <a:moveTo>
                    <a:pt x="257" y="0"/>
                  </a:moveTo>
                  <a:lnTo>
                    <a:pt x="85" y="0"/>
                  </a:lnTo>
                  <a:lnTo>
                    <a:pt x="85" y="265"/>
                  </a:lnTo>
                  <a:lnTo>
                    <a:pt x="0" y="265"/>
                  </a:lnTo>
                  <a:lnTo>
                    <a:pt x="170" y="492"/>
                  </a:lnTo>
                  <a:lnTo>
                    <a:pt x="344" y="265"/>
                  </a:lnTo>
                  <a:lnTo>
                    <a:pt x="257" y="265"/>
                  </a:lnTo>
                  <a:lnTo>
                    <a:pt x="257"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00" name="组合 99"/>
          <p:cNvGrpSpPr/>
          <p:nvPr/>
        </p:nvGrpSpPr>
        <p:grpSpPr>
          <a:xfrm>
            <a:off x="8481788" y="3885345"/>
            <a:ext cx="759784" cy="553349"/>
            <a:chOff x="8203492" y="3660058"/>
            <a:chExt cx="759784" cy="553349"/>
          </a:xfrm>
        </p:grpSpPr>
        <p:sp>
          <p:nvSpPr>
            <p:cNvPr id="101" name="Rectangle 330"/>
            <p:cNvSpPr>
              <a:spLocks noChangeArrowheads="1"/>
            </p:cNvSpPr>
            <p:nvPr/>
          </p:nvSpPr>
          <p:spPr bwMode="auto">
            <a:xfrm>
              <a:off x="8387941" y="3843080"/>
              <a:ext cx="236701" cy="21986"/>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2" name="Rectangle 331"/>
            <p:cNvSpPr>
              <a:spLocks noChangeArrowheads="1"/>
            </p:cNvSpPr>
            <p:nvPr/>
          </p:nvSpPr>
          <p:spPr bwMode="auto">
            <a:xfrm>
              <a:off x="8389940" y="3898187"/>
              <a:ext cx="236701" cy="21700"/>
            </a:xfrm>
            <a:prstGeom prst="rect">
              <a:avLst/>
            </a:pr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3" name="Freeform 332"/>
            <p:cNvSpPr/>
            <p:nvPr/>
          </p:nvSpPr>
          <p:spPr bwMode="auto">
            <a:xfrm>
              <a:off x="8340544" y="3784262"/>
              <a:ext cx="335493" cy="400022"/>
            </a:xfrm>
            <a:custGeom>
              <a:avLst/>
              <a:gdLst>
                <a:gd name="T0" fmla="*/ 0 w 1175"/>
                <a:gd name="T1" fmla="*/ 0 h 1401"/>
                <a:gd name="T2" fmla="*/ 0 w 1175"/>
                <a:gd name="T3" fmla="*/ 40 h 1401"/>
                <a:gd name="T4" fmla="*/ 109 w 1175"/>
                <a:gd name="T5" fmla="*/ 309 h 1401"/>
                <a:gd name="T6" fmla="*/ 109 w 1175"/>
                <a:gd name="T7" fmla="*/ 109 h 1401"/>
                <a:gd name="T8" fmla="*/ 1066 w 1175"/>
                <a:gd name="T9" fmla="*/ 109 h 1401"/>
                <a:gd name="T10" fmla="*/ 1066 w 1175"/>
                <a:gd name="T11" fmla="*/ 1290 h 1401"/>
                <a:gd name="T12" fmla="*/ 324 w 1175"/>
                <a:gd name="T13" fmla="*/ 1290 h 1401"/>
                <a:gd name="T14" fmla="*/ 324 w 1175"/>
                <a:gd name="T15" fmla="*/ 1297 h 1401"/>
                <a:gd name="T16" fmla="*/ 317 w 1175"/>
                <a:gd name="T17" fmla="*/ 1290 h 1401"/>
                <a:gd name="T18" fmla="*/ 109 w 1175"/>
                <a:gd name="T19" fmla="*/ 1290 h 1401"/>
                <a:gd name="T20" fmla="*/ 109 w 1175"/>
                <a:gd name="T21" fmla="*/ 1092 h 1401"/>
                <a:gd name="T22" fmla="*/ 21 w 1175"/>
                <a:gd name="T23" fmla="*/ 1007 h 1401"/>
                <a:gd name="T24" fmla="*/ 17 w 1175"/>
                <a:gd name="T25" fmla="*/ 1007 h 1401"/>
                <a:gd name="T26" fmla="*/ 14 w 1175"/>
                <a:gd name="T27" fmla="*/ 999 h 1401"/>
                <a:gd name="T28" fmla="*/ 0 w 1175"/>
                <a:gd name="T29" fmla="*/ 985 h 1401"/>
                <a:gd name="T30" fmla="*/ 0 w 1175"/>
                <a:gd name="T31" fmla="*/ 1401 h 1401"/>
                <a:gd name="T32" fmla="*/ 1175 w 1175"/>
                <a:gd name="T33" fmla="*/ 1401 h 1401"/>
                <a:gd name="T34" fmla="*/ 1175 w 1175"/>
                <a:gd name="T35" fmla="*/ 0 h 1401"/>
                <a:gd name="T36" fmla="*/ 0 w 1175"/>
                <a:gd name="T37" fmla="*/ 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5" h="1401">
                  <a:moveTo>
                    <a:pt x="0" y="0"/>
                  </a:moveTo>
                  <a:lnTo>
                    <a:pt x="0" y="40"/>
                  </a:lnTo>
                  <a:lnTo>
                    <a:pt x="109" y="309"/>
                  </a:lnTo>
                  <a:lnTo>
                    <a:pt x="109" y="109"/>
                  </a:lnTo>
                  <a:lnTo>
                    <a:pt x="1066" y="109"/>
                  </a:lnTo>
                  <a:lnTo>
                    <a:pt x="1066" y="1290"/>
                  </a:lnTo>
                  <a:lnTo>
                    <a:pt x="324" y="1290"/>
                  </a:lnTo>
                  <a:lnTo>
                    <a:pt x="324" y="1297"/>
                  </a:lnTo>
                  <a:lnTo>
                    <a:pt x="317" y="1290"/>
                  </a:lnTo>
                  <a:lnTo>
                    <a:pt x="109" y="1290"/>
                  </a:lnTo>
                  <a:lnTo>
                    <a:pt x="109" y="1092"/>
                  </a:lnTo>
                  <a:lnTo>
                    <a:pt x="21" y="1007"/>
                  </a:lnTo>
                  <a:lnTo>
                    <a:pt x="17" y="1007"/>
                  </a:lnTo>
                  <a:lnTo>
                    <a:pt x="14" y="999"/>
                  </a:lnTo>
                  <a:lnTo>
                    <a:pt x="0" y="985"/>
                  </a:lnTo>
                  <a:lnTo>
                    <a:pt x="0" y="1401"/>
                  </a:lnTo>
                  <a:lnTo>
                    <a:pt x="1175" y="1401"/>
                  </a:lnTo>
                  <a:lnTo>
                    <a:pt x="1175" y="0"/>
                  </a:lnTo>
                  <a:lnTo>
                    <a:pt x="0"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4" name="Freeform 333"/>
            <p:cNvSpPr/>
            <p:nvPr/>
          </p:nvSpPr>
          <p:spPr bwMode="auto">
            <a:xfrm>
              <a:off x="8402789" y="3947583"/>
              <a:ext cx="222425" cy="21415"/>
            </a:xfrm>
            <a:custGeom>
              <a:avLst/>
              <a:gdLst>
                <a:gd name="T0" fmla="*/ 0 w 779"/>
                <a:gd name="T1" fmla="*/ 0 h 75"/>
                <a:gd name="T2" fmla="*/ 30 w 779"/>
                <a:gd name="T3" fmla="*/ 75 h 75"/>
                <a:gd name="T4" fmla="*/ 779 w 779"/>
                <a:gd name="T5" fmla="*/ 75 h 75"/>
                <a:gd name="T6" fmla="*/ 779 w 779"/>
                <a:gd name="T7" fmla="*/ 0 h 75"/>
                <a:gd name="T8" fmla="*/ 0 w 779"/>
                <a:gd name="T9" fmla="*/ 0 h 75"/>
              </a:gdLst>
              <a:ahLst/>
              <a:cxnLst>
                <a:cxn ang="0">
                  <a:pos x="T0" y="T1"/>
                </a:cxn>
                <a:cxn ang="0">
                  <a:pos x="T2" y="T3"/>
                </a:cxn>
                <a:cxn ang="0">
                  <a:pos x="T4" y="T5"/>
                </a:cxn>
                <a:cxn ang="0">
                  <a:pos x="T6" y="T7"/>
                </a:cxn>
                <a:cxn ang="0">
                  <a:pos x="T8" y="T9"/>
                </a:cxn>
              </a:cxnLst>
              <a:rect l="0" t="0" r="r" b="b"/>
              <a:pathLst>
                <a:path w="779" h="75">
                  <a:moveTo>
                    <a:pt x="0" y="0"/>
                  </a:moveTo>
                  <a:lnTo>
                    <a:pt x="30" y="75"/>
                  </a:lnTo>
                  <a:lnTo>
                    <a:pt x="779" y="75"/>
                  </a:lnTo>
                  <a:lnTo>
                    <a:pt x="779" y="0"/>
                  </a:lnTo>
                  <a:lnTo>
                    <a:pt x="0"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5" name="Freeform 334"/>
            <p:cNvSpPr/>
            <p:nvPr/>
          </p:nvSpPr>
          <p:spPr bwMode="auto">
            <a:xfrm>
              <a:off x="8425060" y="4002975"/>
              <a:ext cx="202152" cy="21415"/>
            </a:xfrm>
            <a:custGeom>
              <a:avLst/>
              <a:gdLst>
                <a:gd name="T0" fmla="*/ 42 w 708"/>
                <a:gd name="T1" fmla="*/ 75 h 75"/>
                <a:gd name="T2" fmla="*/ 708 w 708"/>
                <a:gd name="T3" fmla="*/ 75 h 75"/>
                <a:gd name="T4" fmla="*/ 708 w 708"/>
                <a:gd name="T5" fmla="*/ 0 h 75"/>
                <a:gd name="T6" fmla="*/ 0 w 708"/>
                <a:gd name="T7" fmla="*/ 0 h 75"/>
                <a:gd name="T8" fmla="*/ 42 w 708"/>
                <a:gd name="T9" fmla="*/ 75 h 75"/>
              </a:gdLst>
              <a:ahLst/>
              <a:cxnLst>
                <a:cxn ang="0">
                  <a:pos x="T0" y="T1"/>
                </a:cxn>
                <a:cxn ang="0">
                  <a:pos x="T2" y="T3"/>
                </a:cxn>
                <a:cxn ang="0">
                  <a:pos x="T4" y="T5"/>
                </a:cxn>
                <a:cxn ang="0">
                  <a:pos x="T6" y="T7"/>
                </a:cxn>
                <a:cxn ang="0">
                  <a:pos x="T8" y="T9"/>
                </a:cxn>
              </a:cxnLst>
              <a:rect l="0" t="0" r="r" b="b"/>
              <a:pathLst>
                <a:path w="708" h="75">
                  <a:moveTo>
                    <a:pt x="42" y="75"/>
                  </a:moveTo>
                  <a:lnTo>
                    <a:pt x="708" y="75"/>
                  </a:lnTo>
                  <a:lnTo>
                    <a:pt x="708" y="0"/>
                  </a:lnTo>
                  <a:lnTo>
                    <a:pt x="0" y="0"/>
                  </a:lnTo>
                  <a:lnTo>
                    <a:pt x="42" y="7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6" name="Freeform 335"/>
            <p:cNvSpPr/>
            <p:nvPr/>
          </p:nvSpPr>
          <p:spPr bwMode="auto">
            <a:xfrm>
              <a:off x="8435624" y="4046089"/>
              <a:ext cx="191017" cy="21415"/>
            </a:xfrm>
            <a:custGeom>
              <a:avLst/>
              <a:gdLst>
                <a:gd name="T0" fmla="*/ 3 w 669"/>
                <a:gd name="T1" fmla="*/ 0 h 75"/>
                <a:gd name="T2" fmla="*/ 0 w 669"/>
                <a:gd name="T3" fmla="*/ 75 h 75"/>
                <a:gd name="T4" fmla="*/ 669 w 669"/>
                <a:gd name="T5" fmla="*/ 75 h 75"/>
                <a:gd name="T6" fmla="*/ 669 w 669"/>
                <a:gd name="T7" fmla="*/ 0 h 75"/>
                <a:gd name="T8" fmla="*/ 3 w 669"/>
                <a:gd name="T9" fmla="*/ 0 h 75"/>
              </a:gdLst>
              <a:ahLst/>
              <a:cxnLst>
                <a:cxn ang="0">
                  <a:pos x="T0" y="T1"/>
                </a:cxn>
                <a:cxn ang="0">
                  <a:pos x="T2" y="T3"/>
                </a:cxn>
                <a:cxn ang="0">
                  <a:pos x="T4" y="T5"/>
                </a:cxn>
                <a:cxn ang="0">
                  <a:pos x="T6" y="T7"/>
                </a:cxn>
                <a:cxn ang="0">
                  <a:pos x="T8" y="T9"/>
                </a:cxn>
              </a:cxnLst>
              <a:rect l="0" t="0" r="r" b="b"/>
              <a:pathLst>
                <a:path w="669" h="75">
                  <a:moveTo>
                    <a:pt x="3" y="0"/>
                  </a:moveTo>
                  <a:lnTo>
                    <a:pt x="0" y="75"/>
                  </a:lnTo>
                  <a:lnTo>
                    <a:pt x="669" y="75"/>
                  </a:lnTo>
                  <a:lnTo>
                    <a:pt x="669" y="0"/>
                  </a:lnTo>
                  <a:lnTo>
                    <a:pt x="3"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7" name="Freeform 336"/>
            <p:cNvSpPr/>
            <p:nvPr/>
          </p:nvSpPr>
          <p:spPr bwMode="auto">
            <a:xfrm>
              <a:off x="8352822" y="4033811"/>
              <a:ext cx="74237" cy="98506"/>
            </a:xfrm>
            <a:custGeom>
              <a:avLst/>
              <a:gdLst>
                <a:gd name="T0" fmla="*/ 250 w 260"/>
                <a:gd name="T1" fmla="*/ 345 h 345"/>
                <a:gd name="T2" fmla="*/ 260 w 260"/>
                <a:gd name="T3" fmla="*/ 0 h 345"/>
                <a:gd name="T4" fmla="*/ 0 w 260"/>
                <a:gd name="T5" fmla="*/ 107 h 345"/>
                <a:gd name="T6" fmla="*/ 250 w 260"/>
                <a:gd name="T7" fmla="*/ 345 h 345"/>
              </a:gdLst>
              <a:ahLst/>
              <a:cxnLst>
                <a:cxn ang="0">
                  <a:pos x="T0" y="T1"/>
                </a:cxn>
                <a:cxn ang="0">
                  <a:pos x="T2" y="T3"/>
                </a:cxn>
                <a:cxn ang="0">
                  <a:pos x="T4" y="T5"/>
                </a:cxn>
                <a:cxn ang="0">
                  <a:pos x="T6" y="T7"/>
                </a:cxn>
              </a:cxnLst>
              <a:rect l="0" t="0" r="r" b="b"/>
              <a:pathLst>
                <a:path w="260" h="345">
                  <a:moveTo>
                    <a:pt x="250" y="345"/>
                  </a:moveTo>
                  <a:lnTo>
                    <a:pt x="260" y="0"/>
                  </a:lnTo>
                  <a:lnTo>
                    <a:pt x="0" y="107"/>
                  </a:lnTo>
                  <a:lnTo>
                    <a:pt x="250" y="34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8" name="Freeform 337"/>
            <p:cNvSpPr/>
            <p:nvPr/>
          </p:nvSpPr>
          <p:spPr bwMode="auto">
            <a:xfrm>
              <a:off x="8203492" y="3660058"/>
              <a:ext cx="95366" cy="89655"/>
            </a:xfrm>
            <a:custGeom>
              <a:avLst/>
              <a:gdLst>
                <a:gd name="T0" fmla="*/ 120 w 141"/>
                <a:gd name="T1" fmla="*/ 35 h 133"/>
                <a:gd name="T2" fmla="*/ 60 w 141"/>
                <a:gd name="T3" fmla="*/ 10 h 133"/>
                <a:gd name="T4" fmla="*/ 34 w 141"/>
                <a:gd name="T5" fmla="*/ 20 h 133"/>
                <a:gd name="T6" fmla="*/ 9 w 141"/>
                <a:gd name="T7" fmla="*/ 79 h 133"/>
                <a:gd name="T8" fmla="*/ 31 w 141"/>
                <a:gd name="T9" fmla="*/ 133 h 133"/>
                <a:gd name="T10" fmla="*/ 141 w 141"/>
                <a:gd name="T11" fmla="*/ 88 h 133"/>
                <a:gd name="T12" fmla="*/ 120 w 141"/>
                <a:gd name="T13" fmla="*/ 35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120" y="35"/>
                  </a:moveTo>
                  <a:cubicBezTo>
                    <a:pt x="110" y="11"/>
                    <a:pt x="83" y="0"/>
                    <a:pt x="60" y="10"/>
                  </a:cubicBezTo>
                  <a:cubicBezTo>
                    <a:pt x="34" y="20"/>
                    <a:pt x="34" y="20"/>
                    <a:pt x="34" y="20"/>
                  </a:cubicBezTo>
                  <a:cubicBezTo>
                    <a:pt x="11" y="30"/>
                    <a:pt x="0" y="56"/>
                    <a:pt x="9" y="79"/>
                  </a:cubicBezTo>
                  <a:cubicBezTo>
                    <a:pt x="31" y="133"/>
                    <a:pt x="31" y="133"/>
                    <a:pt x="31" y="133"/>
                  </a:cubicBezTo>
                  <a:cubicBezTo>
                    <a:pt x="141" y="88"/>
                    <a:pt x="141" y="88"/>
                    <a:pt x="141" y="88"/>
                  </a:cubicBezTo>
                  <a:lnTo>
                    <a:pt x="120" y="3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09" name="Freeform 338"/>
            <p:cNvSpPr/>
            <p:nvPr/>
          </p:nvSpPr>
          <p:spPr bwMode="auto">
            <a:xfrm>
              <a:off x="8434482" y="4101481"/>
              <a:ext cx="194158" cy="21415"/>
            </a:xfrm>
            <a:custGeom>
              <a:avLst/>
              <a:gdLst>
                <a:gd name="T0" fmla="*/ 0 w 680"/>
                <a:gd name="T1" fmla="*/ 75 h 75"/>
                <a:gd name="T2" fmla="*/ 680 w 680"/>
                <a:gd name="T3" fmla="*/ 75 h 75"/>
                <a:gd name="T4" fmla="*/ 680 w 680"/>
                <a:gd name="T5" fmla="*/ 0 h 75"/>
                <a:gd name="T6" fmla="*/ 2 w 680"/>
                <a:gd name="T7" fmla="*/ 0 h 75"/>
                <a:gd name="T8" fmla="*/ 0 w 680"/>
                <a:gd name="T9" fmla="*/ 75 h 75"/>
              </a:gdLst>
              <a:ahLst/>
              <a:cxnLst>
                <a:cxn ang="0">
                  <a:pos x="T0" y="T1"/>
                </a:cxn>
                <a:cxn ang="0">
                  <a:pos x="T2" y="T3"/>
                </a:cxn>
                <a:cxn ang="0">
                  <a:pos x="T4" y="T5"/>
                </a:cxn>
                <a:cxn ang="0">
                  <a:pos x="T6" y="T7"/>
                </a:cxn>
                <a:cxn ang="0">
                  <a:pos x="T8" y="T9"/>
                </a:cxn>
              </a:cxnLst>
              <a:rect l="0" t="0" r="r" b="b"/>
              <a:pathLst>
                <a:path w="680" h="75">
                  <a:moveTo>
                    <a:pt x="0" y="75"/>
                  </a:moveTo>
                  <a:lnTo>
                    <a:pt x="680" y="75"/>
                  </a:lnTo>
                  <a:lnTo>
                    <a:pt x="680" y="0"/>
                  </a:lnTo>
                  <a:lnTo>
                    <a:pt x="2" y="0"/>
                  </a:lnTo>
                  <a:lnTo>
                    <a:pt x="0" y="75"/>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0" name="Freeform 339"/>
            <p:cNvSpPr/>
            <p:nvPr/>
          </p:nvSpPr>
          <p:spPr bwMode="auto">
            <a:xfrm>
              <a:off x="8688600" y="3859070"/>
              <a:ext cx="187591" cy="95080"/>
            </a:xfrm>
            <a:custGeom>
              <a:avLst/>
              <a:gdLst>
                <a:gd name="T0" fmla="*/ 629 w 657"/>
                <a:gd name="T1" fmla="*/ 333 h 333"/>
                <a:gd name="T2" fmla="*/ 657 w 657"/>
                <a:gd name="T3" fmla="*/ 265 h 333"/>
                <a:gd name="T4" fmla="*/ 650 w 657"/>
                <a:gd name="T5" fmla="*/ 260 h 333"/>
                <a:gd name="T6" fmla="*/ 0 w 657"/>
                <a:gd name="T7" fmla="*/ 0 h 333"/>
                <a:gd name="T8" fmla="*/ 0 w 657"/>
                <a:gd name="T9" fmla="*/ 81 h 333"/>
                <a:gd name="T10" fmla="*/ 622 w 657"/>
                <a:gd name="T11" fmla="*/ 331 h 333"/>
                <a:gd name="T12" fmla="*/ 629 w 657"/>
                <a:gd name="T13" fmla="*/ 333 h 333"/>
              </a:gdLst>
              <a:ahLst/>
              <a:cxnLst>
                <a:cxn ang="0">
                  <a:pos x="T0" y="T1"/>
                </a:cxn>
                <a:cxn ang="0">
                  <a:pos x="T2" y="T3"/>
                </a:cxn>
                <a:cxn ang="0">
                  <a:pos x="T4" y="T5"/>
                </a:cxn>
                <a:cxn ang="0">
                  <a:pos x="T6" y="T7"/>
                </a:cxn>
                <a:cxn ang="0">
                  <a:pos x="T8" y="T9"/>
                </a:cxn>
                <a:cxn ang="0">
                  <a:pos x="T10" y="T11"/>
                </a:cxn>
                <a:cxn ang="0">
                  <a:pos x="T12" y="T13"/>
                </a:cxn>
              </a:cxnLst>
              <a:rect l="0" t="0" r="r" b="b"/>
              <a:pathLst>
                <a:path w="657" h="333">
                  <a:moveTo>
                    <a:pt x="629" y="333"/>
                  </a:moveTo>
                  <a:lnTo>
                    <a:pt x="657" y="265"/>
                  </a:lnTo>
                  <a:lnTo>
                    <a:pt x="650" y="260"/>
                  </a:lnTo>
                  <a:lnTo>
                    <a:pt x="0" y="0"/>
                  </a:lnTo>
                  <a:lnTo>
                    <a:pt x="0" y="81"/>
                  </a:lnTo>
                  <a:lnTo>
                    <a:pt x="622" y="331"/>
                  </a:lnTo>
                  <a:lnTo>
                    <a:pt x="629" y="33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1" name="Freeform 340"/>
            <p:cNvSpPr/>
            <p:nvPr/>
          </p:nvSpPr>
          <p:spPr bwMode="auto">
            <a:xfrm>
              <a:off x="8688600" y="3911035"/>
              <a:ext cx="168746" cy="87657"/>
            </a:xfrm>
            <a:custGeom>
              <a:avLst/>
              <a:gdLst>
                <a:gd name="T0" fmla="*/ 591 w 591"/>
                <a:gd name="T1" fmla="*/ 236 h 307"/>
                <a:gd name="T2" fmla="*/ 0 w 591"/>
                <a:gd name="T3" fmla="*/ 0 h 307"/>
                <a:gd name="T4" fmla="*/ 0 w 591"/>
                <a:gd name="T5" fmla="*/ 81 h 307"/>
                <a:gd name="T6" fmla="*/ 563 w 591"/>
                <a:gd name="T7" fmla="*/ 307 h 307"/>
                <a:gd name="T8" fmla="*/ 591 w 591"/>
                <a:gd name="T9" fmla="*/ 236 h 307"/>
              </a:gdLst>
              <a:ahLst/>
              <a:cxnLst>
                <a:cxn ang="0">
                  <a:pos x="T0" y="T1"/>
                </a:cxn>
                <a:cxn ang="0">
                  <a:pos x="T2" y="T3"/>
                </a:cxn>
                <a:cxn ang="0">
                  <a:pos x="T4" y="T5"/>
                </a:cxn>
                <a:cxn ang="0">
                  <a:pos x="T6" y="T7"/>
                </a:cxn>
                <a:cxn ang="0">
                  <a:pos x="T8" y="T9"/>
                </a:cxn>
              </a:cxnLst>
              <a:rect l="0" t="0" r="r" b="b"/>
              <a:pathLst>
                <a:path w="591" h="307">
                  <a:moveTo>
                    <a:pt x="591" y="236"/>
                  </a:moveTo>
                  <a:lnTo>
                    <a:pt x="0" y="0"/>
                  </a:lnTo>
                  <a:lnTo>
                    <a:pt x="0" y="81"/>
                  </a:lnTo>
                  <a:lnTo>
                    <a:pt x="563" y="307"/>
                  </a:lnTo>
                  <a:lnTo>
                    <a:pt x="591" y="23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2" name="Freeform 341"/>
            <p:cNvSpPr/>
            <p:nvPr/>
          </p:nvSpPr>
          <p:spPr bwMode="auto">
            <a:xfrm>
              <a:off x="8688600" y="3800537"/>
              <a:ext cx="207863" cy="103075"/>
            </a:xfrm>
            <a:custGeom>
              <a:avLst/>
              <a:gdLst>
                <a:gd name="T0" fmla="*/ 700 w 728"/>
                <a:gd name="T1" fmla="*/ 361 h 361"/>
                <a:gd name="T2" fmla="*/ 728 w 728"/>
                <a:gd name="T3" fmla="*/ 293 h 361"/>
                <a:gd name="T4" fmla="*/ 721 w 728"/>
                <a:gd name="T5" fmla="*/ 290 h 361"/>
                <a:gd name="T6" fmla="*/ 0 w 728"/>
                <a:gd name="T7" fmla="*/ 0 h 361"/>
                <a:gd name="T8" fmla="*/ 0 w 728"/>
                <a:gd name="T9" fmla="*/ 80 h 361"/>
                <a:gd name="T10" fmla="*/ 695 w 728"/>
                <a:gd name="T11" fmla="*/ 359 h 361"/>
                <a:gd name="T12" fmla="*/ 700 w 728"/>
                <a:gd name="T13" fmla="*/ 361 h 361"/>
              </a:gdLst>
              <a:ahLst/>
              <a:cxnLst>
                <a:cxn ang="0">
                  <a:pos x="T0" y="T1"/>
                </a:cxn>
                <a:cxn ang="0">
                  <a:pos x="T2" y="T3"/>
                </a:cxn>
                <a:cxn ang="0">
                  <a:pos x="T4" y="T5"/>
                </a:cxn>
                <a:cxn ang="0">
                  <a:pos x="T6" y="T7"/>
                </a:cxn>
                <a:cxn ang="0">
                  <a:pos x="T8" y="T9"/>
                </a:cxn>
                <a:cxn ang="0">
                  <a:pos x="T10" y="T11"/>
                </a:cxn>
                <a:cxn ang="0">
                  <a:pos x="T12" y="T13"/>
                </a:cxn>
              </a:cxnLst>
              <a:rect l="0" t="0" r="r" b="b"/>
              <a:pathLst>
                <a:path w="728" h="361">
                  <a:moveTo>
                    <a:pt x="700" y="361"/>
                  </a:moveTo>
                  <a:lnTo>
                    <a:pt x="728" y="293"/>
                  </a:lnTo>
                  <a:lnTo>
                    <a:pt x="721" y="290"/>
                  </a:lnTo>
                  <a:lnTo>
                    <a:pt x="0" y="0"/>
                  </a:lnTo>
                  <a:lnTo>
                    <a:pt x="0" y="80"/>
                  </a:lnTo>
                  <a:lnTo>
                    <a:pt x="695" y="359"/>
                  </a:lnTo>
                  <a:lnTo>
                    <a:pt x="700" y="36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3" name="Freeform 342"/>
            <p:cNvSpPr/>
            <p:nvPr/>
          </p:nvSpPr>
          <p:spPr bwMode="auto">
            <a:xfrm>
              <a:off x="8688600" y="3968997"/>
              <a:ext cx="150472" cy="80518"/>
            </a:xfrm>
            <a:custGeom>
              <a:avLst/>
              <a:gdLst>
                <a:gd name="T0" fmla="*/ 527 w 527"/>
                <a:gd name="T1" fmla="*/ 213 h 282"/>
                <a:gd name="T2" fmla="*/ 0 w 527"/>
                <a:gd name="T3" fmla="*/ 0 h 282"/>
                <a:gd name="T4" fmla="*/ 0 w 527"/>
                <a:gd name="T5" fmla="*/ 81 h 282"/>
                <a:gd name="T6" fmla="*/ 499 w 527"/>
                <a:gd name="T7" fmla="*/ 282 h 282"/>
                <a:gd name="T8" fmla="*/ 527 w 527"/>
                <a:gd name="T9" fmla="*/ 213 h 282"/>
              </a:gdLst>
              <a:ahLst/>
              <a:cxnLst>
                <a:cxn ang="0">
                  <a:pos x="T0" y="T1"/>
                </a:cxn>
                <a:cxn ang="0">
                  <a:pos x="T2" y="T3"/>
                </a:cxn>
                <a:cxn ang="0">
                  <a:pos x="T4" y="T5"/>
                </a:cxn>
                <a:cxn ang="0">
                  <a:pos x="T6" y="T7"/>
                </a:cxn>
                <a:cxn ang="0">
                  <a:pos x="T8" y="T9"/>
                </a:cxn>
              </a:cxnLst>
              <a:rect l="0" t="0" r="r" b="b"/>
              <a:pathLst>
                <a:path w="527" h="282">
                  <a:moveTo>
                    <a:pt x="527" y="213"/>
                  </a:moveTo>
                  <a:lnTo>
                    <a:pt x="0" y="0"/>
                  </a:lnTo>
                  <a:lnTo>
                    <a:pt x="0" y="81"/>
                  </a:lnTo>
                  <a:lnTo>
                    <a:pt x="499" y="282"/>
                  </a:lnTo>
                  <a:lnTo>
                    <a:pt x="527" y="21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4" name="Freeform 343"/>
            <p:cNvSpPr/>
            <p:nvPr/>
          </p:nvSpPr>
          <p:spPr bwMode="auto">
            <a:xfrm>
              <a:off x="8688600" y="4073785"/>
              <a:ext cx="114781" cy="65957"/>
            </a:xfrm>
            <a:custGeom>
              <a:avLst/>
              <a:gdLst>
                <a:gd name="T0" fmla="*/ 402 w 402"/>
                <a:gd name="T1" fmla="*/ 163 h 231"/>
                <a:gd name="T2" fmla="*/ 0 w 402"/>
                <a:gd name="T3" fmla="*/ 0 h 231"/>
                <a:gd name="T4" fmla="*/ 0 w 402"/>
                <a:gd name="T5" fmla="*/ 80 h 231"/>
                <a:gd name="T6" fmla="*/ 376 w 402"/>
                <a:gd name="T7" fmla="*/ 231 h 231"/>
                <a:gd name="T8" fmla="*/ 402 w 402"/>
                <a:gd name="T9" fmla="*/ 163 h 231"/>
              </a:gdLst>
              <a:ahLst/>
              <a:cxnLst>
                <a:cxn ang="0">
                  <a:pos x="T0" y="T1"/>
                </a:cxn>
                <a:cxn ang="0">
                  <a:pos x="T2" y="T3"/>
                </a:cxn>
                <a:cxn ang="0">
                  <a:pos x="T4" y="T5"/>
                </a:cxn>
                <a:cxn ang="0">
                  <a:pos x="T6" y="T7"/>
                </a:cxn>
                <a:cxn ang="0">
                  <a:pos x="T8" y="T9"/>
                </a:cxn>
              </a:cxnLst>
              <a:rect l="0" t="0" r="r" b="b"/>
              <a:pathLst>
                <a:path w="402" h="231">
                  <a:moveTo>
                    <a:pt x="402" y="163"/>
                  </a:moveTo>
                  <a:lnTo>
                    <a:pt x="0" y="0"/>
                  </a:lnTo>
                  <a:lnTo>
                    <a:pt x="0" y="80"/>
                  </a:lnTo>
                  <a:lnTo>
                    <a:pt x="376" y="231"/>
                  </a:lnTo>
                  <a:lnTo>
                    <a:pt x="402" y="16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5" name="Freeform 344"/>
            <p:cNvSpPr/>
            <p:nvPr/>
          </p:nvSpPr>
          <p:spPr bwMode="auto">
            <a:xfrm>
              <a:off x="8688600" y="4015538"/>
              <a:ext cx="133626" cy="73095"/>
            </a:xfrm>
            <a:custGeom>
              <a:avLst/>
              <a:gdLst>
                <a:gd name="T0" fmla="*/ 468 w 468"/>
                <a:gd name="T1" fmla="*/ 187 h 256"/>
                <a:gd name="T2" fmla="*/ 0 w 468"/>
                <a:gd name="T3" fmla="*/ 0 h 256"/>
                <a:gd name="T4" fmla="*/ 0 w 468"/>
                <a:gd name="T5" fmla="*/ 81 h 256"/>
                <a:gd name="T6" fmla="*/ 440 w 468"/>
                <a:gd name="T7" fmla="*/ 256 h 256"/>
                <a:gd name="T8" fmla="*/ 468 w 468"/>
                <a:gd name="T9" fmla="*/ 187 h 256"/>
              </a:gdLst>
              <a:ahLst/>
              <a:cxnLst>
                <a:cxn ang="0">
                  <a:pos x="T0" y="T1"/>
                </a:cxn>
                <a:cxn ang="0">
                  <a:pos x="T2" y="T3"/>
                </a:cxn>
                <a:cxn ang="0">
                  <a:pos x="T4" y="T5"/>
                </a:cxn>
                <a:cxn ang="0">
                  <a:pos x="T6" y="T7"/>
                </a:cxn>
                <a:cxn ang="0">
                  <a:pos x="T8" y="T9"/>
                </a:cxn>
              </a:cxnLst>
              <a:rect l="0" t="0" r="r" b="b"/>
              <a:pathLst>
                <a:path w="468" h="256">
                  <a:moveTo>
                    <a:pt x="468" y="187"/>
                  </a:moveTo>
                  <a:lnTo>
                    <a:pt x="0" y="0"/>
                  </a:lnTo>
                  <a:lnTo>
                    <a:pt x="0" y="81"/>
                  </a:lnTo>
                  <a:lnTo>
                    <a:pt x="440" y="256"/>
                  </a:lnTo>
                  <a:lnTo>
                    <a:pt x="468" y="18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6" name="Freeform 345"/>
            <p:cNvSpPr/>
            <p:nvPr/>
          </p:nvSpPr>
          <p:spPr bwMode="auto">
            <a:xfrm>
              <a:off x="8636920" y="3724301"/>
              <a:ext cx="326356" cy="489106"/>
            </a:xfrm>
            <a:custGeom>
              <a:avLst/>
              <a:gdLst>
                <a:gd name="T0" fmla="*/ 1136 w 1143"/>
                <a:gd name="T1" fmla="*/ 432 h 1713"/>
                <a:gd name="T2" fmla="*/ 73 w 1143"/>
                <a:gd name="T3" fmla="*/ 2 h 1713"/>
                <a:gd name="T4" fmla="*/ 66 w 1143"/>
                <a:gd name="T5" fmla="*/ 0 h 1713"/>
                <a:gd name="T6" fmla="*/ 0 w 1143"/>
                <a:gd name="T7" fmla="*/ 163 h 1713"/>
                <a:gd name="T8" fmla="*/ 125 w 1143"/>
                <a:gd name="T9" fmla="*/ 163 h 1713"/>
                <a:gd name="T10" fmla="*/ 132 w 1143"/>
                <a:gd name="T11" fmla="*/ 144 h 1713"/>
                <a:gd name="T12" fmla="*/ 997 w 1143"/>
                <a:gd name="T13" fmla="*/ 491 h 1713"/>
                <a:gd name="T14" fmla="*/ 562 w 1143"/>
                <a:gd name="T15" fmla="*/ 1569 h 1713"/>
                <a:gd name="T16" fmla="*/ 181 w 1143"/>
                <a:gd name="T17" fmla="*/ 1415 h 1713"/>
                <a:gd name="T18" fmla="*/ 181 w 1143"/>
                <a:gd name="T19" fmla="*/ 1531 h 1713"/>
                <a:gd name="T20" fmla="*/ 621 w 1143"/>
                <a:gd name="T21" fmla="*/ 1708 h 1713"/>
                <a:gd name="T22" fmla="*/ 628 w 1143"/>
                <a:gd name="T23" fmla="*/ 1713 h 1713"/>
                <a:gd name="T24" fmla="*/ 1143 w 1143"/>
                <a:gd name="T25" fmla="*/ 434 h 1713"/>
                <a:gd name="T26" fmla="*/ 1136 w 1143"/>
                <a:gd name="T27" fmla="*/ 432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3" h="1713">
                  <a:moveTo>
                    <a:pt x="1136" y="432"/>
                  </a:moveTo>
                  <a:lnTo>
                    <a:pt x="73" y="2"/>
                  </a:lnTo>
                  <a:lnTo>
                    <a:pt x="66" y="0"/>
                  </a:lnTo>
                  <a:lnTo>
                    <a:pt x="0" y="163"/>
                  </a:lnTo>
                  <a:lnTo>
                    <a:pt x="125" y="163"/>
                  </a:lnTo>
                  <a:lnTo>
                    <a:pt x="132" y="144"/>
                  </a:lnTo>
                  <a:lnTo>
                    <a:pt x="997" y="491"/>
                  </a:lnTo>
                  <a:lnTo>
                    <a:pt x="562" y="1569"/>
                  </a:lnTo>
                  <a:lnTo>
                    <a:pt x="181" y="1415"/>
                  </a:lnTo>
                  <a:lnTo>
                    <a:pt x="181" y="1531"/>
                  </a:lnTo>
                  <a:lnTo>
                    <a:pt x="621" y="1708"/>
                  </a:lnTo>
                  <a:lnTo>
                    <a:pt x="628" y="1713"/>
                  </a:lnTo>
                  <a:lnTo>
                    <a:pt x="1143" y="434"/>
                  </a:lnTo>
                  <a:lnTo>
                    <a:pt x="1136" y="432"/>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17" name="Freeform 346"/>
            <p:cNvSpPr>
              <a:spLocks noEditPoints="1"/>
            </p:cNvSpPr>
            <p:nvPr/>
          </p:nvSpPr>
          <p:spPr bwMode="auto">
            <a:xfrm>
              <a:off x="8228047" y="3727442"/>
              <a:ext cx="197013" cy="331496"/>
            </a:xfrm>
            <a:custGeom>
              <a:avLst/>
              <a:gdLst>
                <a:gd name="T0" fmla="*/ 292 w 292"/>
                <a:gd name="T1" fmla="*/ 447 h 491"/>
                <a:gd name="T2" fmla="*/ 110 w 292"/>
                <a:gd name="T3" fmla="*/ 0 h 491"/>
                <a:gd name="T4" fmla="*/ 0 w 292"/>
                <a:gd name="T5" fmla="*/ 45 h 491"/>
                <a:gd name="T6" fmla="*/ 182 w 292"/>
                <a:gd name="T7" fmla="*/ 491 h 491"/>
                <a:gd name="T8" fmla="*/ 292 w 292"/>
                <a:gd name="T9" fmla="*/ 447 h 491"/>
                <a:gd name="T10" fmla="*/ 99 w 292"/>
                <a:gd name="T11" fmla="*/ 19 h 491"/>
                <a:gd name="T12" fmla="*/ 220 w 292"/>
                <a:gd name="T13" fmla="*/ 315 h 491"/>
                <a:gd name="T14" fmla="*/ 215 w 292"/>
                <a:gd name="T15" fmla="*/ 338 h 491"/>
                <a:gd name="T16" fmla="*/ 195 w 292"/>
                <a:gd name="T17" fmla="*/ 325 h 491"/>
                <a:gd name="T18" fmla="*/ 75 w 292"/>
                <a:gd name="T19" fmla="*/ 29 h 491"/>
                <a:gd name="T20" fmla="*/ 99 w 292"/>
                <a:gd name="T21" fmla="*/ 19 h 491"/>
                <a:gd name="T22" fmla="*/ 165 w 292"/>
                <a:gd name="T23" fmla="*/ 358 h 491"/>
                <a:gd name="T24" fmla="*/ 146 w 292"/>
                <a:gd name="T25" fmla="*/ 345 h 491"/>
                <a:gd name="T26" fmla="*/ 25 w 292"/>
                <a:gd name="T27" fmla="*/ 49 h 491"/>
                <a:gd name="T28" fmla="*/ 50 w 292"/>
                <a:gd name="T29" fmla="*/ 39 h 491"/>
                <a:gd name="T30" fmla="*/ 170 w 292"/>
                <a:gd name="T31" fmla="*/ 335 h 491"/>
                <a:gd name="T32" fmla="*/ 165 w 292"/>
                <a:gd name="T33" fmla="*/ 358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491">
                  <a:moveTo>
                    <a:pt x="292" y="447"/>
                  </a:moveTo>
                  <a:cubicBezTo>
                    <a:pt x="110" y="0"/>
                    <a:pt x="110" y="0"/>
                    <a:pt x="110" y="0"/>
                  </a:cubicBezTo>
                  <a:cubicBezTo>
                    <a:pt x="0" y="45"/>
                    <a:pt x="0" y="45"/>
                    <a:pt x="0" y="45"/>
                  </a:cubicBezTo>
                  <a:cubicBezTo>
                    <a:pt x="182" y="491"/>
                    <a:pt x="182" y="491"/>
                    <a:pt x="182" y="491"/>
                  </a:cubicBezTo>
                  <a:lnTo>
                    <a:pt x="292" y="447"/>
                  </a:lnTo>
                  <a:close/>
                  <a:moveTo>
                    <a:pt x="99" y="19"/>
                  </a:moveTo>
                  <a:cubicBezTo>
                    <a:pt x="220" y="315"/>
                    <a:pt x="220" y="315"/>
                    <a:pt x="220" y="315"/>
                  </a:cubicBezTo>
                  <a:cubicBezTo>
                    <a:pt x="224" y="325"/>
                    <a:pt x="222" y="335"/>
                    <a:pt x="215" y="338"/>
                  </a:cubicBezTo>
                  <a:cubicBezTo>
                    <a:pt x="208" y="340"/>
                    <a:pt x="199" y="335"/>
                    <a:pt x="195" y="325"/>
                  </a:cubicBezTo>
                  <a:cubicBezTo>
                    <a:pt x="75" y="29"/>
                    <a:pt x="75" y="29"/>
                    <a:pt x="75" y="29"/>
                  </a:cubicBezTo>
                  <a:lnTo>
                    <a:pt x="99" y="19"/>
                  </a:lnTo>
                  <a:close/>
                  <a:moveTo>
                    <a:pt x="165" y="358"/>
                  </a:moveTo>
                  <a:cubicBezTo>
                    <a:pt x="159" y="361"/>
                    <a:pt x="150" y="355"/>
                    <a:pt x="146" y="345"/>
                  </a:cubicBezTo>
                  <a:cubicBezTo>
                    <a:pt x="25" y="49"/>
                    <a:pt x="25" y="49"/>
                    <a:pt x="25" y="49"/>
                  </a:cubicBezTo>
                  <a:cubicBezTo>
                    <a:pt x="50" y="39"/>
                    <a:pt x="50" y="39"/>
                    <a:pt x="50" y="39"/>
                  </a:cubicBezTo>
                  <a:cubicBezTo>
                    <a:pt x="170" y="335"/>
                    <a:pt x="170" y="335"/>
                    <a:pt x="170" y="335"/>
                  </a:cubicBezTo>
                  <a:cubicBezTo>
                    <a:pt x="174" y="345"/>
                    <a:pt x="172" y="355"/>
                    <a:pt x="165" y="35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18" name="组合 117"/>
          <p:cNvGrpSpPr/>
          <p:nvPr/>
        </p:nvGrpSpPr>
        <p:grpSpPr>
          <a:xfrm>
            <a:off x="1942390" y="1425255"/>
            <a:ext cx="642147" cy="605886"/>
            <a:chOff x="3098700" y="5569159"/>
            <a:chExt cx="642147" cy="605886"/>
          </a:xfrm>
          <a:solidFill>
            <a:schemeClr val="bg1"/>
          </a:solidFill>
        </p:grpSpPr>
        <p:sp>
          <p:nvSpPr>
            <p:cNvPr id="119"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0"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1"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2"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3"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24" name="组合 123"/>
          <p:cNvGrpSpPr/>
          <p:nvPr/>
        </p:nvGrpSpPr>
        <p:grpSpPr>
          <a:xfrm>
            <a:off x="5986863" y="2627604"/>
            <a:ext cx="505951" cy="610169"/>
            <a:chOff x="5708567" y="2402317"/>
            <a:chExt cx="505951" cy="610169"/>
          </a:xfrm>
        </p:grpSpPr>
        <p:sp>
          <p:nvSpPr>
            <p:cNvPr id="125" name="Freeform 356"/>
            <p:cNvSpPr/>
            <p:nvPr/>
          </p:nvSpPr>
          <p:spPr bwMode="auto">
            <a:xfrm>
              <a:off x="5708567" y="2414024"/>
              <a:ext cx="246409" cy="350626"/>
            </a:xfrm>
            <a:custGeom>
              <a:avLst/>
              <a:gdLst>
                <a:gd name="T0" fmla="*/ 0 w 863"/>
                <a:gd name="T1" fmla="*/ 567 h 1228"/>
                <a:gd name="T2" fmla="*/ 215 w 863"/>
                <a:gd name="T3" fmla="*/ 567 h 1228"/>
                <a:gd name="T4" fmla="*/ 215 w 863"/>
                <a:gd name="T5" fmla="*/ 1228 h 1228"/>
                <a:gd name="T6" fmla="*/ 650 w 863"/>
                <a:gd name="T7" fmla="*/ 1228 h 1228"/>
                <a:gd name="T8" fmla="*/ 650 w 863"/>
                <a:gd name="T9" fmla="*/ 567 h 1228"/>
                <a:gd name="T10" fmla="*/ 863 w 863"/>
                <a:gd name="T11" fmla="*/ 567 h 1228"/>
                <a:gd name="T12" fmla="*/ 440 w 863"/>
                <a:gd name="T13" fmla="*/ 0 h 1228"/>
                <a:gd name="T14" fmla="*/ 0 w 863"/>
                <a:gd name="T15" fmla="*/ 567 h 1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1228">
                  <a:moveTo>
                    <a:pt x="0" y="567"/>
                  </a:moveTo>
                  <a:lnTo>
                    <a:pt x="215" y="567"/>
                  </a:lnTo>
                  <a:lnTo>
                    <a:pt x="215" y="1228"/>
                  </a:lnTo>
                  <a:lnTo>
                    <a:pt x="650" y="1228"/>
                  </a:lnTo>
                  <a:lnTo>
                    <a:pt x="650" y="567"/>
                  </a:lnTo>
                  <a:lnTo>
                    <a:pt x="863" y="567"/>
                  </a:lnTo>
                  <a:lnTo>
                    <a:pt x="440" y="0"/>
                  </a:lnTo>
                  <a:lnTo>
                    <a:pt x="0" y="56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6" name="Freeform 357"/>
            <p:cNvSpPr/>
            <p:nvPr/>
          </p:nvSpPr>
          <p:spPr bwMode="auto">
            <a:xfrm>
              <a:off x="5967824" y="2657577"/>
              <a:ext cx="246694" cy="350626"/>
            </a:xfrm>
            <a:custGeom>
              <a:avLst/>
              <a:gdLst>
                <a:gd name="T0" fmla="*/ 649 w 864"/>
                <a:gd name="T1" fmla="*/ 661 h 1228"/>
                <a:gd name="T2" fmla="*/ 649 w 864"/>
                <a:gd name="T3" fmla="*/ 0 h 1228"/>
                <a:gd name="T4" fmla="*/ 215 w 864"/>
                <a:gd name="T5" fmla="*/ 0 h 1228"/>
                <a:gd name="T6" fmla="*/ 215 w 864"/>
                <a:gd name="T7" fmla="*/ 661 h 1228"/>
                <a:gd name="T8" fmla="*/ 0 w 864"/>
                <a:gd name="T9" fmla="*/ 661 h 1228"/>
                <a:gd name="T10" fmla="*/ 425 w 864"/>
                <a:gd name="T11" fmla="*/ 1228 h 1228"/>
                <a:gd name="T12" fmla="*/ 864 w 864"/>
                <a:gd name="T13" fmla="*/ 661 h 1228"/>
                <a:gd name="T14" fmla="*/ 649 w 864"/>
                <a:gd name="T15" fmla="*/ 661 h 1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4" h="1228">
                  <a:moveTo>
                    <a:pt x="649" y="661"/>
                  </a:moveTo>
                  <a:lnTo>
                    <a:pt x="649" y="0"/>
                  </a:lnTo>
                  <a:lnTo>
                    <a:pt x="215" y="0"/>
                  </a:lnTo>
                  <a:lnTo>
                    <a:pt x="215" y="661"/>
                  </a:lnTo>
                  <a:lnTo>
                    <a:pt x="0" y="661"/>
                  </a:lnTo>
                  <a:lnTo>
                    <a:pt x="425" y="1228"/>
                  </a:lnTo>
                  <a:lnTo>
                    <a:pt x="864" y="661"/>
                  </a:lnTo>
                  <a:lnTo>
                    <a:pt x="649" y="66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7" name="Freeform 358"/>
            <p:cNvSpPr>
              <a:spLocks noEditPoints="1"/>
            </p:cNvSpPr>
            <p:nvPr/>
          </p:nvSpPr>
          <p:spPr bwMode="auto">
            <a:xfrm>
              <a:off x="5728268" y="2788348"/>
              <a:ext cx="222710" cy="224138"/>
            </a:xfrm>
            <a:custGeom>
              <a:avLst/>
              <a:gdLst>
                <a:gd name="T0" fmla="*/ 165 w 330"/>
                <a:gd name="T1" fmla="*/ 0 h 332"/>
                <a:gd name="T2" fmla="*/ 0 w 330"/>
                <a:gd name="T3" fmla="*/ 166 h 332"/>
                <a:gd name="T4" fmla="*/ 165 w 330"/>
                <a:gd name="T5" fmla="*/ 332 h 332"/>
                <a:gd name="T6" fmla="*/ 330 w 330"/>
                <a:gd name="T7" fmla="*/ 166 h 332"/>
                <a:gd name="T8" fmla="*/ 165 w 330"/>
                <a:gd name="T9" fmla="*/ 0 h 332"/>
                <a:gd name="T10" fmla="*/ 165 w 330"/>
                <a:gd name="T11" fmla="*/ 293 h 332"/>
                <a:gd name="T12" fmla="*/ 40 w 330"/>
                <a:gd name="T13" fmla="*/ 166 h 332"/>
                <a:gd name="T14" fmla="*/ 165 w 330"/>
                <a:gd name="T15" fmla="*/ 40 h 332"/>
                <a:gd name="T16" fmla="*/ 290 w 330"/>
                <a:gd name="T17" fmla="*/ 166 h 332"/>
                <a:gd name="T18" fmla="*/ 165 w 330"/>
                <a:gd name="T19" fmla="*/ 29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332">
                  <a:moveTo>
                    <a:pt x="165" y="0"/>
                  </a:moveTo>
                  <a:cubicBezTo>
                    <a:pt x="74" y="0"/>
                    <a:pt x="0" y="74"/>
                    <a:pt x="0" y="166"/>
                  </a:cubicBezTo>
                  <a:cubicBezTo>
                    <a:pt x="0" y="258"/>
                    <a:pt x="74" y="332"/>
                    <a:pt x="165" y="332"/>
                  </a:cubicBezTo>
                  <a:cubicBezTo>
                    <a:pt x="256" y="332"/>
                    <a:pt x="330" y="258"/>
                    <a:pt x="330" y="166"/>
                  </a:cubicBezTo>
                  <a:cubicBezTo>
                    <a:pt x="330" y="74"/>
                    <a:pt x="256" y="0"/>
                    <a:pt x="165" y="0"/>
                  </a:cubicBezTo>
                  <a:close/>
                  <a:moveTo>
                    <a:pt x="165" y="293"/>
                  </a:moveTo>
                  <a:cubicBezTo>
                    <a:pt x="96" y="293"/>
                    <a:pt x="40" y="236"/>
                    <a:pt x="40" y="166"/>
                  </a:cubicBezTo>
                  <a:cubicBezTo>
                    <a:pt x="40" y="96"/>
                    <a:pt x="96" y="40"/>
                    <a:pt x="165" y="40"/>
                  </a:cubicBezTo>
                  <a:cubicBezTo>
                    <a:pt x="234" y="40"/>
                    <a:pt x="290" y="96"/>
                    <a:pt x="290" y="166"/>
                  </a:cubicBezTo>
                  <a:cubicBezTo>
                    <a:pt x="290" y="236"/>
                    <a:pt x="234" y="293"/>
                    <a:pt x="165" y="29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8" name="Freeform 359"/>
            <p:cNvSpPr/>
            <p:nvPr/>
          </p:nvSpPr>
          <p:spPr bwMode="auto">
            <a:xfrm>
              <a:off x="5804503" y="2839742"/>
              <a:ext cx="66813" cy="121920"/>
            </a:xfrm>
            <a:custGeom>
              <a:avLst/>
              <a:gdLst>
                <a:gd name="T0" fmla="*/ 62 w 99"/>
                <a:gd name="T1" fmla="*/ 75 h 181"/>
                <a:gd name="T2" fmla="*/ 35 w 99"/>
                <a:gd name="T3" fmla="*/ 56 h 181"/>
                <a:gd name="T4" fmla="*/ 55 w 99"/>
                <a:gd name="T5" fmla="*/ 44 h 181"/>
                <a:gd name="T6" fmla="*/ 87 w 99"/>
                <a:gd name="T7" fmla="*/ 52 h 181"/>
                <a:gd name="T8" fmla="*/ 93 w 99"/>
                <a:gd name="T9" fmla="*/ 26 h 181"/>
                <a:gd name="T10" fmla="*/ 61 w 99"/>
                <a:gd name="T11" fmla="*/ 19 h 181"/>
                <a:gd name="T12" fmla="*/ 61 w 99"/>
                <a:gd name="T13" fmla="*/ 0 h 181"/>
                <a:gd name="T14" fmla="*/ 39 w 99"/>
                <a:gd name="T15" fmla="*/ 0 h 181"/>
                <a:gd name="T16" fmla="*/ 39 w 99"/>
                <a:gd name="T17" fmla="*/ 21 h 181"/>
                <a:gd name="T18" fmla="*/ 1 w 99"/>
                <a:gd name="T19" fmla="*/ 60 h 181"/>
                <a:gd name="T20" fmla="*/ 41 w 99"/>
                <a:gd name="T21" fmla="*/ 101 h 181"/>
                <a:gd name="T22" fmla="*/ 65 w 99"/>
                <a:gd name="T23" fmla="*/ 120 h 181"/>
                <a:gd name="T24" fmla="*/ 44 w 99"/>
                <a:gd name="T25" fmla="*/ 134 h 181"/>
                <a:gd name="T26" fmla="*/ 7 w 99"/>
                <a:gd name="T27" fmla="*/ 124 h 181"/>
                <a:gd name="T28" fmla="*/ 0 w 99"/>
                <a:gd name="T29" fmla="*/ 150 h 181"/>
                <a:gd name="T30" fmla="*/ 38 w 99"/>
                <a:gd name="T31" fmla="*/ 160 h 181"/>
                <a:gd name="T32" fmla="*/ 38 w 99"/>
                <a:gd name="T33" fmla="*/ 181 h 181"/>
                <a:gd name="T34" fmla="*/ 60 w 99"/>
                <a:gd name="T35" fmla="*/ 181 h 181"/>
                <a:gd name="T36" fmla="*/ 60 w 99"/>
                <a:gd name="T37" fmla="*/ 158 h 181"/>
                <a:gd name="T38" fmla="*/ 99 w 99"/>
                <a:gd name="T39" fmla="*/ 117 h 181"/>
                <a:gd name="T40" fmla="*/ 62 w 99"/>
                <a:gd name="T41" fmla="*/ 7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181">
                  <a:moveTo>
                    <a:pt x="62" y="75"/>
                  </a:moveTo>
                  <a:cubicBezTo>
                    <a:pt x="43" y="68"/>
                    <a:pt x="35" y="64"/>
                    <a:pt x="35" y="56"/>
                  </a:cubicBezTo>
                  <a:cubicBezTo>
                    <a:pt x="35" y="50"/>
                    <a:pt x="40" y="44"/>
                    <a:pt x="55" y="44"/>
                  </a:cubicBezTo>
                  <a:cubicBezTo>
                    <a:pt x="71" y="44"/>
                    <a:pt x="81" y="49"/>
                    <a:pt x="87" y="52"/>
                  </a:cubicBezTo>
                  <a:cubicBezTo>
                    <a:pt x="93" y="26"/>
                    <a:pt x="93" y="26"/>
                    <a:pt x="93" y="26"/>
                  </a:cubicBezTo>
                  <a:cubicBezTo>
                    <a:pt x="85" y="23"/>
                    <a:pt x="75" y="20"/>
                    <a:pt x="61" y="19"/>
                  </a:cubicBezTo>
                  <a:cubicBezTo>
                    <a:pt x="61" y="0"/>
                    <a:pt x="61" y="0"/>
                    <a:pt x="61" y="0"/>
                  </a:cubicBezTo>
                  <a:cubicBezTo>
                    <a:pt x="39" y="0"/>
                    <a:pt x="39" y="0"/>
                    <a:pt x="39" y="0"/>
                  </a:cubicBezTo>
                  <a:cubicBezTo>
                    <a:pt x="39" y="21"/>
                    <a:pt x="39" y="21"/>
                    <a:pt x="39" y="21"/>
                  </a:cubicBezTo>
                  <a:cubicBezTo>
                    <a:pt x="15" y="25"/>
                    <a:pt x="1" y="40"/>
                    <a:pt x="1" y="60"/>
                  </a:cubicBezTo>
                  <a:cubicBezTo>
                    <a:pt x="1" y="82"/>
                    <a:pt x="18" y="93"/>
                    <a:pt x="41" y="101"/>
                  </a:cubicBezTo>
                  <a:cubicBezTo>
                    <a:pt x="58" y="106"/>
                    <a:pt x="65" y="112"/>
                    <a:pt x="65" y="120"/>
                  </a:cubicBezTo>
                  <a:cubicBezTo>
                    <a:pt x="65" y="129"/>
                    <a:pt x="57" y="134"/>
                    <a:pt x="44" y="134"/>
                  </a:cubicBezTo>
                  <a:cubicBezTo>
                    <a:pt x="29" y="134"/>
                    <a:pt x="16" y="129"/>
                    <a:pt x="7" y="124"/>
                  </a:cubicBezTo>
                  <a:cubicBezTo>
                    <a:pt x="0" y="150"/>
                    <a:pt x="0" y="150"/>
                    <a:pt x="0" y="150"/>
                  </a:cubicBezTo>
                  <a:cubicBezTo>
                    <a:pt x="9" y="155"/>
                    <a:pt x="23" y="159"/>
                    <a:pt x="38" y="160"/>
                  </a:cubicBezTo>
                  <a:cubicBezTo>
                    <a:pt x="38" y="181"/>
                    <a:pt x="38" y="181"/>
                    <a:pt x="38" y="181"/>
                  </a:cubicBezTo>
                  <a:cubicBezTo>
                    <a:pt x="60" y="181"/>
                    <a:pt x="60" y="181"/>
                    <a:pt x="60" y="181"/>
                  </a:cubicBezTo>
                  <a:cubicBezTo>
                    <a:pt x="60" y="158"/>
                    <a:pt x="60" y="158"/>
                    <a:pt x="60" y="158"/>
                  </a:cubicBezTo>
                  <a:cubicBezTo>
                    <a:pt x="85" y="154"/>
                    <a:pt x="99" y="137"/>
                    <a:pt x="99" y="117"/>
                  </a:cubicBezTo>
                  <a:cubicBezTo>
                    <a:pt x="99" y="97"/>
                    <a:pt x="89" y="85"/>
                    <a:pt x="62" y="7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29" name="Freeform 360"/>
            <p:cNvSpPr>
              <a:spLocks noEditPoints="1"/>
            </p:cNvSpPr>
            <p:nvPr/>
          </p:nvSpPr>
          <p:spPr bwMode="auto">
            <a:xfrm>
              <a:off x="5979816" y="2402317"/>
              <a:ext cx="222710" cy="224138"/>
            </a:xfrm>
            <a:custGeom>
              <a:avLst/>
              <a:gdLst>
                <a:gd name="T0" fmla="*/ 165 w 330"/>
                <a:gd name="T1" fmla="*/ 332 h 332"/>
                <a:gd name="T2" fmla="*/ 330 w 330"/>
                <a:gd name="T3" fmla="*/ 166 h 332"/>
                <a:gd name="T4" fmla="*/ 165 w 330"/>
                <a:gd name="T5" fmla="*/ 0 h 332"/>
                <a:gd name="T6" fmla="*/ 0 w 330"/>
                <a:gd name="T7" fmla="*/ 166 h 332"/>
                <a:gd name="T8" fmla="*/ 165 w 330"/>
                <a:gd name="T9" fmla="*/ 332 h 332"/>
                <a:gd name="T10" fmla="*/ 165 w 330"/>
                <a:gd name="T11" fmla="*/ 40 h 332"/>
                <a:gd name="T12" fmla="*/ 291 w 330"/>
                <a:gd name="T13" fmla="*/ 166 h 332"/>
                <a:gd name="T14" fmla="*/ 165 w 330"/>
                <a:gd name="T15" fmla="*/ 292 h 332"/>
                <a:gd name="T16" fmla="*/ 40 w 330"/>
                <a:gd name="T17" fmla="*/ 166 h 332"/>
                <a:gd name="T18" fmla="*/ 165 w 330"/>
                <a:gd name="T19" fmla="*/ 4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332">
                  <a:moveTo>
                    <a:pt x="165" y="332"/>
                  </a:moveTo>
                  <a:cubicBezTo>
                    <a:pt x="256" y="332"/>
                    <a:pt x="330" y="258"/>
                    <a:pt x="330" y="166"/>
                  </a:cubicBezTo>
                  <a:cubicBezTo>
                    <a:pt x="330" y="74"/>
                    <a:pt x="256" y="0"/>
                    <a:pt x="165" y="0"/>
                  </a:cubicBezTo>
                  <a:cubicBezTo>
                    <a:pt x="74" y="0"/>
                    <a:pt x="0" y="74"/>
                    <a:pt x="0" y="166"/>
                  </a:cubicBezTo>
                  <a:cubicBezTo>
                    <a:pt x="0" y="258"/>
                    <a:pt x="74" y="332"/>
                    <a:pt x="165" y="332"/>
                  </a:cubicBezTo>
                  <a:close/>
                  <a:moveTo>
                    <a:pt x="165" y="40"/>
                  </a:moveTo>
                  <a:cubicBezTo>
                    <a:pt x="234" y="40"/>
                    <a:pt x="291" y="96"/>
                    <a:pt x="291" y="166"/>
                  </a:cubicBezTo>
                  <a:cubicBezTo>
                    <a:pt x="291" y="236"/>
                    <a:pt x="234" y="292"/>
                    <a:pt x="165" y="292"/>
                  </a:cubicBezTo>
                  <a:cubicBezTo>
                    <a:pt x="96" y="292"/>
                    <a:pt x="40" y="236"/>
                    <a:pt x="40" y="166"/>
                  </a:cubicBezTo>
                  <a:cubicBezTo>
                    <a:pt x="40" y="96"/>
                    <a:pt x="96" y="40"/>
                    <a:pt x="165" y="4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0" name="Freeform 361"/>
            <p:cNvSpPr/>
            <p:nvPr/>
          </p:nvSpPr>
          <p:spPr bwMode="auto">
            <a:xfrm>
              <a:off x="6056051" y="2453141"/>
              <a:ext cx="66813" cy="122776"/>
            </a:xfrm>
            <a:custGeom>
              <a:avLst/>
              <a:gdLst>
                <a:gd name="T0" fmla="*/ 44 w 99"/>
                <a:gd name="T1" fmla="*/ 135 h 182"/>
                <a:gd name="T2" fmla="*/ 7 w 99"/>
                <a:gd name="T3" fmla="*/ 125 h 182"/>
                <a:gd name="T4" fmla="*/ 0 w 99"/>
                <a:gd name="T5" fmla="*/ 151 h 182"/>
                <a:gd name="T6" fmla="*/ 38 w 99"/>
                <a:gd name="T7" fmla="*/ 161 h 182"/>
                <a:gd name="T8" fmla="*/ 38 w 99"/>
                <a:gd name="T9" fmla="*/ 182 h 182"/>
                <a:gd name="T10" fmla="*/ 60 w 99"/>
                <a:gd name="T11" fmla="*/ 182 h 182"/>
                <a:gd name="T12" fmla="*/ 60 w 99"/>
                <a:gd name="T13" fmla="*/ 159 h 182"/>
                <a:gd name="T14" fmla="*/ 99 w 99"/>
                <a:gd name="T15" fmla="*/ 118 h 182"/>
                <a:gd name="T16" fmla="*/ 63 w 99"/>
                <a:gd name="T17" fmla="*/ 76 h 182"/>
                <a:gd name="T18" fmla="*/ 36 w 99"/>
                <a:gd name="T19" fmla="*/ 57 h 182"/>
                <a:gd name="T20" fmla="*/ 55 w 99"/>
                <a:gd name="T21" fmla="*/ 45 h 182"/>
                <a:gd name="T22" fmla="*/ 87 w 99"/>
                <a:gd name="T23" fmla="*/ 52 h 182"/>
                <a:gd name="T24" fmla="*/ 93 w 99"/>
                <a:gd name="T25" fmla="*/ 27 h 182"/>
                <a:gd name="T26" fmla="*/ 61 w 99"/>
                <a:gd name="T27" fmla="*/ 20 h 182"/>
                <a:gd name="T28" fmla="*/ 61 w 99"/>
                <a:gd name="T29" fmla="*/ 0 h 182"/>
                <a:gd name="T30" fmla="*/ 39 w 99"/>
                <a:gd name="T31" fmla="*/ 0 h 182"/>
                <a:gd name="T32" fmla="*/ 39 w 99"/>
                <a:gd name="T33" fmla="*/ 22 h 182"/>
                <a:gd name="T34" fmla="*/ 2 w 99"/>
                <a:gd name="T35" fmla="*/ 61 h 182"/>
                <a:gd name="T36" fmla="*/ 42 w 99"/>
                <a:gd name="T37" fmla="*/ 102 h 182"/>
                <a:gd name="T38" fmla="*/ 65 w 99"/>
                <a:gd name="T39" fmla="*/ 121 h 182"/>
                <a:gd name="T40" fmla="*/ 44 w 99"/>
                <a:gd name="T41" fmla="*/ 13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182">
                  <a:moveTo>
                    <a:pt x="44" y="135"/>
                  </a:moveTo>
                  <a:cubicBezTo>
                    <a:pt x="29" y="135"/>
                    <a:pt x="16" y="130"/>
                    <a:pt x="7" y="125"/>
                  </a:cubicBezTo>
                  <a:cubicBezTo>
                    <a:pt x="0" y="151"/>
                    <a:pt x="0" y="151"/>
                    <a:pt x="0" y="151"/>
                  </a:cubicBezTo>
                  <a:cubicBezTo>
                    <a:pt x="9" y="156"/>
                    <a:pt x="23" y="160"/>
                    <a:pt x="38" y="161"/>
                  </a:cubicBezTo>
                  <a:cubicBezTo>
                    <a:pt x="38" y="182"/>
                    <a:pt x="38" y="182"/>
                    <a:pt x="38" y="182"/>
                  </a:cubicBezTo>
                  <a:cubicBezTo>
                    <a:pt x="60" y="182"/>
                    <a:pt x="60" y="182"/>
                    <a:pt x="60" y="182"/>
                  </a:cubicBezTo>
                  <a:cubicBezTo>
                    <a:pt x="60" y="159"/>
                    <a:pt x="60" y="159"/>
                    <a:pt x="60" y="159"/>
                  </a:cubicBezTo>
                  <a:cubicBezTo>
                    <a:pt x="86" y="155"/>
                    <a:pt x="99" y="138"/>
                    <a:pt x="99" y="118"/>
                  </a:cubicBezTo>
                  <a:cubicBezTo>
                    <a:pt x="99" y="98"/>
                    <a:pt x="89" y="86"/>
                    <a:pt x="63" y="76"/>
                  </a:cubicBezTo>
                  <a:cubicBezTo>
                    <a:pt x="43" y="69"/>
                    <a:pt x="36" y="64"/>
                    <a:pt x="36" y="57"/>
                  </a:cubicBezTo>
                  <a:cubicBezTo>
                    <a:pt x="36" y="51"/>
                    <a:pt x="40" y="45"/>
                    <a:pt x="55" y="45"/>
                  </a:cubicBezTo>
                  <a:cubicBezTo>
                    <a:pt x="71" y="45"/>
                    <a:pt x="81" y="50"/>
                    <a:pt x="87" y="52"/>
                  </a:cubicBezTo>
                  <a:cubicBezTo>
                    <a:pt x="93" y="27"/>
                    <a:pt x="93" y="27"/>
                    <a:pt x="93" y="27"/>
                  </a:cubicBezTo>
                  <a:cubicBezTo>
                    <a:pt x="86" y="24"/>
                    <a:pt x="76" y="20"/>
                    <a:pt x="61" y="20"/>
                  </a:cubicBezTo>
                  <a:cubicBezTo>
                    <a:pt x="61" y="0"/>
                    <a:pt x="61" y="0"/>
                    <a:pt x="61" y="0"/>
                  </a:cubicBezTo>
                  <a:cubicBezTo>
                    <a:pt x="39" y="0"/>
                    <a:pt x="39" y="0"/>
                    <a:pt x="39" y="0"/>
                  </a:cubicBezTo>
                  <a:cubicBezTo>
                    <a:pt x="39" y="22"/>
                    <a:pt x="39" y="22"/>
                    <a:pt x="39" y="22"/>
                  </a:cubicBezTo>
                  <a:cubicBezTo>
                    <a:pt x="15" y="26"/>
                    <a:pt x="2" y="41"/>
                    <a:pt x="2" y="61"/>
                  </a:cubicBezTo>
                  <a:cubicBezTo>
                    <a:pt x="2" y="83"/>
                    <a:pt x="18" y="94"/>
                    <a:pt x="42" y="102"/>
                  </a:cubicBezTo>
                  <a:cubicBezTo>
                    <a:pt x="58" y="107"/>
                    <a:pt x="65" y="113"/>
                    <a:pt x="65" y="121"/>
                  </a:cubicBezTo>
                  <a:cubicBezTo>
                    <a:pt x="65" y="130"/>
                    <a:pt x="57" y="135"/>
                    <a:pt x="44" y="13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31" name="组合 130"/>
          <p:cNvGrpSpPr/>
          <p:nvPr/>
        </p:nvGrpSpPr>
        <p:grpSpPr>
          <a:xfrm>
            <a:off x="8467797" y="1450952"/>
            <a:ext cx="688688" cy="553921"/>
            <a:chOff x="8227601" y="755765"/>
            <a:chExt cx="688688" cy="553921"/>
          </a:xfrm>
          <a:solidFill>
            <a:schemeClr val="bg1"/>
          </a:solidFill>
        </p:grpSpPr>
        <p:sp>
          <p:nvSpPr>
            <p:cNvPr id="132" name="Freeform 364"/>
            <p:cNvSpPr/>
            <p:nvPr/>
          </p:nvSpPr>
          <p:spPr bwMode="auto">
            <a:xfrm>
              <a:off x="8274142" y="907094"/>
              <a:ext cx="610454" cy="307511"/>
            </a:xfrm>
            <a:custGeom>
              <a:avLst/>
              <a:gdLst>
                <a:gd name="T0" fmla="*/ 836 w 905"/>
                <a:gd name="T1" fmla="*/ 0 h 456"/>
                <a:gd name="T2" fmla="*/ 767 w 905"/>
                <a:gd name="T3" fmla="*/ 69 h 456"/>
                <a:gd name="T4" fmla="*/ 786 w 905"/>
                <a:gd name="T5" fmla="*/ 116 h 456"/>
                <a:gd name="T6" fmla="*/ 597 w 905"/>
                <a:gd name="T7" fmla="*/ 304 h 456"/>
                <a:gd name="T8" fmla="*/ 574 w 905"/>
                <a:gd name="T9" fmla="*/ 300 h 456"/>
                <a:gd name="T10" fmla="*/ 536 w 905"/>
                <a:gd name="T11" fmla="*/ 311 h 456"/>
                <a:gd name="T12" fmla="*/ 394 w 905"/>
                <a:gd name="T13" fmla="*/ 150 h 456"/>
                <a:gd name="T14" fmla="*/ 405 w 905"/>
                <a:gd name="T15" fmla="*/ 113 h 456"/>
                <a:gd name="T16" fmla="*/ 337 w 905"/>
                <a:gd name="T17" fmla="*/ 44 h 456"/>
                <a:gd name="T18" fmla="*/ 268 w 905"/>
                <a:gd name="T19" fmla="*/ 113 h 456"/>
                <a:gd name="T20" fmla="*/ 279 w 905"/>
                <a:gd name="T21" fmla="*/ 149 h 456"/>
                <a:gd name="T22" fmla="*/ 100 w 905"/>
                <a:gd name="T23" fmla="*/ 326 h 456"/>
                <a:gd name="T24" fmla="*/ 68 w 905"/>
                <a:gd name="T25" fmla="*/ 319 h 456"/>
                <a:gd name="T26" fmla="*/ 0 w 905"/>
                <a:gd name="T27" fmla="*/ 387 h 456"/>
                <a:gd name="T28" fmla="*/ 68 w 905"/>
                <a:gd name="T29" fmla="*/ 456 h 456"/>
                <a:gd name="T30" fmla="*/ 137 w 905"/>
                <a:gd name="T31" fmla="*/ 387 h 456"/>
                <a:gd name="T32" fmla="*/ 124 w 905"/>
                <a:gd name="T33" fmla="*/ 347 h 456"/>
                <a:gd name="T34" fmla="*/ 301 w 905"/>
                <a:gd name="T35" fmla="*/ 171 h 456"/>
                <a:gd name="T36" fmla="*/ 337 w 905"/>
                <a:gd name="T37" fmla="*/ 181 h 456"/>
                <a:gd name="T38" fmla="*/ 372 w 905"/>
                <a:gd name="T39" fmla="*/ 172 h 456"/>
                <a:gd name="T40" fmla="*/ 515 w 905"/>
                <a:gd name="T41" fmla="*/ 334 h 456"/>
                <a:gd name="T42" fmla="*/ 505 w 905"/>
                <a:gd name="T43" fmla="*/ 369 h 456"/>
                <a:gd name="T44" fmla="*/ 574 w 905"/>
                <a:gd name="T45" fmla="*/ 437 h 456"/>
                <a:gd name="T46" fmla="*/ 643 w 905"/>
                <a:gd name="T47" fmla="*/ 369 h 456"/>
                <a:gd name="T48" fmla="*/ 624 w 905"/>
                <a:gd name="T49" fmla="*/ 321 h 456"/>
                <a:gd name="T50" fmla="*/ 813 w 905"/>
                <a:gd name="T51" fmla="*/ 134 h 456"/>
                <a:gd name="T52" fmla="*/ 836 w 905"/>
                <a:gd name="T53" fmla="*/ 138 h 456"/>
                <a:gd name="T54" fmla="*/ 905 w 905"/>
                <a:gd name="T55" fmla="*/ 69 h 456"/>
                <a:gd name="T56" fmla="*/ 836 w 905"/>
                <a:gd name="T57"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5" h="456">
                  <a:moveTo>
                    <a:pt x="836" y="0"/>
                  </a:moveTo>
                  <a:cubicBezTo>
                    <a:pt x="798" y="0"/>
                    <a:pt x="767" y="31"/>
                    <a:pt x="767" y="69"/>
                  </a:cubicBezTo>
                  <a:cubicBezTo>
                    <a:pt x="767" y="87"/>
                    <a:pt x="775" y="104"/>
                    <a:pt x="786" y="116"/>
                  </a:cubicBezTo>
                  <a:cubicBezTo>
                    <a:pt x="597" y="304"/>
                    <a:pt x="597" y="304"/>
                    <a:pt x="597" y="304"/>
                  </a:cubicBezTo>
                  <a:cubicBezTo>
                    <a:pt x="590" y="301"/>
                    <a:pt x="582" y="300"/>
                    <a:pt x="574" y="300"/>
                  </a:cubicBezTo>
                  <a:cubicBezTo>
                    <a:pt x="560" y="300"/>
                    <a:pt x="547" y="304"/>
                    <a:pt x="536" y="311"/>
                  </a:cubicBezTo>
                  <a:cubicBezTo>
                    <a:pt x="394" y="150"/>
                    <a:pt x="394" y="150"/>
                    <a:pt x="394" y="150"/>
                  </a:cubicBezTo>
                  <a:cubicBezTo>
                    <a:pt x="401" y="139"/>
                    <a:pt x="405" y="126"/>
                    <a:pt x="405" y="113"/>
                  </a:cubicBezTo>
                  <a:cubicBezTo>
                    <a:pt x="405" y="75"/>
                    <a:pt x="375" y="44"/>
                    <a:pt x="337" y="44"/>
                  </a:cubicBezTo>
                  <a:cubicBezTo>
                    <a:pt x="299" y="44"/>
                    <a:pt x="268" y="75"/>
                    <a:pt x="268" y="113"/>
                  </a:cubicBezTo>
                  <a:cubicBezTo>
                    <a:pt x="268" y="126"/>
                    <a:pt x="272" y="139"/>
                    <a:pt x="279" y="149"/>
                  </a:cubicBezTo>
                  <a:cubicBezTo>
                    <a:pt x="100" y="326"/>
                    <a:pt x="100" y="326"/>
                    <a:pt x="100" y="326"/>
                  </a:cubicBezTo>
                  <a:cubicBezTo>
                    <a:pt x="91" y="321"/>
                    <a:pt x="80" y="319"/>
                    <a:pt x="68" y="319"/>
                  </a:cubicBezTo>
                  <a:cubicBezTo>
                    <a:pt x="31" y="319"/>
                    <a:pt x="0" y="349"/>
                    <a:pt x="0" y="387"/>
                  </a:cubicBezTo>
                  <a:cubicBezTo>
                    <a:pt x="0" y="425"/>
                    <a:pt x="31" y="456"/>
                    <a:pt x="68" y="456"/>
                  </a:cubicBezTo>
                  <a:cubicBezTo>
                    <a:pt x="106" y="456"/>
                    <a:pt x="137" y="425"/>
                    <a:pt x="137" y="387"/>
                  </a:cubicBezTo>
                  <a:cubicBezTo>
                    <a:pt x="137" y="372"/>
                    <a:pt x="132" y="358"/>
                    <a:pt x="124" y="347"/>
                  </a:cubicBezTo>
                  <a:cubicBezTo>
                    <a:pt x="301" y="171"/>
                    <a:pt x="301" y="171"/>
                    <a:pt x="301" y="171"/>
                  </a:cubicBezTo>
                  <a:cubicBezTo>
                    <a:pt x="312" y="178"/>
                    <a:pt x="324" y="181"/>
                    <a:pt x="337" y="181"/>
                  </a:cubicBezTo>
                  <a:cubicBezTo>
                    <a:pt x="350" y="181"/>
                    <a:pt x="362" y="178"/>
                    <a:pt x="372" y="172"/>
                  </a:cubicBezTo>
                  <a:cubicBezTo>
                    <a:pt x="515" y="334"/>
                    <a:pt x="515" y="334"/>
                    <a:pt x="515" y="334"/>
                  </a:cubicBezTo>
                  <a:cubicBezTo>
                    <a:pt x="509" y="344"/>
                    <a:pt x="505" y="356"/>
                    <a:pt x="505" y="369"/>
                  </a:cubicBezTo>
                  <a:cubicBezTo>
                    <a:pt x="505" y="406"/>
                    <a:pt x="536" y="437"/>
                    <a:pt x="574" y="437"/>
                  </a:cubicBezTo>
                  <a:cubicBezTo>
                    <a:pt x="612" y="437"/>
                    <a:pt x="643" y="406"/>
                    <a:pt x="643" y="369"/>
                  </a:cubicBezTo>
                  <a:cubicBezTo>
                    <a:pt x="643" y="350"/>
                    <a:pt x="635" y="334"/>
                    <a:pt x="624" y="321"/>
                  </a:cubicBezTo>
                  <a:cubicBezTo>
                    <a:pt x="813" y="134"/>
                    <a:pt x="813" y="134"/>
                    <a:pt x="813" y="134"/>
                  </a:cubicBezTo>
                  <a:cubicBezTo>
                    <a:pt x="820" y="136"/>
                    <a:pt x="828" y="138"/>
                    <a:pt x="836" y="138"/>
                  </a:cubicBezTo>
                  <a:cubicBezTo>
                    <a:pt x="874" y="138"/>
                    <a:pt x="905" y="107"/>
                    <a:pt x="905" y="69"/>
                  </a:cubicBezTo>
                  <a:cubicBezTo>
                    <a:pt x="905" y="31"/>
                    <a:pt x="874" y="0"/>
                    <a:pt x="8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3" name="Freeform 365"/>
            <p:cNvSpPr>
              <a:spLocks noEditPoints="1"/>
            </p:cNvSpPr>
            <p:nvPr/>
          </p:nvSpPr>
          <p:spPr bwMode="auto">
            <a:xfrm>
              <a:off x="8786089" y="755765"/>
              <a:ext cx="130200" cy="131056"/>
            </a:xfrm>
            <a:custGeom>
              <a:avLst/>
              <a:gdLst>
                <a:gd name="T0" fmla="*/ 97 w 193"/>
                <a:gd name="T1" fmla="*/ 0 h 194"/>
                <a:gd name="T2" fmla="*/ 0 w 193"/>
                <a:gd name="T3" fmla="*/ 97 h 194"/>
                <a:gd name="T4" fmla="*/ 97 w 193"/>
                <a:gd name="T5" fmla="*/ 194 h 194"/>
                <a:gd name="T6" fmla="*/ 193 w 193"/>
                <a:gd name="T7" fmla="*/ 97 h 194"/>
                <a:gd name="T8" fmla="*/ 97 w 193"/>
                <a:gd name="T9" fmla="*/ 0 h 194"/>
                <a:gd name="T10" fmla="*/ 97 w 193"/>
                <a:gd name="T11" fmla="*/ 171 h 194"/>
                <a:gd name="T12" fmla="*/ 23 w 193"/>
                <a:gd name="T13" fmla="*/ 97 h 194"/>
                <a:gd name="T14" fmla="*/ 97 w 193"/>
                <a:gd name="T15" fmla="*/ 24 h 194"/>
                <a:gd name="T16" fmla="*/ 170 w 193"/>
                <a:gd name="T17" fmla="*/ 97 h 194"/>
                <a:gd name="T18" fmla="*/ 97 w 193"/>
                <a:gd name="T19" fmla="*/ 17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4">
                  <a:moveTo>
                    <a:pt x="97" y="0"/>
                  </a:moveTo>
                  <a:cubicBezTo>
                    <a:pt x="43" y="0"/>
                    <a:pt x="0" y="44"/>
                    <a:pt x="0" y="97"/>
                  </a:cubicBezTo>
                  <a:cubicBezTo>
                    <a:pt x="0" y="151"/>
                    <a:pt x="43" y="194"/>
                    <a:pt x="97" y="194"/>
                  </a:cubicBezTo>
                  <a:cubicBezTo>
                    <a:pt x="150" y="194"/>
                    <a:pt x="193" y="151"/>
                    <a:pt x="193" y="97"/>
                  </a:cubicBezTo>
                  <a:cubicBezTo>
                    <a:pt x="193" y="44"/>
                    <a:pt x="150" y="0"/>
                    <a:pt x="97" y="0"/>
                  </a:cubicBezTo>
                  <a:close/>
                  <a:moveTo>
                    <a:pt x="97" y="171"/>
                  </a:moveTo>
                  <a:cubicBezTo>
                    <a:pt x="56" y="171"/>
                    <a:pt x="23" y="138"/>
                    <a:pt x="23" y="97"/>
                  </a:cubicBezTo>
                  <a:cubicBezTo>
                    <a:pt x="23" y="57"/>
                    <a:pt x="56" y="24"/>
                    <a:pt x="97" y="24"/>
                  </a:cubicBezTo>
                  <a:cubicBezTo>
                    <a:pt x="137" y="24"/>
                    <a:pt x="170" y="57"/>
                    <a:pt x="170" y="97"/>
                  </a:cubicBezTo>
                  <a:cubicBezTo>
                    <a:pt x="170" y="138"/>
                    <a:pt x="137" y="171"/>
                    <a:pt x="97"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4" name="Freeform 366"/>
            <p:cNvSpPr/>
            <p:nvPr/>
          </p:nvSpPr>
          <p:spPr bwMode="auto">
            <a:xfrm>
              <a:off x="8830631" y="786316"/>
              <a:ext cx="39117" cy="70810"/>
            </a:xfrm>
            <a:custGeom>
              <a:avLst/>
              <a:gdLst>
                <a:gd name="T0" fmla="*/ 37 w 58"/>
                <a:gd name="T1" fmla="*/ 44 h 105"/>
                <a:gd name="T2" fmla="*/ 21 w 58"/>
                <a:gd name="T3" fmla="*/ 33 h 105"/>
                <a:gd name="T4" fmla="*/ 32 w 58"/>
                <a:gd name="T5" fmla="*/ 25 h 105"/>
                <a:gd name="T6" fmla="*/ 51 w 58"/>
                <a:gd name="T7" fmla="*/ 30 h 105"/>
                <a:gd name="T8" fmla="*/ 55 w 58"/>
                <a:gd name="T9" fmla="*/ 15 h 105"/>
                <a:gd name="T10" fmla="*/ 36 w 58"/>
                <a:gd name="T11" fmla="*/ 11 h 105"/>
                <a:gd name="T12" fmla="*/ 36 w 58"/>
                <a:gd name="T13" fmla="*/ 0 h 105"/>
                <a:gd name="T14" fmla="*/ 23 w 58"/>
                <a:gd name="T15" fmla="*/ 0 h 105"/>
                <a:gd name="T16" fmla="*/ 23 w 58"/>
                <a:gd name="T17" fmla="*/ 12 h 105"/>
                <a:gd name="T18" fmla="*/ 1 w 58"/>
                <a:gd name="T19" fmla="*/ 35 h 105"/>
                <a:gd name="T20" fmla="*/ 24 w 58"/>
                <a:gd name="T21" fmla="*/ 59 h 105"/>
                <a:gd name="T22" fmla="*/ 38 w 58"/>
                <a:gd name="T23" fmla="*/ 70 h 105"/>
                <a:gd name="T24" fmla="*/ 26 w 58"/>
                <a:gd name="T25" fmla="*/ 78 h 105"/>
                <a:gd name="T26" fmla="*/ 4 w 58"/>
                <a:gd name="T27" fmla="*/ 72 h 105"/>
                <a:gd name="T28" fmla="*/ 0 w 58"/>
                <a:gd name="T29" fmla="*/ 87 h 105"/>
                <a:gd name="T30" fmla="*/ 22 w 58"/>
                <a:gd name="T31" fmla="*/ 93 h 105"/>
                <a:gd name="T32" fmla="*/ 22 w 58"/>
                <a:gd name="T33" fmla="*/ 105 h 105"/>
                <a:gd name="T34" fmla="*/ 35 w 58"/>
                <a:gd name="T35" fmla="*/ 105 h 105"/>
                <a:gd name="T36" fmla="*/ 35 w 58"/>
                <a:gd name="T37" fmla="*/ 92 h 105"/>
                <a:gd name="T38" fmla="*/ 58 w 58"/>
                <a:gd name="T39" fmla="*/ 68 h 105"/>
                <a:gd name="T40" fmla="*/ 37 w 58"/>
                <a:gd name="T41" fmla="*/ 4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105">
                  <a:moveTo>
                    <a:pt x="37" y="44"/>
                  </a:moveTo>
                  <a:cubicBezTo>
                    <a:pt x="25" y="40"/>
                    <a:pt x="21" y="37"/>
                    <a:pt x="21" y="33"/>
                  </a:cubicBezTo>
                  <a:cubicBezTo>
                    <a:pt x="21" y="29"/>
                    <a:pt x="24" y="25"/>
                    <a:pt x="32" y="25"/>
                  </a:cubicBezTo>
                  <a:cubicBezTo>
                    <a:pt x="41" y="25"/>
                    <a:pt x="47" y="28"/>
                    <a:pt x="51" y="30"/>
                  </a:cubicBezTo>
                  <a:cubicBezTo>
                    <a:pt x="55" y="15"/>
                    <a:pt x="55" y="15"/>
                    <a:pt x="55" y="15"/>
                  </a:cubicBezTo>
                  <a:cubicBezTo>
                    <a:pt x="50" y="13"/>
                    <a:pt x="44" y="11"/>
                    <a:pt x="36" y="11"/>
                  </a:cubicBezTo>
                  <a:cubicBezTo>
                    <a:pt x="36" y="0"/>
                    <a:pt x="36" y="0"/>
                    <a:pt x="36" y="0"/>
                  </a:cubicBezTo>
                  <a:cubicBezTo>
                    <a:pt x="23" y="0"/>
                    <a:pt x="23" y="0"/>
                    <a:pt x="23" y="0"/>
                  </a:cubicBezTo>
                  <a:cubicBezTo>
                    <a:pt x="23" y="12"/>
                    <a:pt x="23" y="12"/>
                    <a:pt x="23" y="12"/>
                  </a:cubicBezTo>
                  <a:cubicBezTo>
                    <a:pt x="9" y="14"/>
                    <a:pt x="1" y="23"/>
                    <a:pt x="1" y="35"/>
                  </a:cubicBezTo>
                  <a:cubicBezTo>
                    <a:pt x="1" y="47"/>
                    <a:pt x="11" y="54"/>
                    <a:pt x="24" y="59"/>
                  </a:cubicBezTo>
                  <a:cubicBezTo>
                    <a:pt x="34" y="62"/>
                    <a:pt x="38" y="65"/>
                    <a:pt x="38" y="70"/>
                  </a:cubicBezTo>
                  <a:cubicBezTo>
                    <a:pt x="38" y="75"/>
                    <a:pt x="33" y="78"/>
                    <a:pt x="26" y="78"/>
                  </a:cubicBezTo>
                  <a:cubicBezTo>
                    <a:pt x="17" y="78"/>
                    <a:pt x="10" y="75"/>
                    <a:pt x="4" y="72"/>
                  </a:cubicBezTo>
                  <a:cubicBezTo>
                    <a:pt x="0" y="87"/>
                    <a:pt x="0" y="87"/>
                    <a:pt x="0" y="87"/>
                  </a:cubicBezTo>
                  <a:cubicBezTo>
                    <a:pt x="5" y="90"/>
                    <a:pt x="14" y="93"/>
                    <a:pt x="22" y="93"/>
                  </a:cubicBezTo>
                  <a:cubicBezTo>
                    <a:pt x="22" y="105"/>
                    <a:pt x="22" y="105"/>
                    <a:pt x="22" y="105"/>
                  </a:cubicBezTo>
                  <a:cubicBezTo>
                    <a:pt x="35" y="105"/>
                    <a:pt x="35" y="105"/>
                    <a:pt x="35" y="105"/>
                  </a:cubicBezTo>
                  <a:cubicBezTo>
                    <a:pt x="35" y="92"/>
                    <a:pt x="35" y="92"/>
                    <a:pt x="35" y="92"/>
                  </a:cubicBezTo>
                  <a:cubicBezTo>
                    <a:pt x="50" y="89"/>
                    <a:pt x="58" y="80"/>
                    <a:pt x="58" y="68"/>
                  </a:cubicBezTo>
                  <a:cubicBezTo>
                    <a:pt x="58" y="56"/>
                    <a:pt x="52" y="49"/>
                    <a:pt x="3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5" name="Freeform 367"/>
            <p:cNvSpPr>
              <a:spLocks noEditPoints="1"/>
            </p:cNvSpPr>
            <p:nvPr/>
          </p:nvSpPr>
          <p:spPr bwMode="auto">
            <a:xfrm>
              <a:off x="8449454" y="791741"/>
              <a:ext cx="129629" cy="130771"/>
            </a:xfrm>
            <a:custGeom>
              <a:avLst/>
              <a:gdLst>
                <a:gd name="T0" fmla="*/ 96 w 192"/>
                <a:gd name="T1" fmla="*/ 194 h 194"/>
                <a:gd name="T2" fmla="*/ 192 w 192"/>
                <a:gd name="T3" fmla="*/ 97 h 194"/>
                <a:gd name="T4" fmla="*/ 96 w 192"/>
                <a:gd name="T5" fmla="*/ 0 h 194"/>
                <a:gd name="T6" fmla="*/ 0 w 192"/>
                <a:gd name="T7" fmla="*/ 97 h 194"/>
                <a:gd name="T8" fmla="*/ 96 w 192"/>
                <a:gd name="T9" fmla="*/ 194 h 194"/>
                <a:gd name="T10" fmla="*/ 96 w 192"/>
                <a:gd name="T11" fmla="*/ 24 h 194"/>
                <a:gd name="T12" fmla="*/ 169 w 192"/>
                <a:gd name="T13" fmla="*/ 97 h 194"/>
                <a:gd name="T14" fmla="*/ 96 w 192"/>
                <a:gd name="T15" fmla="*/ 171 h 194"/>
                <a:gd name="T16" fmla="*/ 23 w 192"/>
                <a:gd name="T17" fmla="*/ 97 h 194"/>
                <a:gd name="T18" fmla="*/ 96 w 192"/>
                <a:gd name="T19" fmla="*/ 2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4">
                  <a:moveTo>
                    <a:pt x="96" y="194"/>
                  </a:moveTo>
                  <a:cubicBezTo>
                    <a:pt x="149" y="194"/>
                    <a:pt x="192" y="151"/>
                    <a:pt x="192" y="97"/>
                  </a:cubicBezTo>
                  <a:cubicBezTo>
                    <a:pt x="192" y="44"/>
                    <a:pt x="149" y="0"/>
                    <a:pt x="96" y="0"/>
                  </a:cubicBezTo>
                  <a:cubicBezTo>
                    <a:pt x="43" y="0"/>
                    <a:pt x="0" y="44"/>
                    <a:pt x="0" y="97"/>
                  </a:cubicBezTo>
                  <a:cubicBezTo>
                    <a:pt x="0" y="151"/>
                    <a:pt x="43" y="194"/>
                    <a:pt x="96" y="194"/>
                  </a:cubicBezTo>
                  <a:close/>
                  <a:moveTo>
                    <a:pt x="96" y="24"/>
                  </a:moveTo>
                  <a:cubicBezTo>
                    <a:pt x="136" y="24"/>
                    <a:pt x="169" y="57"/>
                    <a:pt x="169" y="97"/>
                  </a:cubicBezTo>
                  <a:cubicBezTo>
                    <a:pt x="169" y="138"/>
                    <a:pt x="136" y="171"/>
                    <a:pt x="96" y="171"/>
                  </a:cubicBezTo>
                  <a:cubicBezTo>
                    <a:pt x="56" y="171"/>
                    <a:pt x="23" y="138"/>
                    <a:pt x="23" y="97"/>
                  </a:cubicBezTo>
                  <a:cubicBezTo>
                    <a:pt x="23" y="57"/>
                    <a:pt x="56" y="24"/>
                    <a:pt x="9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6" name="Freeform 368"/>
            <p:cNvSpPr/>
            <p:nvPr/>
          </p:nvSpPr>
          <p:spPr bwMode="auto">
            <a:xfrm>
              <a:off x="8485431" y="824577"/>
              <a:ext cx="46541" cy="65671"/>
            </a:xfrm>
            <a:custGeom>
              <a:avLst/>
              <a:gdLst>
                <a:gd name="T0" fmla="*/ 56 w 69"/>
                <a:gd name="T1" fmla="*/ 97 h 97"/>
                <a:gd name="T2" fmla="*/ 66 w 69"/>
                <a:gd name="T3" fmla="*/ 97 h 97"/>
                <a:gd name="T4" fmla="*/ 69 w 69"/>
                <a:gd name="T5" fmla="*/ 96 h 97"/>
                <a:gd name="T6" fmla="*/ 69 w 69"/>
                <a:gd name="T7" fmla="*/ 77 h 97"/>
                <a:gd name="T8" fmla="*/ 64 w 69"/>
                <a:gd name="T9" fmla="*/ 78 h 97"/>
                <a:gd name="T10" fmla="*/ 56 w 69"/>
                <a:gd name="T11" fmla="*/ 79 h 97"/>
                <a:gd name="T12" fmla="*/ 29 w 69"/>
                <a:gd name="T13" fmla="*/ 63 h 97"/>
                <a:gd name="T14" fmla="*/ 41 w 69"/>
                <a:gd name="T15" fmla="*/ 63 h 97"/>
                <a:gd name="T16" fmla="*/ 41 w 69"/>
                <a:gd name="T17" fmla="*/ 53 h 97"/>
                <a:gd name="T18" fmla="*/ 26 w 69"/>
                <a:gd name="T19" fmla="*/ 53 h 97"/>
                <a:gd name="T20" fmla="*/ 25 w 69"/>
                <a:gd name="T21" fmla="*/ 49 h 97"/>
                <a:gd name="T22" fmla="*/ 25 w 69"/>
                <a:gd name="T23" fmla="*/ 48 h 97"/>
                <a:gd name="T24" fmla="*/ 41 w 69"/>
                <a:gd name="T25" fmla="*/ 48 h 97"/>
                <a:gd name="T26" fmla="*/ 41 w 69"/>
                <a:gd name="T27" fmla="*/ 37 h 97"/>
                <a:gd name="T28" fmla="*/ 28 w 69"/>
                <a:gd name="T29" fmla="*/ 37 h 97"/>
                <a:gd name="T30" fmla="*/ 56 w 69"/>
                <a:gd name="T31" fmla="*/ 18 h 97"/>
                <a:gd name="T32" fmla="*/ 64 w 69"/>
                <a:gd name="T33" fmla="*/ 19 h 97"/>
                <a:gd name="T34" fmla="*/ 69 w 69"/>
                <a:gd name="T35" fmla="*/ 21 h 97"/>
                <a:gd name="T36" fmla="*/ 69 w 69"/>
                <a:gd name="T37" fmla="*/ 1 h 97"/>
                <a:gd name="T38" fmla="*/ 66 w 69"/>
                <a:gd name="T39" fmla="*/ 1 h 97"/>
                <a:gd name="T40" fmla="*/ 56 w 69"/>
                <a:gd name="T41" fmla="*/ 0 h 97"/>
                <a:gd name="T42" fmla="*/ 8 w 69"/>
                <a:gd name="T43" fmla="*/ 37 h 97"/>
                <a:gd name="T44" fmla="*/ 0 w 69"/>
                <a:gd name="T45" fmla="*/ 37 h 97"/>
                <a:gd name="T46" fmla="*/ 0 w 69"/>
                <a:gd name="T47" fmla="*/ 48 h 97"/>
                <a:gd name="T48" fmla="*/ 7 w 69"/>
                <a:gd name="T49" fmla="*/ 48 h 97"/>
                <a:gd name="T50" fmla="*/ 7 w 69"/>
                <a:gd name="T51" fmla="*/ 49 h 97"/>
                <a:gd name="T52" fmla="*/ 7 w 69"/>
                <a:gd name="T53" fmla="*/ 53 h 97"/>
                <a:gd name="T54" fmla="*/ 0 w 69"/>
                <a:gd name="T55" fmla="*/ 53 h 97"/>
                <a:gd name="T56" fmla="*/ 0 w 69"/>
                <a:gd name="T57" fmla="*/ 63 h 97"/>
                <a:gd name="T58" fmla="*/ 9 w 69"/>
                <a:gd name="T59" fmla="*/ 63 h 97"/>
                <a:gd name="T60" fmla="*/ 56 w 69"/>
                <a:gd name="T6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97">
                  <a:moveTo>
                    <a:pt x="56" y="97"/>
                  </a:moveTo>
                  <a:cubicBezTo>
                    <a:pt x="60" y="97"/>
                    <a:pt x="63" y="97"/>
                    <a:pt x="66" y="97"/>
                  </a:cubicBezTo>
                  <a:cubicBezTo>
                    <a:pt x="69" y="96"/>
                    <a:pt x="69" y="96"/>
                    <a:pt x="69" y="96"/>
                  </a:cubicBezTo>
                  <a:cubicBezTo>
                    <a:pt x="69" y="77"/>
                    <a:pt x="69" y="77"/>
                    <a:pt x="69" y="77"/>
                  </a:cubicBezTo>
                  <a:cubicBezTo>
                    <a:pt x="64" y="78"/>
                    <a:pt x="64" y="78"/>
                    <a:pt x="64" y="78"/>
                  </a:cubicBezTo>
                  <a:cubicBezTo>
                    <a:pt x="62" y="79"/>
                    <a:pt x="59" y="79"/>
                    <a:pt x="56" y="79"/>
                  </a:cubicBezTo>
                  <a:cubicBezTo>
                    <a:pt x="45" y="79"/>
                    <a:pt x="34" y="73"/>
                    <a:pt x="29" y="63"/>
                  </a:cubicBezTo>
                  <a:cubicBezTo>
                    <a:pt x="41" y="63"/>
                    <a:pt x="41" y="63"/>
                    <a:pt x="41" y="63"/>
                  </a:cubicBezTo>
                  <a:cubicBezTo>
                    <a:pt x="41" y="53"/>
                    <a:pt x="41" y="53"/>
                    <a:pt x="41" y="53"/>
                  </a:cubicBezTo>
                  <a:cubicBezTo>
                    <a:pt x="26" y="53"/>
                    <a:pt x="26" y="53"/>
                    <a:pt x="26" y="53"/>
                  </a:cubicBezTo>
                  <a:cubicBezTo>
                    <a:pt x="26" y="51"/>
                    <a:pt x="25" y="50"/>
                    <a:pt x="25" y="49"/>
                  </a:cubicBezTo>
                  <a:cubicBezTo>
                    <a:pt x="25" y="48"/>
                    <a:pt x="25" y="48"/>
                    <a:pt x="25" y="48"/>
                  </a:cubicBezTo>
                  <a:cubicBezTo>
                    <a:pt x="41" y="48"/>
                    <a:pt x="41" y="48"/>
                    <a:pt x="41" y="48"/>
                  </a:cubicBezTo>
                  <a:cubicBezTo>
                    <a:pt x="41" y="37"/>
                    <a:pt x="41" y="37"/>
                    <a:pt x="41" y="37"/>
                  </a:cubicBezTo>
                  <a:cubicBezTo>
                    <a:pt x="28" y="37"/>
                    <a:pt x="28" y="37"/>
                    <a:pt x="28" y="37"/>
                  </a:cubicBezTo>
                  <a:cubicBezTo>
                    <a:pt x="32" y="26"/>
                    <a:pt x="43" y="18"/>
                    <a:pt x="56" y="18"/>
                  </a:cubicBezTo>
                  <a:cubicBezTo>
                    <a:pt x="59" y="18"/>
                    <a:pt x="62" y="19"/>
                    <a:pt x="64" y="19"/>
                  </a:cubicBezTo>
                  <a:cubicBezTo>
                    <a:pt x="69" y="21"/>
                    <a:pt x="69" y="21"/>
                    <a:pt x="69" y="21"/>
                  </a:cubicBezTo>
                  <a:cubicBezTo>
                    <a:pt x="69" y="1"/>
                    <a:pt x="69" y="1"/>
                    <a:pt x="69" y="1"/>
                  </a:cubicBezTo>
                  <a:cubicBezTo>
                    <a:pt x="66" y="1"/>
                    <a:pt x="66" y="1"/>
                    <a:pt x="66" y="1"/>
                  </a:cubicBezTo>
                  <a:cubicBezTo>
                    <a:pt x="63" y="0"/>
                    <a:pt x="60" y="0"/>
                    <a:pt x="56" y="0"/>
                  </a:cubicBezTo>
                  <a:cubicBezTo>
                    <a:pt x="33" y="0"/>
                    <a:pt x="14" y="16"/>
                    <a:pt x="8" y="37"/>
                  </a:cubicBezTo>
                  <a:cubicBezTo>
                    <a:pt x="0" y="37"/>
                    <a:pt x="0" y="37"/>
                    <a:pt x="0" y="37"/>
                  </a:cubicBezTo>
                  <a:cubicBezTo>
                    <a:pt x="0" y="48"/>
                    <a:pt x="0" y="48"/>
                    <a:pt x="0" y="48"/>
                  </a:cubicBezTo>
                  <a:cubicBezTo>
                    <a:pt x="7" y="48"/>
                    <a:pt x="7" y="48"/>
                    <a:pt x="7" y="48"/>
                  </a:cubicBezTo>
                  <a:cubicBezTo>
                    <a:pt x="7" y="49"/>
                    <a:pt x="7" y="49"/>
                    <a:pt x="7" y="49"/>
                  </a:cubicBezTo>
                  <a:cubicBezTo>
                    <a:pt x="7" y="50"/>
                    <a:pt x="7" y="51"/>
                    <a:pt x="7" y="53"/>
                  </a:cubicBezTo>
                  <a:cubicBezTo>
                    <a:pt x="0" y="53"/>
                    <a:pt x="0" y="53"/>
                    <a:pt x="0" y="53"/>
                  </a:cubicBezTo>
                  <a:cubicBezTo>
                    <a:pt x="0" y="63"/>
                    <a:pt x="0" y="63"/>
                    <a:pt x="0" y="63"/>
                  </a:cubicBezTo>
                  <a:cubicBezTo>
                    <a:pt x="9" y="63"/>
                    <a:pt x="9" y="63"/>
                    <a:pt x="9" y="63"/>
                  </a:cubicBezTo>
                  <a:cubicBezTo>
                    <a:pt x="16" y="83"/>
                    <a:pt x="34" y="97"/>
                    <a:pt x="56"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7" name="Freeform 369"/>
            <p:cNvSpPr>
              <a:spLocks noEditPoints="1"/>
            </p:cNvSpPr>
            <p:nvPr/>
          </p:nvSpPr>
          <p:spPr bwMode="auto">
            <a:xfrm>
              <a:off x="8227601" y="953634"/>
              <a:ext cx="129629" cy="130771"/>
            </a:xfrm>
            <a:custGeom>
              <a:avLst/>
              <a:gdLst>
                <a:gd name="T0" fmla="*/ 192 w 192"/>
                <a:gd name="T1" fmla="*/ 97 h 194"/>
                <a:gd name="T2" fmla="*/ 96 w 192"/>
                <a:gd name="T3" fmla="*/ 0 h 194"/>
                <a:gd name="T4" fmla="*/ 0 w 192"/>
                <a:gd name="T5" fmla="*/ 97 h 194"/>
                <a:gd name="T6" fmla="*/ 96 w 192"/>
                <a:gd name="T7" fmla="*/ 194 h 194"/>
                <a:gd name="T8" fmla="*/ 192 w 192"/>
                <a:gd name="T9" fmla="*/ 97 h 194"/>
                <a:gd name="T10" fmla="*/ 23 w 192"/>
                <a:gd name="T11" fmla="*/ 97 h 194"/>
                <a:gd name="T12" fmla="*/ 96 w 192"/>
                <a:gd name="T13" fmla="*/ 23 h 194"/>
                <a:gd name="T14" fmla="*/ 169 w 192"/>
                <a:gd name="T15" fmla="*/ 97 h 194"/>
                <a:gd name="T16" fmla="*/ 96 w 192"/>
                <a:gd name="T17" fmla="*/ 170 h 194"/>
                <a:gd name="T18" fmla="*/ 23 w 192"/>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4">
                  <a:moveTo>
                    <a:pt x="192" y="97"/>
                  </a:moveTo>
                  <a:cubicBezTo>
                    <a:pt x="192" y="43"/>
                    <a:pt x="149" y="0"/>
                    <a:pt x="96" y="0"/>
                  </a:cubicBezTo>
                  <a:cubicBezTo>
                    <a:pt x="43" y="0"/>
                    <a:pt x="0" y="43"/>
                    <a:pt x="0" y="97"/>
                  </a:cubicBezTo>
                  <a:cubicBezTo>
                    <a:pt x="0" y="150"/>
                    <a:pt x="43" y="194"/>
                    <a:pt x="96" y="194"/>
                  </a:cubicBezTo>
                  <a:cubicBezTo>
                    <a:pt x="149" y="194"/>
                    <a:pt x="192" y="150"/>
                    <a:pt x="192" y="97"/>
                  </a:cubicBezTo>
                  <a:close/>
                  <a:moveTo>
                    <a:pt x="23" y="97"/>
                  </a:moveTo>
                  <a:cubicBezTo>
                    <a:pt x="23" y="56"/>
                    <a:pt x="55" y="23"/>
                    <a:pt x="96" y="23"/>
                  </a:cubicBezTo>
                  <a:cubicBezTo>
                    <a:pt x="136" y="23"/>
                    <a:pt x="169" y="56"/>
                    <a:pt x="169" y="97"/>
                  </a:cubicBezTo>
                  <a:cubicBezTo>
                    <a:pt x="169" y="137"/>
                    <a:pt x="136" y="170"/>
                    <a:pt x="96" y="170"/>
                  </a:cubicBezTo>
                  <a:cubicBezTo>
                    <a:pt x="55" y="170"/>
                    <a:pt x="23" y="137"/>
                    <a:pt x="23"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8" name="Freeform 370"/>
            <p:cNvSpPr/>
            <p:nvPr/>
          </p:nvSpPr>
          <p:spPr bwMode="auto">
            <a:xfrm>
              <a:off x="8262721" y="989325"/>
              <a:ext cx="58533" cy="67384"/>
            </a:xfrm>
            <a:custGeom>
              <a:avLst/>
              <a:gdLst>
                <a:gd name="T0" fmla="*/ 54 w 87"/>
                <a:gd name="T1" fmla="*/ 100 h 100"/>
                <a:gd name="T2" fmla="*/ 54 w 87"/>
                <a:gd name="T3" fmla="*/ 81 h 100"/>
                <a:gd name="T4" fmla="*/ 69 w 87"/>
                <a:gd name="T5" fmla="*/ 81 h 100"/>
                <a:gd name="T6" fmla="*/ 69 w 87"/>
                <a:gd name="T7" fmla="*/ 70 h 100"/>
                <a:gd name="T8" fmla="*/ 54 w 87"/>
                <a:gd name="T9" fmla="*/ 70 h 100"/>
                <a:gd name="T10" fmla="*/ 54 w 87"/>
                <a:gd name="T11" fmla="*/ 64 h 100"/>
                <a:gd name="T12" fmla="*/ 69 w 87"/>
                <a:gd name="T13" fmla="*/ 64 h 100"/>
                <a:gd name="T14" fmla="*/ 69 w 87"/>
                <a:gd name="T15" fmla="*/ 53 h 100"/>
                <a:gd name="T16" fmla="*/ 58 w 87"/>
                <a:gd name="T17" fmla="*/ 53 h 100"/>
                <a:gd name="T18" fmla="*/ 87 w 87"/>
                <a:gd name="T19" fmla="*/ 0 h 100"/>
                <a:gd name="T20" fmla="*/ 62 w 87"/>
                <a:gd name="T21" fmla="*/ 0 h 100"/>
                <a:gd name="T22" fmla="*/ 52 w 87"/>
                <a:gd name="T23" fmla="*/ 24 h 100"/>
                <a:gd name="T24" fmla="*/ 44 w 87"/>
                <a:gd name="T25" fmla="*/ 43 h 100"/>
                <a:gd name="T26" fmla="*/ 44 w 87"/>
                <a:gd name="T27" fmla="*/ 43 h 100"/>
                <a:gd name="T28" fmla="*/ 36 w 87"/>
                <a:gd name="T29" fmla="*/ 24 h 100"/>
                <a:gd name="T30" fmla="*/ 26 w 87"/>
                <a:gd name="T31" fmla="*/ 0 h 100"/>
                <a:gd name="T32" fmla="*/ 0 w 87"/>
                <a:gd name="T33" fmla="*/ 0 h 100"/>
                <a:gd name="T34" fmla="*/ 28 w 87"/>
                <a:gd name="T35" fmla="*/ 53 h 100"/>
                <a:gd name="T36" fmla="*/ 14 w 87"/>
                <a:gd name="T37" fmla="*/ 53 h 100"/>
                <a:gd name="T38" fmla="*/ 14 w 87"/>
                <a:gd name="T39" fmla="*/ 64 h 100"/>
                <a:gd name="T40" fmla="*/ 32 w 87"/>
                <a:gd name="T41" fmla="*/ 64 h 100"/>
                <a:gd name="T42" fmla="*/ 32 w 87"/>
                <a:gd name="T43" fmla="*/ 70 h 100"/>
                <a:gd name="T44" fmla="*/ 14 w 87"/>
                <a:gd name="T45" fmla="*/ 70 h 100"/>
                <a:gd name="T46" fmla="*/ 14 w 87"/>
                <a:gd name="T47" fmla="*/ 81 h 100"/>
                <a:gd name="T48" fmla="*/ 32 w 87"/>
                <a:gd name="T49" fmla="*/ 81 h 100"/>
                <a:gd name="T50" fmla="*/ 32 w 87"/>
                <a:gd name="T51" fmla="*/ 100 h 100"/>
                <a:gd name="T52" fmla="*/ 54 w 87"/>
                <a:gd name="T5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00">
                  <a:moveTo>
                    <a:pt x="54" y="100"/>
                  </a:moveTo>
                  <a:cubicBezTo>
                    <a:pt x="54" y="81"/>
                    <a:pt x="54" y="81"/>
                    <a:pt x="54" y="81"/>
                  </a:cubicBezTo>
                  <a:cubicBezTo>
                    <a:pt x="69" y="81"/>
                    <a:pt x="69" y="81"/>
                    <a:pt x="69" y="81"/>
                  </a:cubicBezTo>
                  <a:cubicBezTo>
                    <a:pt x="69" y="70"/>
                    <a:pt x="69" y="70"/>
                    <a:pt x="69" y="70"/>
                  </a:cubicBezTo>
                  <a:cubicBezTo>
                    <a:pt x="54" y="70"/>
                    <a:pt x="54" y="70"/>
                    <a:pt x="54" y="70"/>
                  </a:cubicBezTo>
                  <a:cubicBezTo>
                    <a:pt x="54" y="64"/>
                    <a:pt x="54" y="64"/>
                    <a:pt x="54" y="64"/>
                  </a:cubicBezTo>
                  <a:cubicBezTo>
                    <a:pt x="69" y="64"/>
                    <a:pt x="69" y="64"/>
                    <a:pt x="69" y="64"/>
                  </a:cubicBezTo>
                  <a:cubicBezTo>
                    <a:pt x="69" y="53"/>
                    <a:pt x="69" y="53"/>
                    <a:pt x="69" y="53"/>
                  </a:cubicBezTo>
                  <a:cubicBezTo>
                    <a:pt x="58" y="53"/>
                    <a:pt x="58" y="53"/>
                    <a:pt x="58" y="53"/>
                  </a:cubicBezTo>
                  <a:cubicBezTo>
                    <a:pt x="87" y="0"/>
                    <a:pt x="87" y="0"/>
                    <a:pt x="87" y="0"/>
                  </a:cubicBezTo>
                  <a:cubicBezTo>
                    <a:pt x="62" y="0"/>
                    <a:pt x="62" y="0"/>
                    <a:pt x="62" y="0"/>
                  </a:cubicBezTo>
                  <a:cubicBezTo>
                    <a:pt x="52" y="24"/>
                    <a:pt x="52" y="24"/>
                    <a:pt x="52" y="24"/>
                  </a:cubicBezTo>
                  <a:cubicBezTo>
                    <a:pt x="49" y="31"/>
                    <a:pt x="46" y="37"/>
                    <a:pt x="44" y="43"/>
                  </a:cubicBezTo>
                  <a:cubicBezTo>
                    <a:pt x="44" y="43"/>
                    <a:pt x="44" y="43"/>
                    <a:pt x="44" y="43"/>
                  </a:cubicBezTo>
                  <a:cubicBezTo>
                    <a:pt x="41" y="37"/>
                    <a:pt x="39" y="32"/>
                    <a:pt x="36" y="24"/>
                  </a:cubicBezTo>
                  <a:cubicBezTo>
                    <a:pt x="26" y="0"/>
                    <a:pt x="26" y="0"/>
                    <a:pt x="26" y="0"/>
                  </a:cubicBezTo>
                  <a:cubicBezTo>
                    <a:pt x="0" y="0"/>
                    <a:pt x="0" y="0"/>
                    <a:pt x="0" y="0"/>
                  </a:cubicBezTo>
                  <a:cubicBezTo>
                    <a:pt x="28" y="53"/>
                    <a:pt x="28" y="53"/>
                    <a:pt x="28" y="53"/>
                  </a:cubicBezTo>
                  <a:cubicBezTo>
                    <a:pt x="14" y="53"/>
                    <a:pt x="14" y="53"/>
                    <a:pt x="14" y="53"/>
                  </a:cubicBezTo>
                  <a:cubicBezTo>
                    <a:pt x="14" y="64"/>
                    <a:pt x="14" y="64"/>
                    <a:pt x="14" y="64"/>
                  </a:cubicBezTo>
                  <a:cubicBezTo>
                    <a:pt x="32" y="64"/>
                    <a:pt x="32" y="64"/>
                    <a:pt x="32" y="64"/>
                  </a:cubicBezTo>
                  <a:cubicBezTo>
                    <a:pt x="32" y="70"/>
                    <a:pt x="32" y="70"/>
                    <a:pt x="32" y="70"/>
                  </a:cubicBezTo>
                  <a:cubicBezTo>
                    <a:pt x="14" y="70"/>
                    <a:pt x="14" y="70"/>
                    <a:pt x="14" y="70"/>
                  </a:cubicBezTo>
                  <a:cubicBezTo>
                    <a:pt x="14" y="81"/>
                    <a:pt x="14" y="81"/>
                    <a:pt x="14" y="81"/>
                  </a:cubicBezTo>
                  <a:cubicBezTo>
                    <a:pt x="32" y="81"/>
                    <a:pt x="32" y="81"/>
                    <a:pt x="32" y="81"/>
                  </a:cubicBezTo>
                  <a:cubicBezTo>
                    <a:pt x="32" y="100"/>
                    <a:pt x="32" y="100"/>
                    <a:pt x="32" y="100"/>
                  </a:cubicBezTo>
                  <a:lnTo>
                    <a:pt x="54"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39" name="Freeform 371"/>
            <p:cNvSpPr/>
            <p:nvPr/>
          </p:nvSpPr>
          <p:spPr bwMode="auto">
            <a:xfrm>
              <a:off x="8259294" y="1009598"/>
              <a:ext cx="605886" cy="300088"/>
            </a:xfrm>
            <a:custGeom>
              <a:avLst/>
              <a:gdLst>
                <a:gd name="T0" fmla="*/ 894 w 898"/>
                <a:gd name="T1" fmla="*/ 0 h 445"/>
                <a:gd name="T2" fmla="*/ 869 w 898"/>
                <a:gd name="T3" fmla="*/ 7 h 445"/>
                <a:gd name="T4" fmla="*/ 869 w 898"/>
                <a:gd name="T5" fmla="*/ 380 h 445"/>
                <a:gd name="T6" fmla="*/ 801 w 898"/>
                <a:gd name="T7" fmla="*/ 380 h 445"/>
                <a:gd name="T8" fmla="*/ 801 w 898"/>
                <a:gd name="T9" fmla="*/ 47 h 445"/>
                <a:gd name="T10" fmla="*/ 776 w 898"/>
                <a:gd name="T11" fmla="*/ 71 h 445"/>
                <a:gd name="T12" fmla="*/ 776 w 898"/>
                <a:gd name="T13" fmla="*/ 380 h 445"/>
                <a:gd name="T14" fmla="*/ 705 w 898"/>
                <a:gd name="T15" fmla="*/ 380 h 445"/>
                <a:gd name="T16" fmla="*/ 705 w 898"/>
                <a:gd name="T17" fmla="*/ 141 h 445"/>
                <a:gd name="T18" fmla="*/ 681 w 898"/>
                <a:gd name="T19" fmla="*/ 165 h 445"/>
                <a:gd name="T20" fmla="*/ 681 w 898"/>
                <a:gd name="T21" fmla="*/ 185 h 445"/>
                <a:gd name="T22" fmla="*/ 686 w 898"/>
                <a:gd name="T23" fmla="*/ 217 h 445"/>
                <a:gd name="T24" fmla="*/ 681 w 898"/>
                <a:gd name="T25" fmla="*/ 248 h 445"/>
                <a:gd name="T26" fmla="*/ 681 w 898"/>
                <a:gd name="T27" fmla="*/ 380 h 445"/>
                <a:gd name="T28" fmla="*/ 612 w 898"/>
                <a:gd name="T29" fmla="*/ 380 h 445"/>
                <a:gd name="T30" fmla="*/ 612 w 898"/>
                <a:gd name="T31" fmla="*/ 305 h 445"/>
                <a:gd name="T32" fmla="*/ 596 w 898"/>
                <a:gd name="T33" fmla="*/ 307 h 445"/>
                <a:gd name="T34" fmla="*/ 588 w 898"/>
                <a:gd name="T35" fmla="*/ 307 h 445"/>
                <a:gd name="T36" fmla="*/ 588 w 898"/>
                <a:gd name="T37" fmla="*/ 380 h 445"/>
                <a:gd name="T38" fmla="*/ 511 w 898"/>
                <a:gd name="T39" fmla="*/ 380 h 445"/>
                <a:gd name="T40" fmla="*/ 511 w 898"/>
                <a:gd name="T41" fmla="*/ 247 h 445"/>
                <a:gd name="T42" fmla="*/ 506 w 898"/>
                <a:gd name="T43" fmla="*/ 217 h 445"/>
                <a:gd name="T44" fmla="*/ 511 w 898"/>
                <a:gd name="T45" fmla="*/ 186 h 445"/>
                <a:gd name="T46" fmla="*/ 486 w 898"/>
                <a:gd name="T47" fmla="*/ 158 h 445"/>
                <a:gd name="T48" fmla="*/ 486 w 898"/>
                <a:gd name="T49" fmla="*/ 380 h 445"/>
                <a:gd name="T50" fmla="*/ 418 w 898"/>
                <a:gd name="T51" fmla="*/ 380 h 445"/>
                <a:gd name="T52" fmla="*/ 418 w 898"/>
                <a:gd name="T53" fmla="*/ 80 h 445"/>
                <a:gd name="T54" fmla="*/ 393 w 898"/>
                <a:gd name="T55" fmla="*/ 52 h 445"/>
                <a:gd name="T56" fmla="*/ 393 w 898"/>
                <a:gd name="T57" fmla="*/ 380 h 445"/>
                <a:gd name="T58" fmla="*/ 312 w 898"/>
                <a:gd name="T59" fmla="*/ 380 h 445"/>
                <a:gd name="T60" fmla="*/ 312 w 898"/>
                <a:gd name="T61" fmla="*/ 61 h 445"/>
                <a:gd name="T62" fmla="*/ 287 w 898"/>
                <a:gd name="T63" fmla="*/ 86 h 445"/>
                <a:gd name="T64" fmla="*/ 287 w 898"/>
                <a:gd name="T65" fmla="*/ 380 h 445"/>
                <a:gd name="T66" fmla="*/ 219 w 898"/>
                <a:gd name="T67" fmla="*/ 380 h 445"/>
                <a:gd name="T68" fmla="*/ 219 w 898"/>
                <a:gd name="T69" fmla="*/ 154 h 445"/>
                <a:gd name="T70" fmla="*/ 194 w 898"/>
                <a:gd name="T71" fmla="*/ 178 h 445"/>
                <a:gd name="T72" fmla="*/ 194 w 898"/>
                <a:gd name="T73" fmla="*/ 380 h 445"/>
                <a:gd name="T74" fmla="*/ 117 w 898"/>
                <a:gd name="T75" fmla="*/ 380 h 445"/>
                <a:gd name="T76" fmla="*/ 117 w 898"/>
                <a:gd name="T77" fmla="*/ 322 h 445"/>
                <a:gd name="T78" fmla="*/ 93 w 898"/>
                <a:gd name="T79" fmla="*/ 326 h 445"/>
                <a:gd name="T80" fmla="*/ 93 w 898"/>
                <a:gd name="T81" fmla="*/ 380 h 445"/>
                <a:gd name="T82" fmla="*/ 24 w 898"/>
                <a:gd name="T83" fmla="*/ 380 h 445"/>
                <a:gd name="T84" fmla="*/ 24 w 898"/>
                <a:gd name="T85" fmla="*/ 297 h 445"/>
                <a:gd name="T86" fmla="*/ 0 w 898"/>
                <a:gd name="T87" fmla="*/ 262 h 445"/>
                <a:gd name="T88" fmla="*/ 0 w 898"/>
                <a:gd name="T89" fmla="*/ 380 h 445"/>
                <a:gd name="T90" fmla="*/ 0 w 898"/>
                <a:gd name="T91" fmla="*/ 393 h 445"/>
                <a:gd name="T92" fmla="*/ 0 w 898"/>
                <a:gd name="T93" fmla="*/ 445 h 445"/>
                <a:gd name="T94" fmla="*/ 898 w 898"/>
                <a:gd name="T95" fmla="*/ 445 h 445"/>
                <a:gd name="T96" fmla="*/ 898 w 898"/>
                <a:gd name="T97" fmla="*/ 380 h 445"/>
                <a:gd name="T98" fmla="*/ 894 w 898"/>
                <a:gd name="T99" fmla="*/ 380 h 445"/>
                <a:gd name="T100" fmla="*/ 894 w 898"/>
                <a:gd name="T101"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8" h="445">
                  <a:moveTo>
                    <a:pt x="894" y="0"/>
                  </a:moveTo>
                  <a:cubicBezTo>
                    <a:pt x="886" y="3"/>
                    <a:pt x="878" y="6"/>
                    <a:pt x="869" y="7"/>
                  </a:cubicBezTo>
                  <a:cubicBezTo>
                    <a:pt x="869" y="380"/>
                    <a:pt x="869" y="380"/>
                    <a:pt x="869" y="380"/>
                  </a:cubicBezTo>
                  <a:cubicBezTo>
                    <a:pt x="801" y="380"/>
                    <a:pt x="801" y="380"/>
                    <a:pt x="801" y="380"/>
                  </a:cubicBezTo>
                  <a:cubicBezTo>
                    <a:pt x="801" y="47"/>
                    <a:pt x="801" y="47"/>
                    <a:pt x="801" y="47"/>
                  </a:cubicBezTo>
                  <a:cubicBezTo>
                    <a:pt x="776" y="71"/>
                    <a:pt x="776" y="71"/>
                    <a:pt x="776" y="71"/>
                  </a:cubicBezTo>
                  <a:cubicBezTo>
                    <a:pt x="776" y="380"/>
                    <a:pt x="776" y="380"/>
                    <a:pt x="776" y="380"/>
                  </a:cubicBezTo>
                  <a:cubicBezTo>
                    <a:pt x="705" y="380"/>
                    <a:pt x="705" y="380"/>
                    <a:pt x="705" y="380"/>
                  </a:cubicBezTo>
                  <a:cubicBezTo>
                    <a:pt x="705" y="141"/>
                    <a:pt x="705" y="141"/>
                    <a:pt x="705" y="141"/>
                  </a:cubicBezTo>
                  <a:cubicBezTo>
                    <a:pt x="681" y="165"/>
                    <a:pt x="681" y="165"/>
                    <a:pt x="681" y="165"/>
                  </a:cubicBezTo>
                  <a:cubicBezTo>
                    <a:pt x="681" y="185"/>
                    <a:pt x="681" y="185"/>
                    <a:pt x="681" y="185"/>
                  </a:cubicBezTo>
                  <a:cubicBezTo>
                    <a:pt x="684" y="195"/>
                    <a:pt x="686" y="206"/>
                    <a:pt x="686" y="217"/>
                  </a:cubicBezTo>
                  <a:cubicBezTo>
                    <a:pt x="686" y="227"/>
                    <a:pt x="684" y="238"/>
                    <a:pt x="681" y="248"/>
                  </a:cubicBezTo>
                  <a:cubicBezTo>
                    <a:pt x="681" y="380"/>
                    <a:pt x="681" y="380"/>
                    <a:pt x="681" y="380"/>
                  </a:cubicBezTo>
                  <a:cubicBezTo>
                    <a:pt x="612" y="380"/>
                    <a:pt x="612" y="380"/>
                    <a:pt x="612" y="380"/>
                  </a:cubicBezTo>
                  <a:cubicBezTo>
                    <a:pt x="612" y="305"/>
                    <a:pt x="612" y="305"/>
                    <a:pt x="612" y="305"/>
                  </a:cubicBezTo>
                  <a:cubicBezTo>
                    <a:pt x="607" y="306"/>
                    <a:pt x="602" y="307"/>
                    <a:pt x="596" y="307"/>
                  </a:cubicBezTo>
                  <a:cubicBezTo>
                    <a:pt x="593" y="307"/>
                    <a:pt x="590" y="307"/>
                    <a:pt x="588" y="307"/>
                  </a:cubicBezTo>
                  <a:cubicBezTo>
                    <a:pt x="588" y="380"/>
                    <a:pt x="588" y="380"/>
                    <a:pt x="588" y="380"/>
                  </a:cubicBezTo>
                  <a:cubicBezTo>
                    <a:pt x="511" y="380"/>
                    <a:pt x="511" y="380"/>
                    <a:pt x="511" y="380"/>
                  </a:cubicBezTo>
                  <a:cubicBezTo>
                    <a:pt x="511" y="247"/>
                    <a:pt x="511" y="247"/>
                    <a:pt x="511" y="247"/>
                  </a:cubicBezTo>
                  <a:cubicBezTo>
                    <a:pt x="508" y="238"/>
                    <a:pt x="506" y="227"/>
                    <a:pt x="506" y="217"/>
                  </a:cubicBezTo>
                  <a:cubicBezTo>
                    <a:pt x="506" y="206"/>
                    <a:pt x="507" y="196"/>
                    <a:pt x="511" y="186"/>
                  </a:cubicBezTo>
                  <a:cubicBezTo>
                    <a:pt x="486" y="158"/>
                    <a:pt x="486" y="158"/>
                    <a:pt x="486" y="158"/>
                  </a:cubicBezTo>
                  <a:cubicBezTo>
                    <a:pt x="486" y="380"/>
                    <a:pt x="486" y="380"/>
                    <a:pt x="486" y="380"/>
                  </a:cubicBezTo>
                  <a:cubicBezTo>
                    <a:pt x="418" y="380"/>
                    <a:pt x="418" y="380"/>
                    <a:pt x="418" y="380"/>
                  </a:cubicBezTo>
                  <a:cubicBezTo>
                    <a:pt x="418" y="80"/>
                    <a:pt x="418" y="80"/>
                    <a:pt x="418" y="80"/>
                  </a:cubicBezTo>
                  <a:cubicBezTo>
                    <a:pt x="393" y="52"/>
                    <a:pt x="393" y="52"/>
                    <a:pt x="393" y="52"/>
                  </a:cubicBezTo>
                  <a:cubicBezTo>
                    <a:pt x="393" y="380"/>
                    <a:pt x="393" y="380"/>
                    <a:pt x="393" y="380"/>
                  </a:cubicBezTo>
                  <a:cubicBezTo>
                    <a:pt x="312" y="380"/>
                    <a:pt x="312" y="380"/>
                    <a:pt x="312" y="380"/>
                  </a:cubicBezTo>
                  <a:cubicBezTo>
                    <a:pt x="312" y="61"/>
                    <a:pt x="312" y="61"/>
                    <a:pt x="312" y="61"/>
                  </a:cubicBezTo>
                  <a:cubicBezTo>
                    <a:pt x="287" y="86"/>
                    <a:pt x="287" y="86"/>
                    <a:pt x="287" y="86"/>
                  </a:cubicBezTo>
                  <a:cubicBezTo>
                    <a:pt x="287" y="380"/>
                    <a:pt x="287" y="380"/>
                    <a:pt x="287" y="380"/>
                  </a:cubicBezTo>
                  <a:cubicBezTo>
                    <a:pt x="219" y="380"/>
                    <a:pt x="219" y="380"/>
                    <a:pt x="219" y="380"/>
                  </a:cubicBezTo>
                  <a:cubicBezTo>
                    <a:pt x="219" y="154"/>
                    <a:pt x="219" y="154"/>
                    <a:pt x="219" y="154"/>
                  </a:cubicBezTo>
                  <a:cubicBezTo>
                    <a:pt x="194" y="178"/>
                    <a:pt x="194" y="178"/>
                    <a:pt x="194" y="178"/>
                  </a:cubicBezTo>
                  <a:cubicBezTo>
                    <a:pt x="194" y="380"/>
                    <a:pt x="194" y="380"/>
                    <a:pt x="194" y="380"/>
                  </a:cubicBezTo>
                  <a:cubicBezTo>
                    <a:pt x="117" y="380"/>
                    <a:pt x="117" y="380"/>
                    <a:pt x="117" y="380"/>
                  </a:cubicBezTo>
                  <a:cubicBezTo>
                    <a:pt x="117" y="322"/>
                    <a:pt x="117" y="322"/>
                    <a:pt x="117" y="322"/>
                  </a:cubicBezTo>
                  <a:cubicBezTo>
                    <a:pt x="109" y="324"/>
                    <a:pt x="101" y="325"/>
                    <a:pt x="93" y="326"/>
                  </a:cubicBezTo>
                  <a:cubicBezTo>
                    <a:pt x="93" y="380"/>
                    <a:pt x="93" y="380"/>
                    <a:pt x="93" y="380"/>
                  </a:cubicBezTo>
                  <a:cubicBezTo>
                    <a:pt x="24" y="380"/>
                    <a:pt x="24" y="380"/>
                    <a:pt x="24" y="380"/>
                  </a:cubicBezTo>
                  <a:cubicBezTo>
                    <a:pt x="24" y="297"/>
                    <a:pt x="24" y="297"/>
                    <a:pt x="24" y="297"/>
                  </a:cubicBezTo>
                  <a:cubicBezTo>
                    <a:pt x="15" y="287"/>
                    <a:pt x="0" y="262"/>
                    <a:pt x="0" y="262"/>
                  </a:cubicBezTo>
                  <a:cubicBezTo>
                    <a:pt x="0" y="380"/>
                    <a:pt x="0" y="380"/>
                    <a:pt x="0" y="380"/>
                  </a:cubicBezTo>
                  <a:cubicBezTo>
                    <a:pt x="0" y="393"/>
                    <a:pt x="0" y="393"/>
                    <a:pt x="0" y="393"/>
                  </a:cubicBezTo>
                  <a:cubicBezTo>
                    <a:pt x="0" y="445"/>
                    <a:pt x="0" y="445"/>
                    <a:pt x="0" y="445"/>
                  </a:cubicBezTo>
                  <a:cubicBezTo>
                    <a:pt x="898" y="445"/>
                    <a:pt x="898" y="445"/>
                    <a:pt x="898" y="445"/>
                  </a:cubicBezTo>
                  <a:cubicBezTo>
                    <a:pt x="898" y="380"/>
                    <a:pt x="898" y="380"/>
                    <a:pt x="898" y="380"/>
                  </a:cubicBezTo>
                  <a:cubicBezTo>
                    <a:pt x="894" y="380"/>
                    <a:pt x="894" y="380"/>
                    <a:pt x="894" y="380"/>
                  </a:cubicBezTo>
                  <a:lnTo>
                    <a:pt x="8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40" name="组合 139"/>
          <p:cNvGrpSpPr/>
          <p:nvPr/>
        </p:nvGrpSpPr>
        <p:grpSpPr>
          <a:xfrm>
            <a:off x="7172366" y="3813964"/>
            <a:ext cx="614738" cy="612452"/>
            <a:chOff x="6932170" y="3118777"/>
            <a:chExt cx="614738" cy="612452"/>
          </a:xfrm>
          <a:solidFill>
            <a:schemeClr val="bg1"/>
          </a:solidFill>
        </p:grpSpPr>
        <p:sp>
          <p:nvSpPr>
            <p:cNvPr id="141" name="Freeform 374"/>
            <p:cNvSpPr>
              <a:spLocks noEditPoints="1"/>
            </p:cNvSpPr>
            <p:nvPr/>
          </p:nvSpPr>
          <p:spPr bwMode="auto">
            <a:xfrm>
              <a:off x="7265379" y="3119348"/>
              <a:ext cx="281529" cy="285526"/>
            </a:xfrm>
            <a:custGeom>
              <a:avLst/>
              <a:gdLst>
                <a:gd name="T0" fmla="*/ 0 w 417"/>
                <a:gd name="T1" fmla="*/ 0 h 423"/>
                <a:gd name="T2" fmla="*/ 0 w 417"/>
                <a:gd name="T3" fmla="*/ 423 h 423"/>
                <a:gd name="T4" fmla="*/ 417 w 417"/>
                <a:gd name="T5" fmla="*/ 423 h 423"/>
                <a:gd name="T6" fmla="*/ 0 w 417"/>
                <a:gd name="T7" fmla="*/ 0 h 423"/>
                <a:gd name="T8" fmla="*/ 19 w 417"/>
                <a:gd name="T9" fmla="*/ 22 h 423"/>
                <a:gd name="T10" fmla="*/ 273 w 417"/>
                <a:gd name="T11" fmla="*/ 148 h 423"/>
                <a:gd name="T12" fmla="*/ 396 w 417"/>
                <a:gd name="T13" fmla="*/ 403 h 423"/>
                <a:gd name="T14" fmla="*/ 19 w 417"/>
                <a:gd name="T15" fmla="*/ 403 h 423"/>
                <a:gd name="T16" fmla="*/ 19 w 417"/>
                <a:gd name="T17" fmla="*/ 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23">
                  <a:moveTo>
                    <a:pt x="0" y="0"/>
                  </a:moveTo>
                  <a:cubicBezTo>
                    <a:pt x="0" y="423"/>
                    <a:pt x="0" y="423"/>
                    <a:pt x="0" y="423"/>
                  </a:cubicBezTo>
                  <a:cubicBezTo>
                    <a:pt x="417" y="423"/>
                    <a:pt x="417" y="423"/>
                    <a:pt x="417" y="423"/>
                  </a:cubicBezTo>
                  <a:cubicBezTo>
                    <a:pt x="402" y="198"/>
                    <a:pt x="224" y="19"/>
                    <a:pt x="0" y="0"/>
                  </a:cubicBezTo>
                  <a:close/>
                  <a:moveTo>
                    <a:pt x="19" y="22"/>
                  </a:moveTo>
                  <a:cubicBezTo>
                    <a:pt x="115" y="35"/>
                    <a:pt x="205" y="79"/>
                    <a:pt x="273" y="148"/>
                  </a:cubicBezTo>
                  <a:cubicBezTo>
                    <a:pt x="341" y="217"/>
                    <a:pt x="385" y="307"/>
                    <a:pt x="396" y="403"/>
                  </a:cubicBezTo>
                  <a:cubicBezTo>
                    <a:pt x="19" y="403"/>
                    <a:pt x="19" y="403"/>
                    <a:pt x="19" y="403"/>
                  </a:cubicBezTo>
                  <a:lnTo>
                    <a:pt x="1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2" name="Freeform 375"/>
            <p:cNvSpPr>
              <a:spLocks noEditPoints="1"/>
            </p:cNvSpPr>
            <p:nvPr/>
          </p:nvSpPr>
          <p:spPr bwMode="auto">
            <a:xfrm>
              <a:off x="7365313" y="3533075"/>
              <a:ext cx="51395" cy="50538"/>
            </a:xfrm>
            <a:custGeom>
              <a:avLst/>
              <a:gdLst>
                <a:gd name="T0" fmla="*/ 38 w 76"/>
                <a:gd name="T1" fmla="*/ 0 h 75"/>
                <a:gd name="T2" fmla="*/ 0 w 76"/>
                <a:gd name="T3" fmla="*/ 38 h 75"/>
                <a:gd name="T4" fmla="*/ 38 w 76"/>
                <a:gd name="T5" fmla="*/ 75 h 75"/>
                <a:gd name="T6" fmla="*/ 76 w 76"/>
                <a:gd name="T7" fmla="*/ 38 h 75"/>
                <a:gd name="T8" fmla="*/ 38 w 76"/>
                <a:gd name="T9" fmla="*/ 0 h 75"/>
                <a:gd name="T10" fmla="*/ 38 w 76"/>
                <a:gd name="T11" fmla="*/ 57 h 75"/>
                <a:gd name="T12" fmla="*/ 18 w 76"/>
                <a:gd name="T13" fmla="*/ 38 h 75"/>
                <a:gd name="T14" fmla="*/ 38 w 76"/>
                <a:gd name="T15" fmla="*/ 18 h 75"/>
                <a:gd name="T16" fmla="*/ 58 w 76"/>
                <a:gd name="T17" fmla="*/ 38 h 75"/>
                <a:gd name="T18" fmla="*/ 38 w 76"/>
                <a:gd name="T19"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0"/>
                  </a:moveTo>
                  <a:cubicBezTo>
                    <a:pt x="17" y="0"/>
                    <a:pt x="0" y="17"/>
                    <a:pt x="0" y="38"/>
                  </a:cubicBezTo>
                  <a:cubicBezTo>
                    <a:pt x="0" y="58"/>
                    <a:pt x="17" y="75"/>
                    <a:pt x="38" y="75"/>
                  </a:cubicBezTo>
                  <a:cubicBezTo>
                    <a:pt x="59" y="75"/>
                    <a:pt x="76" y="58"/>
                    <a:pt x="76" y="38"/>
                  </a:cubicBezTo>
                  <a:cubicBezTo>
                    <a:pt x="76" y="17"/>
                    <a:pt x="59" y="0"/>
                    <a:pt x="38" y="0"/>
                  </a:cubicBezTo>
                  <a:close/>
                  <a:moveTo>
                    <a:pt x="38" y="57"/>
                  </a:moveTo>
                  <a:cubicBezTo>
                    <a:pt x="27" y="57"/>
                    <a:pt x="18" y="48"/>
                    <a:pt x="18" y="38"/>
                  </a:cubicBezTo>
                  <a:cubicBezTo>
                    <a:pt x="18" y="27"/>
                    <a:pt x="27" y="18"/>
                    <a:pt x="38" y="18"/>
                  </a:cubicBezTo>
                  <a:cubicBezTo>
                    <a:pt x="49" y="18"/>
                    <a:pt x="58" y="27"/>
                    <a:pt x="58" y="38"/>
                  </a:cubicBezTo>
                  <a:cubicBezTo>
                    <a:pt x="58" y="48"/>
                    <a:pt x="49" y="57"/>
                    <a:pt x="38"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3" name="Freeform 376"/>
            <p:cNvSpPr>
              <a:spLocks noEditPoints="1"/>
            </p:cNvSpPr>
            <p:nvPr/>
          </p:nvSpPr>
          <p:spPr bwMode="auto">
            <a:xfrm>
              <a:off x="7341614" y="3508519"/>
              <a:ext cx="99934" cy="99363"/>
            </a:xfrm>
            <a:custGeom>
              <a:avLst/>
              <a:gdLst>
                <a:gd name="T0" fmla="*/ 74 w 148"/>
                <a:gd name="T1" fmla="*/ 0 h 147"/>
                <a:gd name="T2" fmla="*/ 0 w 148"/>
                <a:gd name="T3" fmla="*/ 74 h 147"/>
                <a:gd name="T4" fmla="*/ 74 w 148"/>
                <a:gd name="T5" fmla="*/ 147 h 147"/>
                <a:gd name="T6" fmla="*/ 148 w 148"/>
                <a:gd name="T7" fmla="*/ 74 h 147"/>
                <a:gd name="T8" fmla="*/ 74 w 148"/>
                <a:gd name="T9" fmla="*/ 0 h 147"/>
                <a:gd name="T10" fmla="*/ 73 w 148"/>
                <a:gd name="T11" fmla="*/ 129 h 147"/>
                <a:gd name="T12" fmla="*/ 17 w 148"/>
                <a:gd name="T13" fmla="*/ 74 h 147"/>
                <a:gd name="T14" fmla="*/ 73 w 148"/>
                <a:gd name="T15" fmla="*/ 18 h 147"/>
                <a:gd name="T16" fmla="*/ 129 w 148"/>
                <a:gd name="T17" fmla="*/ 74 h 147"/>
                <a:gd name="T18" fmla="*/ 73 w 148"/>
                <a:gd name="T19" fmla="*/ 12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0"/>
                  </a:moveTo>
                  <a:cubicBezTo>
                    <a:pt x="33" y="0"/>
                    <a:pt x="0" y="33"/>
                    <a:pt x="0" y="74"/>
                  </a:cubicBezTo>
                  <a:cubicBezTo>
                    <a:pt x="0" y="114"/>
                    <a:pt x="33" y="147"/>
                    <a:pt x="74" y="147"/>
                  </a:cubicBezTo>
                  <a:cubicBezTo>
                    <a:pt x="115" y="147"/>
                    <a:pt x="148" y="114"/>
                    <a:pt x="148" y="74"/>
                  </a:cubicBezTo>
                  <a:cubicBezTo>
                    <a:pt x="148" y="33"/>
                    <a:pt x="115" y="0"/>
                    <a:pt x="74" y="0"/>
                  </a:cubicBezTo>
                  <a:close/>
                  <a:moveTo>
                    <a:pt x="73" y="129"/>
                  </a:moveTo>
                  <a:cubicBezTo>
                    <a:pt x="42" y="129"/>
                    <a:pt x="17" y="104"/>
                    <a:pt x="17" y="74"/>
                  </a:cubicBezTo>
                  <a:cubicBezTo>
                    <a:pt x="17" y="43"/>
                    <a:pt x="42" y="18"/>
                    <a:pt x="73" y="18"/>
                  </a:cubicBezTo>
                  <a:cubicBezTo>
                    <a:pt x="104" y="18"/>
                    <a:pt x="129" y="43"/>
                    <a:pt x="129" y="74"/>
                  </a:cubicBezTo>
                  <a:cubicBezTo>
                    <a:pt x="129" y="104"/>
                    <a:pt x="104" y="129"/>
                    <a:pt x="7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4" name="Freeform 377"/>
            <p:cNvSpPr>
              <a:spLocks noEditPoints="1"/>
            </p:cNvSpPr>
            <p:nvPr/>
          </p:nvSpPr>
          <p:spPr bwMode="auto">
            <a:xfrm>
              <a:off x="7265379" y="3445989"/>
              <a:ext cx="281529" cy="284669"/>
            </a:xfrm>
            <a:custGeom>
              <a:avLst/>
              <a:gdLst>
                <a:gd name="T0" fmla="*/ 0 w 417"/>
                <a:gd name="T1" fmla="*/ 0 h 422"/>
                <a:gd name="T2" fmla="*/ 0 w 417"/>
                <a:gd name="T3" fmla="*/ 422 h 422"/>
                <a:gd name="T4" fmla="*/ 417 w 417"/>
                <a:gd name="T5" fmla="*/ 0 h 422"/>
                <a:gd name="T6" fmla="*/ 0 w 417"/>
                <a:gd name="T7" fmla="*/ 0 h 422"/>
                <a:gd name="T8" fmla="*/ 288 w 417"/>
                <a:gd name="T9" fmla="*/ 189 h 422"/>
                <a:gd name="T10" fmla="*/ 273 w 417"/>
                <a:gd name="T11" fmla="*/ 224 h 422"/>
                <a:gd name="T12" fmla="*/ 286 w 417"/>
                <a:gd name="T13" fmla="*/ 237 h 422"/>
                <a:gd name="T14" fmla="*/ 256 w 417"/>
                <a:gd name="T15" fmla="*/ 267 h 422"/>
                <a:gd name="T16" fmla="*/ 243 w 417"/>
                <a:gd name="T17" fmla="*/ 254 h 422"/>
                <a:gd name="T18" fmla="*/ 207 w 417"/>
                <a:gd name="T19" fmla="*/ 268 h 422"/>
                <a:gd name="T20" fmla="*/ 207 w 417"/>
                <a:gd name="T21" fmla="*/ 285 h 422"/>
                <a:gd name="T22" fmla="*/ 164 w 417"/>
                <a:gd name="T23" fmla="*/ 285 h 422"/>
                <a:gd name="T24" fmla="*/ 164 w 417"/>
                <a:gd name="T25" fmla="*/ 268 h 422"/>
                <a:gd name="T26" fmla="*/ 130 w 417"/>
                <a:gd name="T27" fmla="*/ 253 h 422"/>
                <a:gd name="T28" fmla="*/ 116 w 417"/>
                <a:gd name="T29" fmla="*/ 267 h 422"/>
                <a:gd name="T30" fmla="*/ 86 w 417"/>
                <a:gd name="T31" fmla="*/ 237 h 422"/>
                <a:gd name="T32" fmla="*/ 100 w 417"/>
                <a:gd name="T33" fmla="*/ 223 h 422"/>
                <a:gd name="T34" fmla="*/ 85 w 417"/>
                <a:gd name="T35" fmla="*/ 189 h 422"/>
                <a:gd name="T36" fmla="*/ 65 w 417"/>
                <a:gd name="T37" fmla="*/ 189 h 422"/>
                <a:gd name="T38" fmla="*/ 65 w 417"/>
                <a:gd name="T39" fmla="*/ 146 h 422"/>
                <a:gd name="T40" fmla="*/ 85 w 417"/>
                <a:gd name="T41" fmla="*/ 146 h 422"/>
                <a:gd name="T42" fmla="*/ 99 w 417"/>
                <a:gd name="T43" fmla="*/ 110 h 422"/>
                <a:gd name="T44" fmla="*/ 85 w 417"/>
                <a:gd name="T45" fmla="*/ 96 h 422"/>
                <a:gd name="T46" fmla="*/ 115 w 417"/>
                <a:gd name="T47" fmla="*/ 66 h 422"/>
                <a:gd name="T48" fmla="*/ 130 w 417"/>
                <a:gd name="T49" fmla="*/ 80 h 422"/>
                <a:gd name="T50" fmla="*/ 164 w 417"/>
                <a:gd name="T51" fmla="*/ 66 h 422"/>
                <a:gd name="T52" fmla="*/ 164 w 417"/>
                <a:gd name="T53" fmla="*/ 49 h 422"/>
                <a:gd name="T54" fmla="*/ 207 w 417"/>
                <a:gd name="T55" fmla="*/ 49 h 422"/>
                <a:gd name="T56" fmla="*/ 207 w 417"/>
                <a:gd name="T57" fmla="*/ 65 h 422"/>
                <a:gd name="T58" fmla="*/ 243 w 417"/>
                <a:gd name="T59" fmla="*/ 80 h 422"/>
                <a:gd name="T60" fmla="*/ 257 w 417"/>
                <a:gd name="T61" fmla="*/ 66 h 422"/>
                <a:gd name="T62" fmla="*/ 287 w 417"/>
                <a:gd name="T63" fmla="*/ 96 h 422"/>
                <a:gd name="T64" fmla="*/ 274 w 417"/>
                <a:gd name="T65" fmla="*/ 110 h 422"/>
                <a:gd name="T66" fmla="*/ 289 w 417"/>
                <a:gd name="T67" fmla="*/ 146 h 422"/>
                <a:gd name="T68" fmla="*/ 307 w 417"/>
                <a:gd name="T69" fmla="*/ 146 h 422"/>
                <a:gd name="T70" fmla="*/ 307 w 417"/>
                <a:gd name="T71" fmla="*/ 189 h 422"/>
                <a:gd name="T72" fmla="*/ 288 w 417"/>
                <a:gd name="T73" fmla="*/ 18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7" h="422">
                  <a:moveTo>
                    <a:pt x="0" y="0"/>
                  </a:moveTo>
                  <a:cubicBezTo>
                    <a:pt x="0" y="422"/>
                    <a:pt x="0" y="422"/>
                    <a:pt x="0" y="422"/>
                  </a:cubicBezTo>
                  <a:cubicBezTo>
                    <a:pt x="224" y="404"/>
                    <a:pt x="402" y="224"/>
                    <a:pt x="417" y="0"/>
                  </a:cubicBezTo>
                  <a:lnTo>
                    <a:pt x="0" y="0"/>
                  </a:lnTo>
                  <a:close/>
                  <a:moveTo>
                    <a:pt x="288" y="189"/>
                  </a:moveTo>
                  <a:cubicBezTo>
                    <a:pt x="286" y="202"/>
                    <a:pt x="280" y="213"/>
                    <a:pt x="273" y="224"/>
                  </a:cubicBezTo>
                  <a:cubicBezTo>
                    <a:pt x="286" y="237"/>
                    <a:pt x="286" y="237"/>
                    <a:pt x="286" y="237"/>
                  </a:cubicBezTo>
                  <a:cubicBezTo>
                    <a:pt x="256" y="267"/>
                    <a:pt x="256" y="267"/>
                    <a:pt x="256" y="267"/>
                  </a:cubicBezTo>
                  <a:cubicBezTo>
                    <a:pt x="243" y="254"/>
                    <a:pt x="243" y="254"/>
                    <a:pt x="243" y="254"/>
                  </a:cubicBezTo>
                  <a:cubicBezTo>
                    <a:pt x="232" y="261"/>
                    <a:pt x="220" y="266"/>
                    <a:pt x="207" y="268"/>
                  </a:cubicBezTo>
                  <a:cubicBezTo>
                    <a:pt x="207" y="285"/>
                    <a:pt x="207" y="285"/>
                    <a:pt x="207" y="285"/>
                  </a:cubicBezTo>
                  <a:cubicBezTo>
                    <a:pt x="164" y="285"/>
                    <a:pt x="164" y="285"/>
                    <a:pt x="164" y="285"/>
                  </a:cubicBezTo>
                  <a:cubicBezTo>
                    <a:pt x="164" y="268"/>
                    <a:pt x="164" y="268"/>
                    <a:pt x="164" y="268"/>
                  </a:cubicBezTo>
                  <a:cubicBezTo>
                    <a:pt x="152" y="265"/>
                    <a:pt x="140" y="260"/>
                    <a:pt x="130" y="253"/>
                  </a:cubicBezTo>
                  <a:cubicBezTo>
                    <a:pt x="116" y="267"/>
                    <a:pt x="116" y="267"/>
                    <a:pt x="116" y="267"/>
                  </a:cubicBezTo>
                  <a:cubicBezTo>
                    <a:pt x="86" y="237"/>
                    <a:pt x="86" y="237"/>
                    <a:pt x="86" y="237"/>
                  </a:cubicBezTo>
                  <a:cubicBezTo>
                    <a:pt x="100" y="223"/>
                    <a:pt x="100" y="223"/>
                    <a:pt x="100" y="223"/>
                  </a:cubicBezTo>
                  <a:cubicBezTo>
                    <a:pt x="93" y="213"/>
                    <a:pt x="88" y="201"/>
                    <a:pt x="85" y="189"/>
                  </a:cubicBezTo>
                  <a:cubicBezTo>
                    <a:pt x="65" y="189"/>
                    <a:pt x="65" y="189"/>
                    <a:pt x="65" y="189"/>
                  </a:cubicBezTo>
                  <a:cubicBezTo>
                    <a:pt x="65" y="146"/>
                    <a:pt x="65" y="146"/>
                    <a:pt x="65" y="146"/>
                  </a:cubicBezTo>
                  <a:cubicBezTo>
                    <a:pt x="85" y="146"/>
                    <a:pt x="85" y="146"/>
                    <a:pt x="85" y="146"/>
                  </a:cubicBezTo>
                  <a:cubicBezTo>
                    <a:pt x="87" y="133"/>
                    <a:pt x="92" y="121"/>
                    <a:pt x="99" y="110"/>
                  </a:cubicBezTo>
                  <a:cubicBezTo>
                    <a:pt x="85" y="96"/>
                    <a:pt x="85" y="96"/>
                    <a:pt x="85" y="96"/>
                  </a:cubicBezTo>
                  <a:cubicBezTo>
                    <a:pt x="115" y="66"/>
                    <a:pt x="115" y="66"/>
                    <a:pt x="115" y="66"/>
                  </a:cubicBezTo>
                  <a:cubicBezTo>
                    <a:pt x="130" y="80"/>
                    <a:pt x="130" y="80"/>
                    <a:pt x="130" y="80"/>
                  </a:cubicBezTo>
                  <a:cubicBezTo>
                    <a:pt x="140" y="73"/>
                    <a:pt x="152" y="68"/>
                    <a:pt x="164" y="66"/>
                  </a:cubicBezTo>
                  <a:cubicBezTo>
                    <a:pt x="164" y="49"/>
                    <a:pt x="164" y="49"/>
                    <a:pt x="164" y="49"/>
                  </a:cubicBezTo>
                  <a:cubicBezTo>
                    <a:pt x="207" y="49"/>
                    <a:pt x="207" y="49"/>
                    <a:pt x="207" y="49"/>
                  </a:cubicBezTo>
                  <a:cubicBezTo>
                    <a:pt x="207" y="65"/>
                    <a:pt x="207" y="65"/>
                    <a:pt x="207" y="65"/>
                  </a:cubicBezTo>
                  <a:cubicBezTo>
                    <a:pt x="220" y="68"/>
                    <a:pt x="232" y="73"/>
                    <a:pt x="243" y="80"/>
                  </a:cubicBezTo>
                  <a:cubicBezTo>
                    <a:pt x="257" y="66"/>
                    <a:pt x="257" y="66"/>
                    <a:pt x="257" y="66"/>
                  </a:cubicBezTo>
                  <a:cubicBezTo>
                    <a:pt x="287" y="96"/>
                    <a:pt x="287" y="96"/>
                    <a:pt x="287" y="96"/>
                  </a:cubicBezTo>
                  <a:cubicBezTo>
                    <a:pt x="274" y="110"/>
                    <a:pt x="274" y="110"/>
                    <a:pt x="274" y="110"/>
                  </a:cubicBezTo>
                  <a:cubicBezTo>
                    <a:pt x="281" y="121"/>
                    <a:pt x="286" y="133"/>
                    <a:pt x="289" y="146"/>
                  </a:cubicBezTo>
                  <a:cubicBezTo>
                    <a:pt x="307" y="146"/>
                    <a:pt x="307" y="146"/>
                    <a:pt x="307" y="146"/>
                  </a:cubicBezTo>
                  <a:cubicBezTo>
                    <a:pt x="307" y="189"/>
                    <a:pt x="307" y="189"/>
                    <a:pt x="307" y="189"/>
                  </a:cubicBezTo>
                  <a:lnTo>
                    <a:pt x="288"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5" name="Freeform 378"/>
            <p:cNvSpPr>
              <a:spLocks noEditPoints="1"/>
            </p:cNvSpPr>
            <p:nvPr/>
          </p:nvSpPr>
          <p:spPr bwMode="auto">
            <a:xfrm>
              <a:off x="6932170" y="3118777"/>
              <a:ext cx="292093" cy="286097"/>
            </a:xfrm>
            <a:custGeom>
              <a:avLst/>
              <a:gdLst>
                <a:gd name="T0" fmla="*/ 0 w 433"/>
                <a:gd name="T1" fmla="*/ 424 h 424"/>
                <a:gd name="T2" fmla="*/ 433 w 433"/>
                <a:gd name="T3" fmla="*/ 424 h 424"/>
                <a:gd name="T4" fmla="*/ 433 w 433"/>
                <a:gd name="T5" fmla="*/ 0 h 424"/>
                <a:gd name="T6" fmla="*/ 0 w 433"/>
                <a:gd name="T7" fmla="*/ 424 h 424"/>
                <a:gd name="T8" fmla="*/ 225 w 433"/>
                <a:gd name="T9" fmla="*/ 154 h 424"/>
                <a:gd name="T10" fmla="*/ 272 w 433"/>
                <a:gd name="T11" fmla="*/ 106 h 424"/>
                <a:gd name="T12" fmla="*/ 319 w 433"/>
                <a:gd name="T13" fmla="*/ 154 h 424"/>
                <a:gd name="T14" fmla="*/ 325 w 433"/>
                <a:gd name="T15" fmla="*/ 174 h 424"/>
                <a:gd name="T16" fmla="*/ 313 w 433"/>
                <a:gd name="T17" fmla="*/ 187 h 424"/>
                <a:gd name="T18" fmla="*/ 273 w 433"/>
                <a:gd name="T19" fmla="*/ 229 h 424"/>
                <a:gd name="T20" fmla="*/ 232 w 433"/>
                <a:gd name="T21" fmla="*/ 187 h 424"/>
                <a:gd name="T22" fmla="*/ 219 w 433"/>
                <a:gd name="T23" fmla="*/ 174 h 424"/>
                <a:gd name="T24" fmla="*/ 225 w 433"/>
                <a:gd name="T25" fmla="*/ 154 h 424"/>
                <a:gd name="T26" fmla="*/ 184 w 433"/>
                <a:gd name="T27" fmla="*/ 265 h 424"/>
                <a:gd name="T28" fmla="*/ 185 w 433"/>
                <a:gd name="T29" fmla="*/ 265 h 424"/>
                <a:gd name="T30" fmla="*/ 224 w 433"/>
                <a:gd name="T31" fmla="*/ 223 h 424"/>
                <a:gd name="T32" fmla="*/ 262 w 433"/>
                <a:gd name="T33" fmla="*/ 287 h 424"/>
                <a:gd name="T34" fmla="*/ 266 w 433"/>
                <a:gd name="T35" fmla="*/ 259 h 424"/>
                <a:gd name="T36" fmla="*/ 261 w 433"/>
                <a:gd name="T37" fmla="*/ 249 h 424"/>
                <a:gd name="T38" fmla="*/ 272 w 433"/>
                <a:gd name="T39" fmla="*/ 238 h 424"/>
                <a:gd name="T40" fmla="*/ 283 w 433"/>
                <a:gd name="T41" fmla="*/ 249 h 424"/>
                <a:gd name="T42" fmla="*/ 278 w 433"/>
                <a:gd name="T43" fmla="*/ 259 h 424"/>
                <a:gd name="T44" fmla="*/ 282 w 433"/>
                <a:gd name="T45" fmla="*/ 287 h 424"/>
                <a:gd name="T46" fmla="*/ 320 w 433"/>
                <a:gd name="T47" fmla="*/ 223 h 424"/>
                <a:gd name="T48" fmla="*/ 360 w 433"/>
                <a:gd name="T49" fmla="*/ 265 h 424"/>
                <a:gd name="T50" fmla="*/ 360 w 433"/>
                <a:gd name="T51" fmla="*/ 358 h 424"/>
                <a:gd name="T52" fmla="*/ 360 w 433"/>
                <a:gd name="T53" fmla="*/ 358 h 424"/>
                <a:gd name="T54" fmla="*/ 272 w 433"/>
                <a:gd name="T55" fmla="*/ 372 h 424"/>
                <a:gd name="T56" fmla="*/ 184 w 433"/>
                <a:gd name="T57" fmla="*/ 358 h 424"/>
                <a:gd name="T58" fmla="*/ 184 w 433"/>
                <a:gd name="T59" fmla="*/ 358 h 424"/>
                <a:gd name="T60" fmla="*/ 184 w 433"/>
                <a:gd name="T61" fmla="*/ 26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424">
                  <a:moveTo>
                    <a:pt x="0" y="424"/>
                  </a:moveTo>
                  <a:cubicBezTo>
                    <a:pt x="433" y="424"/>
                    <a:pt x="433" y="424"/>
                    <a:pt x="433" y="424"/>
                  </a:cubicBezTo>
                  <a:cubicBezTo>
                    <a:pt x="433" y="0"/>
                    <a:pt x="433" y="0"/>
                    <a:pt x="433" y="0"/>
                  </a:cubicBezTo>
                  <a:cubicBezTo>
                    <a:pt x="201" y="11"/>
                    <a:pt x="15" y="194"/>
                    <a:pt x="0" y="424"/>
                  </a:cubicBezTo>
                  <a:close/>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close/>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6" name="Freeform 379"/>
            <p:cNvSpPr>
              <a:spLocks noEditPoints="1"/>
            </p:cNvSpPr>
            <p:nvPr/>
          </p:nvSpPr>
          <p:spPr bwMode="auto">
            <a:xfrm>
              <a:off x="6932170" y="3445989"/>
              <a:ext cx="292093" cy="285240"/>
            </a:xfrm>
            <a:custGeom>
              <a:avLst/>
              <a:gdLst>
                <a:gd name="T0" fmla="*/ 433 w 433"/>
                <a:gd name="T1" fmla="*/ 423 h 423"/>
                <a:gd name="T2" fmla="*/ 433 w 433"/>
                <a:gd name="T3" fmla="*/ 0 h 423"/>
                <a:gd name="T4" fmla="*/ 0 w 433"/>
                <a:gd name="T5" fmla="*/ 0 h 423"/>
                <a:gd name="T6" fmla="*/ 433 w 433"/>
                <a:gd name="T7" fmla="*/ 423 h 423"/>
                <a:gd name="T8" fmla="*/ 266 w 433"/>
                <a:gd name="T9" fmla="*/ 58 h 423"/>
                <a:gd name="T10" fmla="*/ 387 w 433"/>
                <a:gd name="T11" fmla="*/ 180 h 423"/>
                <a:gd name="T12" fmla="*/ 266 w 433"/>
                <a:gd name="T13" fmla="*/ 302 h 423"/>
                <a:gd name="T14" fmla="*/ 144 w 433"/>
                <a:gd name="T15" fmla="*/ 180 h 423"/>
                <a:gd name="T16" fmla="*/ 266 w 433"/>
                <a:gd name="T17" fmla="*/ 5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23">
                  <a:moveTo>
                    <a:pt x="433" y="423"/>
                  </a:moveTo>
                  <a:cubicBezTo>
                    <a:pt x="433" y="0"/>
                    <a:pt x="433" y="0"/>
                    <a:pt x="433" y="0"/>
                  </a:cubicBezTo>
                  <a:cubicBezTo>
                    <a:pt x="0" y="0"/>
                    <a:pt x="0" y="0"/>
                    <a:pt x="0" y="0"/>
                  </a:cubicBezTo>
                  <a:cubicBezTo>
                    <a:pt x="15" y="229"/>
                    <a:pt x="201" y="412"/>
                    <a:pt x="433" y="423"/>
                  </a:cubicBezTo>
                  <a:close/>
                  <a:moveTo>
                    <a:pt x="266" y="58"/>
                  </a:moveTo>
                  <a:cubicBezTo>
                    <a:pt x="332" y="58"/>
                    <a:pt x="387" y="112"/>
                    <a:pt x="387" y="180"/>
                  </a:cubicBezTo>
                  <a:cubicBezTo>
                    <a:pt x="387" y="247"/>
                    <a:pt x="332" y="302"/>
                    <a:pt x="266" y="302"/>
                  </a:cubicBezTo>
                  <a:cubicBezTo>
                    <a:pt x="199" y="302"/>
                    <a:pt x="144" y="247"/>
                    <a:pt x="144" y="180"/>
                  </a:cubicBezTo>
                  <a:cubicBezTo>
                    <a:pt x="144" y="112"/>
                    <a:pt x="199" y="58"/>
                    <a:pt x="266"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7" name="Freeform 380"/>
            <p:cNvSpPr>
              <a:spLocks noEditPoints="1"/>
            </p:cNvSpPr>
            <p:nvPr/>
          </p:nvSpPr>
          <p:spPr bwMode="auto">
            <a:xfrm>
              <a:off x="7049521" y="3504522"/>
              <a:ext cx="124204" cy="125631"/>
            </a:xfrm>
            <a:custGeom>
              <a:avLst/>
              <a:gdLst>
                <a:gd name="T0" fmla="*/ 92 w 184"/>
                <a:gd name="T1" fmla="*/ 186 h 186"/>
                <a:gd name="T2" fmla="*/ 184 w 184"/>
                <a:gd name="T3" fmla="*/ 93 h 186"/>
                <a:gd name="T4" fmla="*/ 92 w 184"/>
                <a:gd name="T5" fmla="*/ 0 h 186"/>
                <a:gd name="T6" fmla="*/ 0 w 184"/>
                <a:gd name="T7" fmla="*/ 93 h 186"/>
                <a:gd name="T8" fmla="*/ 92 w 184"/>
                <a:gd name="T9" fmla="*/ 186 h 186"/>
                <a:gd name="T10" fmla="*/ 84 w 184"/>
                <a:gd name="T11" fmla="*/ 101 h 186"/>
                <a:gd name="T12" fmla="*/ 54 w 184"/>
                <a:gd name="T13" fmla="*/ 71 h 186"/>
                <a:gd name="T14" fmla="*/ 82 w 184"/>
                <a:gd name="T15" fmla="*/ 42 h 186"/>
                <a:gd name="T16" fmla="*/ 82 w 184"/>
                <a:gd name="T17" fmla="*/ 26 h 186"/>
                <a:gd name="T18" fmla="*/ 98 w 184"/>
                <a:gd name="T19" fmla="*/ 26 h 186"/>
                <a:gd name="T20" fmla="*/ 98 w 184"/>
                <a:gd name="T21" fmla="*/ 41 h 186"/>
                <a:gd name="T22" fmla="*/ 122 w 184"/>
                <a:gd name="T23" fmla="*/ 46 h 186"/>
                <a:gd name="T24" fmla="*/ 117 w 184"/>
                <a:gd name="T25" fmla="*/ 65 h 186"/>
                <a:gd name="T26" fmla="*/ 93 w 184"/>
                <a:gd name="T27" fmla="*/ 59 h 186"/>
                <a:gd name="T28" fmla="*/ 79 w 184"/>
                <a:gd name="T29" fmla="*/ 68 h 186"/>
                <a:gd name="T30" fmla="*/ 99 w 184"/>
                <a:gd name="T31" fmla="*/ 82 h 186"/>
                <a:gd name="T32" fmla="*/ 126 w 184"/>
                <a:gd name="T33" fmla="*/ 113 h 186"/>
                <a:gd name="T34" fmla="*/ 97 w 184"/>
                <a:gd name="T35" fmla="*/ 143 h 186"/>
                <a:gd name="T36" fmla="*/ 97 w 184"/>
                <a:gd name="T37" fmla="*/ 159 h 186"/>
                <a:gd name="T38" fmla="*/ 81 w 184"/>
                <a:gd name="T39" fmla="*/ 159 h 186"/>
                <a:gd name="T40" fmla="*/ 81 w 184"/>
                <a:gd name="T41" fmla="*/ 144 h 186"/>
                <a:gd name="T42" fmla="*/ 53 w 184"/>
                <a:gd name="T43" fmla="*/ 137 h 186"/>
                <a:gd name="T44" fmla="*/ 58 w 184"/>
                <a:gd name="T45" fmla="*/ 118 h 186"/>
                <a:gd name="T46" fmla="*/ 85 w 184"/>
                <a:gd name="T47" fmla="*/ 125 h 186"/>
                <a:gd name="T48" fmla="*/ 101 w 184"/>
                <a:gd name="T49" fmla="*/ 115 h 186"/>
                <a:gd name="T50" fmla="*/ 84 w 184"/>
                <a:gd name="T51" fmla="*/ 10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186">
                  <a:moveTo>
                    <a:pt x="92" y="186"/>
                  </a:moveTo>
                  <a:cubicBezTo>
                    <a:pt x="142" y="186"/>
                    <a:pt x="184" y="144"/>
                    <a:pt x="184" y="93"/>
                  </a:cubicBezTo>
                  <a:cubicBezTo>
                    <a:pt x="184" y="42"/>
                    <a:pt x="142" y="0"/>
                    <a:pt x="92" y="0"/>
                  </a:cubicBezTo>
                  <a:cubicBezTo>
                    <a:pt x="41" y="0"/>
                    <a:pt x="0" y="42"/>
                    <a:pt x="0" y="93"/>
                  </a:cubicBezTo>
                  <a:cubicBezTo>
                    <a:pt x="0" y="144"/>
                    <a:pt x="41" y="186"/>
                    <a:pt x="92" y="186"/>
                  </a:cubicBezTo>
                  <a:close/>
                  <a:moveTo>
                    <a:pt x="84" y="101"/>
                  </a:moveTo>
                  <a:cubicBezTo>
                    <a:pt x="66" y="95"/>
                    <a:pt x="54" y="87"/>
                    <a:pt x="54" y="71"/>
                  </a:cubicBezTo>
                  <a:cubicBezTo>
                    <a:pt x="54" y="56"/>
                    <a:pt x="65" y="45"/>
                    <a:pt x="82" y="42"/>
                  </a:cubicBezTo>
                  <a:cubicBezTo>
                    <a:pt x="82" y="26"/>
                    <a:pt x="82" y="26"/>
                    <a:pt x="82" y="26"/>
                  </a:cubicBezTo>
                  <a:cubicBezTo>
                    <a:pt x="98" y="26"/>
                    <a:pt x="98" y="26"/>
                    <a:pt x="98" y="26"/>
                  </a:cubicBezTo>
                  <a:cubicBezTo>
                    <a:pt x="98" y="41"/>
                    <a:pt x="98" y="41"/>
                    <a:pt x="98" y="41"/>
                  </a:cubicBezTo>
                  <a:cubicBezTo>
                    <a:pt x="109" y="41"/>
                    <a:pt x="116" y="43"/>
                    <a:pt x="122" y="46"/>
                  </a:cubicBezTo>
                  <a:cubicBezTo>
                    <a:pt x="117" y="65"/>
                    <a:pt x="117" y="65"/>
                    <a:pt x="117" y="65"/>
                  </a:cubicBezTo>
                  <a:cubicBezTo>
                    <a:pt x="113" y="63"/>
                    <a:pt x="105" y="59"/>
                    <a:pt x="93" y="59"/>
                  </a:cubicBezTo>
                  <a:cubicBezTo>
                    <a:pt x="83" y="59"/>
                    <a:pt x="79" y="64"/>
                    <a:pt x="79" y="68"/>
                  </a:cubicBezTo>
                  <a:cubicBezTo>
                    <a:pt x="79" y="73"/>
                    <a:pt x="85" y="77"/>
                    <a:pt x="99" y="82"/>
                  </a:cubicBezTo>
                  <a:cubicBezTo>
                    <a:pt x="119" y="89"/>
                    <a:pt x="126" y="98"/>
                    <a:pt x="126" y="113"/>
                  </a:cubicBezTo>
                  <a:cubicBezTo>
                    <a:pt x="126" y="127"/>
                    <a:pt x="116" y="139"/>
                    <a:pt x="97" y="143"/>
                  </a:cubicBezTo>
                  <a:cubicBezTo>
                    <a:pt x="97" y="159"/>
                    <a:pt x="97" y="159"/>
                    <a:pt x="97" y="159"/>
                  </a:cubicBezTo>
                  <a:cubicBezTo>
                    <a:pt x="81" y="159"/>
                    <a:pt x="81" y="159"/>
                    <a:pt x="81" y="159"/>
                  </a:cubicBezTo>
                  <a:cubicBezTo>
                    <a:pt x="81" y="144"/>
                    <a:pt x="81" y="144"/>
                    <a:pt x="81" y="144"/>
                  </a:cubicBezTo>
                  <a:cubicBezTo>
                    <a:pt x="70" y="143"/>
                    <a:pt x="60" y="140"/>
                    <a:pt x="53" y="137"/>
                  </a:cubicBezTo>
                  <a:cubicBezTo>
                    <a:pt x="58" y="118"/>
                    <a:pt x="58" y="118"/>
                    <a:pt x="58" y="118"/>
                  </a:cubicBezTo>
                  <a:cubicBezTo>
                    <a:pt x="65" y="122"/>
                    <a:pt x="75" y="125"/>
                    <a:pt x="85" y="125"/>
                  </a:cubicBezTo>
                  <a:cubicBezTo>
                    <a:pt x="95" y="125"/>
                    <a:pt x="101" y="121"/>
                    <a:pt x="101" y="115"/>
                  </a:cubicBezTo>
                  <a:cubicBezTo>
                    <a:pt x="101" y="109"/>
                    <a:pt x="96" y="105"/>
                    <a:pt x="8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8" name="Freeform 381"/>
            <p:cNvSpPr>
              <a:spLocks noEditPoints="1"/>
            </p:cNvSpPr>
            <p:nvPr/>
          </p:nvSpPr>
          <p:spPr bwMode="auto">
            <a:xfrm>
              <a:off x="7313918" y="3182735"/>
              <a:ext cx="120206" cy="150472"/>
            </a:xfrm>
            <a:custGeom>
              <a:avLst/>
              <a:gdLst>
                <a:gd name="T0" fmla="*/ 89 w 178"/>
                <a:gd name="T1" fmla="*/ 0 h 223"/>
                <a:gd name="T2" fmla="*/ 0 w 178"/>
                <a:gd name="T3" fmla="*/ 89 h 223"/>
                <a:gd name="T4" fmla="*/ 42 w 178"/>
                <a:gd name="T5" fmla="*/ 182 h 223"/>
                <a:gd name="T6" fmla="*/ 40 w 178"/>
                <a:gd name="T7" fmla="*/ 223 h 223"/>
                <a:gd name="T8" fmla="*/ 48 w 178"/>
                <a:gd name="T9" fmla="*/ 221 h 223"/>
                <a:gd name="T10" fmla="*/ 134 w 178"/>
                <a:gd name="T11" fmla="*/ 221 h 223"/>
                <a:gd name="T12" fmla="*/ 140 w 178"/>
                <a:gd name="T13" fmla="*/ 222 h 223"/>
                <a:gd name="T14" fmla="*/ 138 w 178"/>
                <a:gd name="T15" fmla="*/ 180 h 223"/>
                <a:gd name="T16" fmla="*/ 178 w 178"/>
                <a:gd name="T17" fmla="*/ 89 h 223"/>
                <a:gd name="T18" fmla="*/ 89 w 178"/>
                <a:gd name="T19" fmla="*/ 0 h 223"/>
                <a:gd name="T20" fmla="*/ 125 w 178"/>
                <a:gd name="T21" fmla="*/ 167 h 223"/>
                <a:gd name="T22" fmla="*/ 118 w 178"/>
                <a:gd name="T23" fmla="*/ 173 h 223"/>
                <a:gd name="T24" fmla="*/ 120 w 178"/>
                <a:gd name="T25" fmla="*/ 205 h 223"/>
                <a:gd name="T26" fmla="*/ 60 w 178"/>
                <a:gd name="T27" fmla="*/ 205 h 223"/>
                <a:gd name="T28" fmla="*/ 61 w 178"/>
                <a:gd name="T29" fmla="*/ 174 h 223"/>
                <a:gd name="T30" fmla="*/ 55 w 178"/>
                <a:gd name="T31" fmla="*/ 168 h 223"/>
                <a:gd name="T32" fmla="*/ 18 w 178"/>
                <a:gd name="T33" fmla="*/ 89 h 223"/>
                <a:gd name="T34" fmla="*/ 89 w 178"/>
                <a:gd name="T35" fmla="*/ 19 h 223"/>
                <a:gd name="T36" fmla="*/ 159 w 178"/>
                <a:gd name="T37" fmla="*/ 89 h 223"/>
                <a:gd name="T38" fmla="*/ 125 w 178"/>
                <a:gd name="T39" fmla="*/ 16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3">
                  <a:moveTo>
                    <a:pt x="89" y="0"/>
                  </a:moveTo>
                  <a:cubicBezTo>
                    <a:pt x="40" y="0"/>
                    <a:pt x="0" y="40"/>
                    <a:pt x="0" y="89"/>
                  </a:cubicBezTo>
                  <a:cubicBezTo>
                    <a:pt x="0" y="122"/>
                    <a:pt x="17" y="160"/>
                    <a:pt x="42" y="182"/>
                  </a:cubicBezTo>
                  <a:cubicBezTo>
                    <a:pt x="40" y="223"/>
                    <a:pt x="40" y="223"/>
                    <a:pt x="40" y="223"/>
                  </a:cubicBezTo>
                  <a:cubicBezTo>
                    <a:pt x="42" y="221"/>
                    <a:pt x="45" y="221"/>
                    <a:pt x="48" y="221"/>
                  </a:cubicBezTo>
                  <a:cubicBezTo>
                    <a:pt x="134" y="221"/>
                    <a:pt x="134" y="221"/>
                    <a:pt x="134" y="221"/>
                  </a:cubicBezTo>
                  <a:cubicBezTo>
                    <a:pt x="136" y="221"/>
                    <a:pt x="138" y="221"/>
                    <a:pt x="140" y="222"/>
                  </a:cubicBezTo>
                  <a:cubicBezTo>
                    <a:pt x="138" y="180"/>
                    <a:pt x="138" y="180"/>
                    <a:pt x="138" y="180"/>
                  </a:cubicBezTo>
                  <a:cubicBezTo>
                    <a:pt x="162" y="158"/>
                    <a:pt x="178" y="121"/>
                    <a:pt x="178" y="89"/>
                  </a:cubicBezTo>
                  <a:cubicBezTo>
                    <a:pt x="178" y="40"/>
                    <a:pt x="138" y="0"/>
                    <a:pt x="89" y="0"/>
                  </a:cubicBezTo>
                  <a:close/>
                  <a:moveTo>
                    <a:pt x="125" y="167"/>
                  </a:moveTo>
                  <a:cubicBezTo>
                    <a:pt x="118" y="173"/>
                    <a:pt x="118" y="173"/>
                    <a:pt x="118" y="173"/>
                  </a:cubicBezTo>
                  <a:cubicBezTo>
                    <a:pt x="120" y="205"/>
                    <a:pt x="120" y="205"/>
                    <a:pt x="120" y="205"/>
                  </a:cubicBezTo>
                  <a:cubicBezTo>
                    <a:pt x="60" y="205"/>
                    <a:pt x="60" y="205"/>
                    <a:pt x="60" y="205"/>
                  </a:cubicBezTo>
                  <a:cubicBezTo>
                    <a:pt x="61" y="174"/>
                    <a:pt x="61" y="174"/>
                    <a:pt x="61" y="174"/>
                  </a:cubicBezTo>
                  <a:cubicBezTo>
                    <a:pt x="55" y="168"/>
                    <a:pt x="55" y="168"/>
                    <a:pt x="55" y="168"/>
                  </a:cubicBezTo>
                  <a:cubicBezTo>
                    <a:pt x="33" y="149"/>
                    <a:pt x="18" y="117"/>
                    <a:pt x="18" y="89"/>
                  </a:cubicBezTo>
                  <a:cubicBezTo>
                    <a:pt x="18" y="50"/>
                    <a:pt x="50" y="19"/>
                    <a:pt x="89" y="19"/>
                  </a:cubicBezTo>
                  <a:cubicBezTo>
                    <a:pt x="128" y="19"/>
                    <a:pt x="159" y="50"/>
                    <a:pt x="159" y="89"/>
                  </a:cubicBezTo>
                  <a:cubicBezTo>
                    <a:pt x="159" y="116"/>
                    <a:pt x="145" y="148"/>
                    <a:pt x="125"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49" name="Freeform 382"/>
            <p:cNvSpPr/>
            <p:nvPr/>
          </p:nvSpPr>
          <p:spPr bwMode="auto">
            <a:xfrm>
              <a:off x="7338188" y="3335205"/>
              <a:ext cx="73666" cy="14847"/>
            </a:xfrm>
            <a:custGeom>
              <a:avLst/>
              <a:gdLst>
                <a:gd name="T0" fmla="*/ 98 w 109"/>
                <a:gd name="T1" fmla="*/ 0 h 22"/>
                <a:gd name="T2" fmla="*/ 12 w 109"/>
                <a:gd name="T3" fmla="*/ 0 h 22"/>
                <a:gd name="T4" fmla="*/ 0 w 109"/>
                <a:gd name="T5" fmla="*/ 11 h 22"/>
                <a:gd name="T6" fmla="*/ 12 w 109"/>
                <a:gd name="T7" fmla="*/ 22 h 22"/>
                <a:gd name="T8" fmla="*/ 98 w 109"/>
                <a:gd name="T9" fmla="*/ 22 h 22"/>
                <a:gd name="T10" fmla="*/ 109 w 109"/>
                <a:gd name="T11" fmla="*/ 11 h 22"/>
                <a:gd name="T12" fmla="*/ 98 w 10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9" h="22">
                  <a:moveTo>
                    <a:pt x="98" y="0"/>
                  </a:moveTo>
                  <a:cubicBezTo>
                    <a:pt x="12" y="0"/>
                    <a:pt x="12" y="0"/>
                    <a:pt x="12" y="0"/>
                  </a:cubicBezTo>
                  <a:cubicBezTo>
                    <a:pt x="5" y="0"/>
                    <a:pt x="0" y="5"/>
                    <a:pt x="0" y="11"/>
                  </a:cubicBezTo>
                  <a:cubicBezTo>
                    <a:pt x="0" y="17"/>
                    <a:pt x="5" y="22"/>
                    <a:pt x="12" y="22"/>
                  </a:cubicBezTo>
                  <a:cubicBezTo>
                    <a:pt x="98" y="22"/>
                    <a:pt x="98" y="22"/>
                    <a:pt x="98" y="22"/>
                  </a:cubicBezTo>
                  <a:cubicBezTo>
                    <a:pt x="104" y="22"/>
                    <a:pt x="109" y="17"/>
                    <a:pt x="109" y="11"/>
                  </a:cubicBezTo>
                  <a:cubicBezTo>
                    <a:pt x="109" y="5"/>
                    <a:pt x="104"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0" name="Freeform 383"/>
            <p:cNvSpPr/>
            <p:nvPr/>
          </p:nvSpPr>
          <p:spPr bwMode="auto">
            <a:xfrm>
              <a:off x="7341043" y="3352908"/>
              <a:ext cx="67384" cy="14847"/>
            </a:xfrm>
            <a:custGeom>
              <a:avLst/>
              <a:gdLst>
                <a:gd name="T0" fmla="*/ 90 w 100"/>
                <a:gd name="T1" fmla="*/ 0 h 22"/>
                <a:gd name="T2" fmla="*/ 10 w 100"/>
                <a:gd name="T3" fmla="*/ 0 h 22"/>
                <a:gd name="T4" fmla="*/ 0 w 100"/>
                <a:gd name="T5" fmla="*/ 11 h 22"/>
                <a:gd name="T6" fmla="*/ 10 w 100"/>
                <a:gd name="T7" fmla="*/ 22 h 22"/>
                <a:gd name="T8" fmla="*/ 90 w 100"/>
                <a:gd name="T9" fmla="*/ 22 h 22"/>
                <a:gd name="T10" fmla="*/ 100 w 100"/>
                <a:gd name="T11" fmla="*/ 11 h 22"/>
                <a:gd name="T12" fmla="*/ 90 w 10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0" h="22">
                  <a:moveTo>
                    <a:pt x="90" y="0"/>
                  </a:moveTo>
                  <a:cubicBezTo>
                    <a:pt x="10" y="0"/>
                    <a:pt x="10" y="0"/>
                    <a:pt x="10" y="0"/>
                  </a:cubicBezTo>
                  <a:cubicBezTo>
                    <a:pt x="5" y="0"/>
                    <a:pt x="0" y="5"/>
                    <a:pt x="0" y="11"/>
                  </a:cubicBezTo>
                  <a:cubicBezTo>
                    <a:pt x="0" y="17"/>
                    <a:pt x="5" y="22"/>
                    <a:pt x="10" y="22"/>
                  </a:cubicBezTo>
                  <a:cubicBezTo>
                    <a:pt x="90" y="22"/>
                    <a:pt x="90" y="22"/>
                    <a:pt x="90" y="22"/>
                  </a:cubicBezTo>
                  <a:cubicBezTo>
                    <a:pt x="95" y="22"/>
                    <a:pt x="100" y="17"/>
                    <a:pt x="100" y="11"/>
                  </a:cubicBezTo>
                  <a:cubicBezTo>
                    <a:pt x="100" y="5"/>
                    <a:pt x="95"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1" name="Freeform 384"/>
            <p:cNvSpPr/>
            <p:nvPr/>
          </p:nvSpPr>
          <p:spPr bwMode="auto">
            <a:xfrm>
              <a:off x="7347039" y="3370325"/>
              <a:ext cx="55392" cy="15418"/>
            </a:xfrm>
            <a:custGeom>
              <a:avLst/>
              <a:gdLst>
                <a:gd name="T0" fmla="*/ 74 w 82"/>
                <a:gd name="T1" fmla="*/ 0 h 23"/>
                <a:gd name="T2" fmla="*/ 9 w 82"/>
                <a:gd name="T3" fmla="*/ 0 h 23"/>
                <a:gd name="T4" fmla="*/ 0 w 82"/>
                <a:gd name="T5" fmla="*/ 12 h 23"/>
                <a:gd name="T6" fmla="*/ 9 w 82"/>
                <a:gd name="T7" fmla="*/ 23 h 23"/>
                <a:gd name="T8" fmla="*/ 74 w 82"/>
                <a:gd name="T9" fmla="*/ 23 h 23"/>
                <a:gd name="T10" fmla="*/ 82 w 82"/>
                <a:gd name="T11" fmla="*/ 12 h 23"/>
                <a:gd name="T12" fmla="*/ 74 w 8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2" h="23">
                  <a:moveTo>
                    <a:pt x="74" y="0"/>
                  </a:moveTo>
                  <a:cubicBezTo>
                    <a:pt x="9" y="0"/>
                    <a:pt x="9" y="0"/>
                    <a:pt x="9" y="0"/>
                  </a:cubicBezTo>
                  <a:cubicBezTo>
                    <a:pt x="4" y="0"/>
                    <a:pt x="0" y="5"/>
                    <a:pt x="0" y="12"/>
                  </a:cubicBezTo>
                  <a:cubicBezTo>
                    <a:pt x="0" y="18"/>
                    <a:pt x="4" y="23"/>
                    <a:pt x="9" y="23"/>
                  </a:cubicBezTo>
                  <a:cubicBezTo>
                    <a:pt x="74" y="23"/>
                    <a:pt x="74" y="23"/>
                    <a:pt x="74" y="23"/>
                  </a:cubicBezTo>
                  <a:cubicBezTo>
                    <a:pt x="79" y="23"/>
                    <a:pt x="82" y="18"/>
                    <a:pt x="82" y="12"/>
                  </a:cubicBezTo>
                  <a:cubicBezTo>
                    <a:pt x="82" y="5"/>
                    <a:pt x="79" y="0"/>
                    <a:pt x="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2" name="Freeform 385"/>
            <p:cNvSpPr/>
            <p:nvPr/>
          </p:nvSpPr>
          <p:spPr bwMode="auto">
            <a:xfrm>
              <a:off x="7347039" y="3209003"/>
              <a:ext cx="64243" cy="60817"/>
            </a:xfrm>
            <a:custGeom>
              <a:avLst/>
              <a:gdLst>
                <a:gd name="T0" fmla="*/ 42 w 95"/>
                <a:gd name="T1" fmla="*/ 0 h 90"/>
                <a:gd name="T2" fmla="*/ 0 w 95"/>
                <a:gd name="T3" fmla="*/ 21 h 90"/>
                <a:gd name="T4" fmla="*/ 35 w 95"/>
                <a:gd name="T5" fmla="*/ 8 h 90"/>
                <a:gd name="T6" fmla="*/ 87 w 95"/>
                <a:gd name="T7" fmla="*/ 60 h 90"/>
                <a:gd name="T8" fmla="*/ 77 w 95"/>
                <a:gd name="T9" fmla="*/ 90 h 90"/>
                <a:gd name="T10" fmla="*/ 95 w 95"/>
                <a:gd name="T11" fmla="*/ 51 h 90"/>
                <a:gd name="T12" fmla="*/ 42 w 9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95" h="90">
                  <a:moveTo>
                    <a:pt x="42" y="0"/>
                  </a:moveTo>
                  <a:cubicBezTo>
                    <a:pt x="25" y="0"/>
                    <a:pt x="9" y="8"/>
                    <a:pt x="0" y="21"/>
                  </a:cubicBezTo>
                  <a:cubicBezTo>
                    <a:pt x="9" y="13"/>
                    <a:pt x="21" y="8"/>
                    <a:pt x="35" y="8"/>
                  </a:cubicBezTo>
                  <a:cubicBezTo>
                    <a:pt x="64" y="8"/>
                    <a:pt x="87" y="31"/>
                    <a:pt x="87" y="60"/>
                  </a:cubicBezTo>
                  <a:cubicBezTo>
                    <a:pt x="87" y="71"/>
                    <a:pt x="84" y="81"/>
                    <a:pt x="77" y="90"/>
                  </a:cubicBezTo>
                  <a:cubicBezTo>
                    <a:pt x="88" y="80"/>
                    <a:pt x="95" y="67"/>
                    <a:pt x="95" y="51"/>
                  </a:cubicBezTo>
                  <a:cubicBezTo>
                    <a:pt x="95" y="23"/>
                    <a:pt x="71"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53" name="组合 152"/>
          <p:cNvGrpSpPr/>
          <p:nvPr/>
        </p:nvGrpSpPr>
        <p:grpSpPr>
          <a:xfrm>
            <a:off x="9852881" y="1495494"/>
            <a:ext cx="642719" cy="592465"/>
            <a:chOff x="8242894" y="6020786"/>
            <a:chExt cx="642719" cy="592465"/>
          </a:xfrm>
        </p:grpSpPr>
        <p:sp>
          <p:nvSpPr>
            <p:cNvPr id="154" name="Freeform 388"/>
            <p:cNvSpPr>
              <a:spLocks noEditPoints="1"/>
            </p:cNvSpPr>
            <p:nvPr/>
          </p:nvSpPr>
          <p:spPr bwMode="auto">
            <a:xfrm>
              <a:off x="8360245" y="6386544"/>
              <a:ext cx="123918" cy="125631"/>
            </a:xfrm>
            <a:custGeom>
              <a:avLst/>
              <a:gdLst>
                <a:gd name="T0" fmla="*/ 92 w 184"/>
                <a:gd name="T1" fmla="*/ 186 h 186"/>
                <a:gd name="T2" fmla="*/ 184 w 184"/>
                <a:gd name="T3" fmla="*/ 93 h 186"/>
                <a:gd name="T4" fmla="*/ 92 w 184"/>
                <a:gd name="T5" fmla="*/ 0 h 186"/>
                <a:gd name="T6" fmla="*/ 0 w 184"/>
                <a:gd name="T7" fmla="*/ 93 h 186"/>
                <a:gd name="T8" fmla="*/ 92 w 184"/>
                <a:gd name="T9" fmla="*/ 186 h 186"/>
                <a:gd name="T10" fmla="*/ 84 w 184"/>
                <a:gd name="T11" fmla="*/ 101 h 186"/>
                <a:gd name="T12" fmla="*/ 55 w 184"/>
                <a:gd name="T13" fmla="*/ 71 h 186"/>
                <a:gd name="T14" fmla="*/ 82 w 184"/>
                <a:gd name="T15" fmla="*/ 42 h 186"/>
                <a:gd name="T16" fmla="*/ 82 w 184"/>
                <a:gd name="T17" fmla="*/ 27 h 186"/>
                <a:gd name="T18" fmla="*/ 98 w 184"/>
                <a:gd name="T19" fmla="*/ 27 h 186"/>
                <a:gd name="T20" fmla="*/ 98 w 184"/>
                <a:gd name="T21" fmla="*/ 41 h 186"/>
                <a:gd name="T22" fmla="*/ 122 w 184"/>
                <a:gd name="T23" fmla="*/ 46 h 186"/>
                <a:gd name="T24" fmla="*/ 117 w 184"/>
                <a:gd name="T25" fmla="*/ 65 h 186"/>
                <a:gd name="T26" fmla="*/ 93 w 184"/>
                <a:gd name="T27" fmla="*/ 59 h 186"/>
                <a:gd name="T28" fmla="*/ 79 w 184"/>
                <a:gd name="T29" fmla="*/ 68 h 186"/>
                <a:gd name="T30" fmla="*/ 99 w 184"/>
                <a:gd name="T31" fmla="*/ 82 h 186"/>
                <a:gd name="T32" fmla="*/ 126 w 184"/>
                <a:gd name="T33" fmla="*/ 113 h 186"/>
                <a:gd name="T34" fmla="*/ 97 w 184"/>
                <a:gd name="T35" fmla="*/ 143 h 186"/>
                <a:gd name="T36" fmla="*/ 97 w 184"/>
                <a:gd name="T37" fmla="*/ 160 h 186"/>
                <a:gd name="T38" fmla="*/ 81 w 184"/>
                <a:gd name="T39" fmla="*/ 160 h 186"/>
                <a:gd name="T40" fmla="*/ 81 w 184"/>
                <a:gd name="T41" fmla="*/ 144 h 186"/>
                <a:gd name="T42" fmla="*/ 54 w 184"/>
                <a:gd name="T43" fmla="*/ 137 h 186"/>
                <a:gd name="T44" fmla="*/ 58 w 184"/>
                <a:gd name="T45" fmla="*/ 118 h 186"/>
                <a:gd name="T46" fmla="*/ 86 w 184"/>
                <a:gd name="T47" fmla="*/ 125 h 186"/>
                <a:gd name="T48" fmla="*/ 101 w 184"/>
                <a:gd name="T49" fmla="*/ 115 h 186"/>
                <a:gd name="T50" fmla="*/ 84 w 184"/>
                <a:gd name="T51" fmla="*/ 10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186">
                  <a:moveTo>
                    <a:pt x="92" y="186"/>
                  </a:moveTo>
                  <a:cubicBezTo>
                    <a:pt x="142" y="186"/>
                    <a:pt x="184" y="144"/>
                    <a:pt x="184" y="93"/>
                  </a:cubicBezTo>
                  <a:cubicBezTo>
                    <a:pt x="184" y="42"/>
                    <a:pt x="142" y="0"/>
                    <a:pt x="92" y="0"/>
                  </a:cubicBezTo>
                  <a:cubicBezTo>
                    <a:pt x="41" y="0"/>
                    <a:pt x="0" y="42"/>
                    <a:pt x="0" y="93"/>
                  </a:cubicBezTo>
                  <a:cubicBezTo>
                    <a:pt x="0" y="144"/>
                    <a:pt x="41" y="186"/>
                    <a:pt x="92" y="186"/>
                  </a:cubicBezTo>
                  <a:close/>
                  <a:moveTo>
                    <a:pt x="84" y="101"/>
                  </a:moveTo>
                  <a:cubicBezTo>
                    <a:pt x="66" y="95"/>
                    <a:pt x="55" y="87"/>
                    <a:pt x="55" y="71"/>
                  </a:cubicBezTo>
                  <a:cubicBezTo>
                    <a:pt x="55" y="57"/>
                    <a:pt x="65" y="46"/>
                    <a:pt x="82" y="42"/>
                  </a:cubicBezTo>
                  <a:cubicBezTo>
                    <a:pt x="82" y="27"/>
                    <a:pt x="82" y="27"/>
                    <a:pt x="82" y="27"/>
                  </a:cubicBezTo>
                  <a:cubicBezTo>
                    <a:pt x="98" y="27"/>
                    <a:pt x="98" y="27"/>
                    <a:pt x="98" y="27"/>
                  </a:cubicBezTo>
                  <a:cubicBezTo>
                    <a:pt x="98" y="41"/>
                    <a:pt x="98" y="41"/>
                    <a:pt x="98" y="41"/>
                  </a:cubicBezTo>
                  <a:cubicBezTo>
                    <a:pt x="109" y="41"/>
                    <a:pt x="116" y="44"/>
                    <a:pt x="122" y="46"/>
                  </a:cubicBezTo>
                  <a:cubicBezTo>
                    <a:pt x="117" y="65"/>
                    <a:pt x="117" y="65"/>
                    <a:pt x="117" y="65"/>
                  </a:cubicBezTo>
                  <a:cubicBezTo>
                    <a:pt x="113" y="63"/>
                    <a:pt x="105" y="59"/>
                    <a:pt x="93" y="59"/>
                  </a:cubicBezTo>
                  <a:cubicBezTo>
                    <a:pt x="83" y="59"/>
                    <a:pt x="79" y="64"/>
                    <a:pt x="79" y="68"/>
                  </a:cubicBezTo>
                  <a:cubicBezTo>
                    <a:pt x="79" y="74"/>
                    <a:pt x="85" y="77"/>
                    <a:pt x="99" y="82"/>
                  </a:cubicBezTo>
                  <a:cubicBezTo>
                    <a:pt x="119" y="89"/>
                    <a:pt x="126" y="98"/>
                    <a:pt x="126" y="113"/>
                  </a:cubicBezTo>
                  <a:cubicBezTo>
                    <a:pt x="126" y="128"/>
                    <a:pt x="116" y="140"/>
                    <a:pt x="97" y="143"/>
                  </a:cubicBezTo>
                  <a:cubicBezTo>
                    <a:pt x="97" y="160"/>
                    <a:pt x="97" y="160"/>
                    <a:pt x="97" y="160"/>
                  </a:cubicBezTo>
                  <a:cubicBezTo>
                    <a:pt x="81" y="160"/>
                    <a:pt x="81" y="160"/>
                    <a:pt x="81" y="160"/>
                  </a:cubicBezTo>
                  <a:cubicBezTo>
                    <a:pt x="81" y="144"/>
                    <a:pt x="81" y="144"/>
                    <a:pt x="81" y="144"/>
                  </a:cubicBezTo>
                  <a:cubicBezTo>
                    <a:pt x="70" y="144"/>
                    <a:pt x="60" y="141"/>
                    <a:pt x="54" y="137"/>
                  </a:cubicBezTo>
                  <a:cubicBezTo>
                    <a:pt x="58" y="118"/>
                    <a:pt x="58" y="118"/>
                    <a:pt x="58" y="118"/>
                  </a:cubicBezTo>
                  <a:cubicBezTo>
                    <a:pt x="65" y="122"/>
                    <a:pt x="75" y="125"/>
                    <a:pt x="86" y="125"/>
                  </a:cubicBezTo>
                  <a:cubicBezTo>
                    <a:pt x="95" y="125"/>
                    <a:pt x="101" y="122"/>
                    <a:pt x="101" y="115"/>
                  </a:cubicBezTo>
                  <a:cubicBezTo>
                    <a:pt x="101" y="109"/>
                    <a:pt x="96" y="105"/>
                    <a:pt x="84" y="101"/>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5" name="Freeform 389"/>
            <p:cNvSpPr>
              <a:spLocks noEditPoints="1"/>
            </p:cNvSpPr>
            <p:nvPr/>
          </p:nvSpPr>
          <p:spPr bwMode="auto">
            <a:xfrm>
              <a:off x="8242894" y="6328011"/>
              <a:ext cx="292093" cy="285240"/>
            </a:xfrm>
            <a:custGeom>
              <a:avLst/>
              <a:gdLst>
                <a:gd name="T0" fmla="*/ 433 w 433"/>
                <a:gd name="T1" fmla="*/ 423 h 423"/>
                <a:gd name="T2" fmla="*/ 433 w 433"/>
                <a:gd name="T3" fmla="*/ 0 h 423"/>
                <a:gd name="T4" fmla="*/ 0 w 433"/>
                <a:gd name="T5" fmla="*/ 0 h 423"/>
                <a:gd name="T6" fmla="*/ 433 w 433"/>
                <a:gd name="T7" fmla="*/ 423 h 423"/>
                <a:gd name="T8" fmla="*/ 266 w 433"/>
                <a:gd name="T9" fmla="*/ 58 h 423"/>
                <a:gd name="T10" fmla="*/ 387 w 433"/>
                <a:gd name="T11" fmla="*/ 180 h 423"/>
                <a:gd name="T12" fmla="*/ 266 w 433"/>
                <a:gd name="T13" fmla="*/ 302 h 423"/>
                <a:gd name="T14" fmla="*/ 145 w 433"/>
                <a:gd name="T15" fmla="*/ 180 h 423"/>
                <a:gd name="T16" fmla="*/ 266 w 433"/>
                <a:gd name="T17" fmla="*/ 5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23">
                  <a:moveTo>
                    <a:pt x="433" y="423"/>
                  </a:moveTo>
                  <a:cubicBezTo>
                    <a:pt x="433" y="0"/>
                    <a:pt x="433" y="0"/>
                    <a:pt x="433" y="0"/>
                  </a:cubicBezTo>
                  <a:cubicBezTo>
                    <a:pt x="0" y="0"/>
                    <a:pt x="0" y="0"/>
                    <a:pt x="0" y="0"/>
                  </a:cubicBezTo>
                  <a:cubicBezTo>
                    <a:pt x="15" y="229"/>
                    <a:pt x="201" y="412"/>
                    <a:pt x="433" y="423"/>
                  </a:cubicBezTo>
                  <a:close/>
                  <a:moveTo>
                    <a:pt x="266" y="58"/>
                  </a:moveTo>
                  <a:cubicBezTo>
                    <a:pt x="332" y="58"/>
                    <a:pt x="387" y="113"/>
                    <a:pt x="387" y="180"/>
                  </a:cubicBezTo>
                  <a:cubicBezTo>
                    <a:pt x="387" y="247"/>
                    <a:pt x="332" y="302"/>
                    <a:pt x="266" y="302"/>
                  </a:cubicBezTo>
                  <a:cubicBezTo>
                    <a:pt x="199" y="302"/>
                    <a:pt x="145" y="247"/>
                    <a:pt x="145" y="180"/>
                  </a:cubicBezTo>
                  <a:cubicBezTo>
                    <a:pt x="145" y="113"/>
                    <a:pt x="199" y="58"/>
                    <a:pt x="266" y="5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6" name="Freeform 390"/>
            <p:cNvSpPr/>
            <p:nvPr/>
          </p:nvSpPr>
          <p:spPr bwMode="auto">
            <a:xfrm>
              <a:off x="8696024" y="6020786"/>
              <a:ext cx="189589" cy="270107"/>
            </a:xfrm>
            <a:custGeom>
              <a:avLst/>
              <a:gdLst>
                <a:gd name="T0" fmla="*/ 166 w 664"/>
                <a:gd name="T1" fmla="*/ 946 h 946"/>
                <a:gd name="T2" fmla="*/ 501 w 664"/>
                <a:gd name="T3" fmla="*/ 946 h 946"/>
                <a:gd name="T4" fmla="*/ 501 w 664"/>
                <a:gd name="T5" fmla="*/ 438 h 946"/>
                <a:gd name="T6" fmla="*/ 664 w 664"/>
                <a:gd name="T7" fmla="*/ 438 h 946"/>
                <a:gd name="T8" fmla="*/ 338 w 664"/>
                <a:gd name="T9" fmla="*/ 0 h 946"/>
                <a:gd name="T10" fmla="*/ 0 w 664"/>
                <a:gd name="T11" fmla="*/ 438 h 946"/>
                <a:gd name="T12" fmla="*/ 166 w 664"/>
                <a:gd name="T13" fmla="*/ 438 h 946"/>
                <a:gd name="T14" fmla="*/ 166 w 664"/>
                <a:gd name="T15" fmla="*/ 946 h 9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6">
                  <a:moveTo>
                    <a:pt x="166" y="946"/>
                  </a:moveTo>
                  <a:lnTo>
                    <a:pt x="501" y="946"/>
                  </a:lnTo>
                  <a:lnTo>
                    <a:pt x="501" y="438"/>
                  </a:lnTo>
                  <a:lnTo>
                    <a:pt x="664" y="438"/>
                  </a:lnTo>
                  <a:lnTo>
                    <a:pt x="338" y="0"/>
                  </a:lnTo>
                  <a:lnTo>
                    <a:pt x="0" y="438"/>
                  </a:lnTo>
                  <a:lnTo>
                    <a:pt x="166" y="438"/>
                  </a:lnTo>
                  <a:lnTo>
                    <a:pt x="166" y="94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7" name="Freeform 391"/>
            <p:cNvSpPr/>
            <p:nvPr/>
          </p:nvSpPr>
          <p:spPr bwMode="auto">
            <a:xfrm>
              <a:off x="8525565" y="6088455"/>
              <a:ext cx="189589" cy="203580"/>
            </a:xfrm>
            <a:custGeom>
              <a:avLst/>
              <a:gdLst>
                <a:gd name="T0" fmla="*/ 498 w 664"/>
                <a:gd name="T1" fmla="*/ 713 h 713"/>
                <a:gd name="T2" fmla="*/ 498 w 664"/>
                <a:gd name="T3" fmla="*/ 437 h 713"/>
                <a:gd name="T4" fmla="*/ 664 w 664"/>
                <a:gd name="T5" fmla="*/ 437 h 713"/>
                <a:gd name="T6" fmla="*/ 338 w 664"/>
                <a:gd name="T7" fmla="*/ 0 h 713"/>
                <a:gd name="T8" fmla="*/ 0 w 664"/>
                <a:gd name="T9" fmla="*/ 437 h 713"/>
                <a:gd name="T10" fmla="*/ 165 w 664"/>
                <a:gd name="T11" fmla="*/ 437 h 713"/>
                <a:gd name="T12" fmla="*/ 165 w 664"/>
                <a:gd name="T13" fmla="*/ 713 h 713"/>
                <a:gd name="T14" fmla="*/ 498 w 664"/>
                <a:gd name="T15" fmla="*/ 713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713">
                  <a:moveTo>
                    <a:pt x="498" y="713"/>
                  </a:moveTo>
                  <a:lnTo>
                    <a:pt x="498" y="437"/>
                  </a:lnTo>
                  <a:lnTo>
                    <a:pt x="664" y="437"/>
                  </a:lnTo>
                  <a:lnTo>
                    <a:pt x="338" y="0"/>
                  </a:lnTo>
                  <a:lnTo>
                    <a:pt x="0" y="437"/>
                  </a:lnTo>
                  <a:lnTo>
                    <a:pt x="165" y="437"/>
                  </a:lnTo>
                  <a:lnTo>
                    <a:pt x="165" y="713"/>
                  </a:lnTo>
                  <a:lnTo>
                    <a:pt x="498" y="713"/>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8" name="Freeform 392"/>
            <p:cNvSpPr/>
            <p:nvPr/>
          </p:nvSpPr>
          <p:spPr bwMode="auto">
            <a:xfrm>
              <a:off x="8337118" y="6147844"/>
              <a:ext cx="189589" cy="145047"/>
            </a:xfrm>
            <a:custGeom>
              <a:avLst/>
              <a:gdLst>
                <a:gd name="T0" fmla="*/ 166 w 664"/>
                <a:gd name="T1" fmla="*/ 508 h 508"/>
                <a:gd name="T2" fmla="*/ 501 w 664"/>
                <a:gd name="T3" fmla="*/ 508 h 508"/>
                <a:gd name="T4" fmla="*/ 501 w 664"/>
                <a:gd name="T5" fmla="*/ 437 h 508"/>
                <a:gd name="T6" fmla="*/ 664 w 664"/>
                <a:gd name="T7" fmla="*/ 437 h 508"/>
                <a:gd name="T8" fmla="*/ 338 w 664"/>
                <a:gd name="T9" fmla="*/ 0 h 508"/>
                <a:gd name="T10" fmla="*/ 0 w 664"/>
                <a:gd name="T11" fmla="*/ 437 h 508"/>
                <a:gd name="T12" fmla="*/ 166 w 664"/>
                <a:gd name="T13" fmla="*/ 437 h 508"/>
                <a:gd name="T14" fmla="*/ 166 w 664"/>
                <a:gd name="T15" fmla="*/ 508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508">
                  <a:moveTo>
                    <a:pt x="166" y="508"/>
                  </a:moveTo>
                  <a:lnTo>
                    <a:pt x="501" y="508"/>
                  </a:lnTo>
                  <a:lnTo>
                    <a:pt x="501" y="437"/>
                  </a:lnTo>
                  <a:lnTo>
                    <a:pt x="664" y="437"/>
                  </a:lnTo>
                  <a:lnTo>
                    <a:pt x="338" y="0"/>
                  </a:lnTo>
                  <a:lnTo>
                    <a:pt x="0" y="437"/>
                  </a:lnTo>
                  <a:lnTo>
                    <a:pt x="166" y="437"/>
                  </a:lnTo>
                  <a:lnTo>
                    <a:pt x="166" y="50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59" name="Freeform 393"/>
            <p:cNvSpPr>
              <a:spLocks noEditPoints="1"/>
            </p:cNvSpPr>
            <p:nvPr/>
          </p:nvSpPr>
          <p:spPr bwMode="auto">
            <a:xfrm>
              <a:off x="8721150" y="6403390"/>
              <a:ext cx="68241" cy="68812"/>
            </a:xfrm>
            <a:custGeom>
              <a:avLst/>
              <a:gdLst>
                <a:gd name="T0" fmla="*/ 50 w 101"/>
                <a:gd name="T1" fmla="*/ 102 h 102"/>
                <a:gd name="T2" fmla="*/ 101 w 101"/>
                <a:gd name="T3" fmla="*/ 51 h 102"/>
                <a:gd name="T4" fmla="*/ 50 w 101"/>
                <a:gd name="T5" fmla="*/ 0 h 102"/>
                <a:gd name="T6" fmla="*/ 0 w 101"/>
                <a:gd name="T7" fmla="*/ 51 h 102"/>
                <a:gd name="T8" fmla="*/ 50 w 101"/>
                <a:gd name="T9" fmla="*/ 102 h 102"/>
                <a:gd name="T10" fmla="*/ 46 w 101"/>
                <a:gd name="T11" fmla="*/ 55 h 102"/>
                <a:gd name="T12" fmla="*/ 30 w 101"/>
                <a:gd name="T13" fmla="*/ 39 h 102"/>
                <a:gd name="T14" fmla="*/ 45 w 101"/>
                <a:gd name="T15" fmla="*/ 23 h 102"/>
                <a:gd name="T16" fmla="*/ 45 w 101"/>
                <a:gd name="T17" fmla="*/ 14 h 102"/>
                <a:gd name="T18" fmla="*/ 54 w 101"/>
                <a:gd name="T19" fmla="*/ 14 h 102"/>
                <a:gd name="T20" fmla="*/ 54 w 101"/>
                <a:gd name="T21" fmla="*/ 22 h 102"/>
                <a:gd name="T22" fmla="*/ 67 w 101"/>
                <a:gd name="T23" fmla="*/ 25 h 102"/>
                <a:gd name="T24" fmla="*/ 64 w 101"/>
                <a:gd name="T25" fmla="*/ 35 h 102"/>
                <a:gd name="T26" fmla="*/ 51 w 101"/>
                <a:gd name="T27" fmla="*/ 32 h 102"/>
                <a:gd name="T28" fmla="*/ 44 w 101"/>
                <a:gd name="T29" fmla="*/ 37 h 102"/>
                <a:gd name="T30" fmla="*/ 55 w 101"/>
                <a:gd name="T31" fmla="*/ 45 h 102"/>
                <a:gd name="T32" fmla="*/ 69 w 101"/>
                <a:gd name="T33" fmla="*/ 62 h 102"/>
                <a:gd name="T34" fmla="*/ 54 w 101"/>
                <a:gd name="T35" fmla="*/ 78 h 102"/>
                <a:gd name="T36" fmla="*/ 54 w 101"/>
                <a:gd name="T37" fmla="*/ 87 h 102"/>
                <a:gd name="T38" fmla="*/ 45 w 101"/>
                <a:gd name="T39" fmla="*/ 87 h 102"/>
                <a:gd name="T40" fmla="*/ 45 w 101"/>
                <a:gd name="T41" fmla="*/ 79 h 102"/>
                <a:gd name="T42" fmla="*/ 29 w 101"/>
                <a:gd name="T43" fmla="*/ 75 h 102"/>
                <a:gd name="T44" fmla="*/ 32 w 101"/>
                <a:gd name="T45" fmla="*/ 64 h 102"/>
                <a:gd name="T46" fmla="*/ 47 w 101"/>
                <a:gd name="T47" fmla="*/ 68 h 102"/>
                <a:gd name="T48" fmla="*/ 56 w 101"/>
                <a:gd name="T49" fmla="*/ 63 h 102"/>
                <a:gd name="T50" fmla="*/ 46 w 101"/>
                <a:gd name="T5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102">
                  <a:moveTo>
                    <a:pt x="50" y="102"/>
                  </a:moveTo>
                  <a:cubicBezTo>
                    <a:pt x="78" y="102"/>
                    <a:pt x="101" y="79"/>
                    <a:pt x="101" y="51"/>
                  </a:cubicBezTo>
                  <a:cubicBezTo>
                    <a:pt x="101" y="23"/>
                    <a:pt x="78" y="0"/>
                    <a:pt x="50" y="0"/>
                  </a:cubicBezTo>
                  <a:cubicBezTo>
                    <a:pt x="23" y="0"/>
                    <a:pt x="0" y="23"/>
                    <a:pt x="0" y="51"/>
                  </a:cubicBezTo>
                  <a:cubicBezTo>
                    <a:pt x="0" y="79"/>
                    <a:pt x="23" y="102"/>
                    <a:pt x="50" y="102"/>
                  </a:cubicBezTo>
                  <a:close/>
                  <a:moveTo>
                    <a:pt x="46" y="55"/>
                  </a:moveTo>
                  <a:cubicBezTo>
                    <a:pt x="37" y="52"/>
                    <a:pt x="30" y="47"/>
                    <a:pt x="30" y="39"/>
                  </a:cubicBezTo>
                  <a:cubicBezTo>
                    <a:pt x="30" y="31"/>
                    <a:pt x="36" y="25"/>
                    <a:pt x="45" y="23"/>
                  </a:cubicBezTo>
                  <a:cubicBezTo>
                    <a:pt x="45" y="14"/>
                    <a:pt x="45" y="14"/>
                    <a:pt x="45" y="14"/>
                  </a:cubicBezTo>
                  <a:cubicBezTo>
                    <a:pt x="54" y="14"/>
                    <a:pt x="54" y="14"/>
                    <a:pt x="54" y="14"/>
                  </a:cubicBezTo>
                  <a:cubicBezTo>
                    <a:pt x="54" y="22"/>
                    <a:pt x="54" y="22"/>
                    <a:pt x="54" y="22"/>
                  </a:cubicBezTo>
                  <a:cubicBezTo>
                    <a:pt x="60" y="22"/>
                    <a:pt x="64" y="24"/>
                    <a:pt x="67" y="25"/>
                  </a:cubicBezTo>
                  <a:cubicBezTo>
                    <a:pt x="64" y="35"/>
                    <a:pt x="64" y="35"/>
                    <a:pt x="64" y="35"/>
                  </a:cubicBezTo>
                  <a:cubicBezTo>
                    <a:pt x="62" y="34"/>
                    <a:pt x="58" y="32"/>
                    <a:pt x="51" y="32"/>
                  </a:cubicBezTo>
                  <a:cubicBezTo>
                    <a:pt x="46" y="32"/>
                    <a:pt x="44" y="35"/>
                    <a:pt x="44" y="37"/>
                  </a:cubicBezTo>
                  <a:cubicBezTo>
                    <a:pt x="44" y="40"/>
                    <a:pt x="47" y="42"/>
                    <a:pt x="55" y="45"/>
                  </a:cubicBezTo>
                  <a:cubicBezTo>
                    <a:pt x="65" y="49"/>
                    <a:pt x="69" y="53"/>
                    <a:pt x="69" y="62"/>
                  </a:cubicBezTo>
                  <a:cubicBezTo>
                    <a:pt x="69" y="70"/>
                    <a:pt x="64" y="76"/>
                    <a:pt x="54" y="78"/>
                  </a:cubicBezTo>
                  <a:cubicBezTo>
                    <a:pt x="54" y="87"/>
                    <a:pt x="54" y="87"/>
                    <a:pt x="54" y="87"/>
                  </a:cubicBezTo>
                  <a:cubicBezTo>
                    <a:pt x="45" y="87"/>
                    <a:pt x="45" y="87"/>
                    <a:pt x="45" y="87"/>
                  </a:cubicBezTo>
                  <a:cubicBezTo>
                    <a:pt x="45" y="79"/>
                    <a:pt x="45" y="79"/>
                    <a:pt x="45" y="79"/>
                  </a:cubicBezTo>
                  <a:cubicBezTo>
                    <a:pt x="39" y="79"/>
                    <a:pt x="33" y="77"/>
                    <a:pt x="29" y="75"/>
                  </a:cubicBezTo>
                  <a:cubicBezTo>
                    <a:pt x="32" y="64"/>
                    <a:pt x="32" y="64"/>
                    <a:pt x="32" y="64"/>
                  </a:cubicBezTo>
                  <a:cubicBezTo>
                    <a:pt x="36" y="67"/>
                    <a:pt x="41" y="68"/>
                    <a:pt x="47" y="68"/>
                  </a:cubicBezTo>
                  <a:cubicBezTo>
                    <a:pt x="52" y="68"/>
                    <a:pt x="56" y="66"/>
                    <a:pt x="56" y="63"/>
                  </a:cubicBezTo>
                  <a:cubicBezTo>
                    <a:pt x="56" y="59"/>
                    <a:pt x="53" y="57"/>
                    <a:pt x="46" y="5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0" name="Freeform 394"/>
            <p:cNvSpPr>
              <a:spLocks noEditPoints="1"/>
            </p:cNvSpPr>
            <p:nvPr/>
          </p:nvSpPr>
          <p:spPr bwMode="auto">
            <a:xfrm>
              <a:off x="8613221" y="6346856"/>
              <a:ext cx="88228" cy="89084"/>
            </a:xfrm>
            <a:custGeom>
              <a:avLst/>
              <a:gdLst>
                <a:gd name="T0" fmla="*/ 65 w 131"/>
                <a:gd name="T1" fmla="*/ 132 h 132"/>
                <a:gd name="T2" fmla="*/ 131 w 131"/>
                <a:gd name="T3" fmla="*/ 66 h 132"/>
                <a:gd name="T4" fmla="*/ 65 w 131"/>
                <a:gd name="T5" fmla="*/ 0 h 132"/>
                <a:gd name="T6" fmla="*/ 0 w 131"/>
                <a:gd name="T7" fmla="*/ 66 h 132"/>
                <a:gd name="T8" fmla="*/ 65 w 131"/>
                <a:gd name="T9" fmla="*/ 132 h 132"/>
                <a:gd name="T10" fmla="*/ 60 w 131"/>
                <a:gd name="T11" fmla="*/ 72 h 132"/>
                <a:gd name="T12" fmla="*/ 39 w 131"/>
                <a:gd name="T13" fmla="*/ 51 h 132"/>
                <a:gd name="T14" fmla="*/ 59 w 131"/>
                <a:gd name="T15" fmla="*/ 30 h 132"/>
                <a:gd name="T16" fmla="*/ 59 w 131"/>
                <a:gd name="T17" fmla="*/ 19 h 132"/>
                <a:gd name="T18" fmla="*/ 70 w 131"/>
                <a:gd name="T19" fmla="*/ 19 h 132"/>
                <a:gd name="T20" fmla="*/ 70 w 131"/>
                <a:gd name="T21" fmla="*/ 29 h 132"/>
                <a:gd name="T22" fmla="*/ 87 w 131"/>
                <a:gd name="T23" fmla="*/ 33 h 132"/>
                <a:gd name="T24" fmla="*/ 83 w 131"/>
                <a:gd name="T25" fmla="*/ 46 h 132"/>
                <a:gd name="T26" fmla="*/ 67 w 131"/>
                <a:gd name="T27" fmla="*/ 42 h 132"/>
                <a:gd name="T28" fmla="*/ 57 w 131"/>
                <a:gd name="T29" fmla="*/ 49 h 132"/>
                <a:gd name="T30" fmla="*/ 71 w 131"/>
                <a:gd name="T31" fmla="*/ 59 h 132"/>
                <a:gd name="T32" fmla="*/ 90 w 131"/>
                <a:gd name="T33" fmla="*/ 80 h 132"/>
                <a:gd name="T34" fmla="*/ 69 w 131"/>
                <a:gd name="T35" fmla="*/ 102 h 132"/>
                <a:gd name="T36" fmla="*/ 69 w 131"/>
                <a:gd name="T37" fmla="*/ 114 h 132"/>
                <a:gd name="T38" fmla="*/ 58 w 131"/>
                <a:gd name="T39" fmla="*/ 114 h 132"/>
                <a:gd name="T40" fmla="*/ 58 w 131"/>
                <a:gd name="T41" fmla="*/ 103 h 132"/>
                <a:gd name="T42" fmla="*/ 38 w 131"/>
                <a:gd name="T43" fmla="*/ 98 h 132"/>
                <a:gd name="T44" fmla="*/ 42 w 131"/>
                <a:gd name="T45" fmla="*/ 84 h 132"/>
                <a:gd name="T46" fmla="*/ 61 w 131"/>
                <a:gd name="T47" fmla="*/ 89 h 132"/>
                <a:gd name="T48" fmla="*/ 72 w 131"/>
                <a:gd name="T49" fmla="*/ 82 h 132"/>
                <a:gd name="T50" fmla="*/ 60 w 131"/>
                <a:gd name="T5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32">
                  <a:moveTo>
                    <a:pt x="65" y="132"/>
                  </a:moveTo>
                  <a:cubicBezTo>
                    <a:pt x="101" y="132"/>
                    <a:pt x="131" y="103"/>
                    <a:pt x="131" y="66"/>
                  </a:cubicBezTo>
                  <a:cubicBezTo>
                    <a:pt x="131" y="30"/>
                    <a:pt x="101" y="0"/>
                    <a:pt x="65" y="0"/>
                  </a:cubicBezTo>
                  <a:cubicBezTo>
                    <a:pt x="29" y="0"/>
                    <a:pt x="0" y="30"/>
                    <a:pt x="0" y="66"/>
                  </a:cubicBezTo>
                  <a:cubicBezTo>
                    <a:pt x="0" y="103"/>
                    <a:pt x="29" y="132"/>
                    <a:pt x="65" y="132"/>
                  </a:cubicBezTo>
                  <a:close/>
                  <a:moveTo>
                    <a:pt x="60" y="72"/>
                  </a:moveTo>
                  <a:cubicBezTo>
                    <a:pt x="48" y="68"/>
                    <a:pt x="39" y="62"/>
                    <a:pt x="39" y="51"/>
                  </a:cubicBezTo>
                  <a:cubicBezTo>
                    <a:pt x="39" y="41"/>
                    <a:pt x="46" y="33"/>
                    <a:pt x="59" y="30"/>
                  </a:cubicBezTo>
                  <a:cubicBezTo>
                    <a:pt x="59" y="19"/>
                    <a:pt x="59" y="19"/>
                    <a:pt x="59" y="19"/>
                  </a:cubicBezTo>
                  <a:cubicBezTo>
                    <a:pt x="70" y="19"/>
                    <a:pt x="70" y="19"/>
                    <a:pt x="70" y="19"/>
                  </a:cubicBezTo>
                  <a:cubicBezTo>
                    <a:pt x="70" y="29"/>
                    <a:pt x="70" y="29"/>
                    <a:pt x="70" y="29"/>
                  </a:cubicBezTo>
                  <a:cubicBezTo>
                    <a:pt x="78" y="30"/>
                    <a:pt x="83" y="31"/>
                    <a:pt x="87" y="33"/>
                  </a:cubicBezTo>
                  <a:cubicBezTo>
                    <a:pt x="83" y="46"/>
                    <a:pt x="83" y="46"/>
                    <a:pt x="83" y="46"/>
                  </a:cubicBezTo>
                  <a:cubicBezTo>
                    <a:pt x="81" y="45"/>
                    <a:pt x="75" y="42"/>
                    <a:pt x="67" y="42"/>
                  </a:cubicBezTo>
                  <a:cubicBezTo>
                    <a:pt x="59" y="42"/>
                    <a:pt x="57" y="46"/>
                    <a:pt x="57" y="49"/>
                  </a:cubicBezTo>
                  <a:cubicBezTo>
                    <a:pt x="57" y="53"/>
                    <a:pt x="61" y="55"/>
                    <a:pt x="71" y="59"/>
                  </a:cubicBezTo>
                  <a:cubicBezTo>
                    <a:pt x="85" y="64"/>
                    <a:pt x="90" y="70"/>
                    <a:pt x="90" y="80"/>
                  </a:cubicBezTo>
                  <a:cubicBezTo>
                    <a:pt x="90" y="91"/>
                    <a:pt x="83" y="100"/>
                    <a:pt x="69" y="102"/>
                  </a:cubicBezTo>
                  <a:cubicBezTo>
                    <a:pt x="69" y="114"/>
                    <a:pt x="69" y="114"/>
                    <a:pt x="69" y="114"/>
                  </a:cubicBezTo>
                  <a:cubicBezTo>
                    <a:pt x="58" y="114"/>
                    <a:pt x="58" y="114"/>
                    <a:pt x="58" y="114"/>
                  </a:cubicBezTo>
                  <a:cubicBezTo>
                    <a:pt x="58" y="103"/>
                    <a:pt x="58" y="103"/>
                    <a:pt x="58" y="103"/>
                  </a:cubicBezTo>
                  <a:cubicBezTo>
                    <a:pt x="50" y="102"/>
                    <a:pt x="43" y="100"/>
                    <a:pt x="38" y="98"/>
                  </a:cubicBezTo>
                  <a:cubicBezTo>
                    <a:pt x="42" y="84"/>
                    <a:pt x="42" y="84"/>
                    <a:pt x="42" y="84"/>
                  </a:cubicBezTo>
                  <a:cubicBezTo>
                    <a:pt x="47" y="87"/>
                    <a:pt x="53" y="89"/>
                    <a:pt x="61" y="89"/>
                  </a:cubicBezTo>
                  <a:cubicBezTo>
                    <a:pt x="68" y="89"/>
                    <a:pt x="72" y="87"/>
                    <a:pt x="72" y="82"/>
                  </a:cubicBezTo>
                  <a:cubicBezTo>
                    <a:pt x="72" y="78"/>
                    <a:pt x="69" y="75"/>
                    <a:pt x="60" y="72"/>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1" name="Freeform 395"/>
            <p:cNvSpPr>
              <a:spLocks noEditPoints="1"/>
            </p:cNvSpPr>
            <p:nvPr/>
          </p:nvSpPr>
          <p:spPr bwMode="auto">
            <a:xfrm>
              <a:off x="8617790" y="6475628"/>
              <a:ext cx="68241" cy="68812"/>
            </a:xfrm>
            <a:custGeom>
              <a:avLst/>
              <a:gdLst>
                <a:gd name="T0" fmla="*/ 51 w 101"/>
                <a:gd name="T1" fmla="*/ 0 h 102"/>
                <a:gd name="T2" fmla="*/ 0 w 101"/>
                <a:gd name="T3" fmla="*/ 51 h 102"/>
                <a:gd name="T4" fmla="*/ 51 w 101"/>
                <a:gd name="T5" fmla="*/ 102 h 102"/>
                <a:gd name="T6" fmla="*/ 101 w 101"/>
                <a:gd name="T7" fmla="*/ 51 h 102"/>
                <a:gd name="T8" fmla="*/ 51 w 101"/>
                <a:gd name="T9" fmla="*/ 0 h 102"/>
                <a:gd name="T10" fmla="*/ 54 w 101"/>
                <a:gd name="T11" fmla="*/ 78 h 102"/>
                <a:gd name="T12" fmla="*/ 54 w 101"/>
                <a:gd name="T13" fmla="*/ 87 h 102"/>
                <a:gd name="T14" fmla="*/ 45 w 101"/>
                <a:gd name="T15" fmla="*/ 87 h 102"/>
                <a:gd name="T16" fmla="*/ 45 w 101"/>
                <a:gd name="T17" fmla="*/ 79 h 102"/>
                <a:gd name="T18" fmla="*/ 30 w 101"/>
                <a:gd name="T19" fmla="*/ 75 h 102"/>
                <a:gd name="T20" fmla="*/ 33 w 101"/>
                <a:gd name="T21" fmla="*/ 64 h 102"/>
                <a:gd name="T22" fmla="*/ 47 w 101"/>
                <a:gd name="T23" fmla="*/ 68 h 102"/>
                <a:gd name="T24" fmla="*/ 56 w 101"/>
                <a:gd name="T25" fmla="*/ 63 h 102"/>
                <a:gd name="T26" fmla="*/ 47 w 101"/>
                <a:gd name="T27" fmla="*/ 55 h 102"/>
                <a:gd name="T28" fmla="*/ 30 w 101"/>
                <a:gd name="T29" fmla="*/ 39 h 102"/>
                <a:gd name="T30" fmla="*/ 46 w 101"/>
                <a:gd name="T31" fmla="*/ 23 h 102"/>
                <a:gd name="T32" fmla="*/ 46 w 101"/>
                <a:gd name="T33" fmla="*/ 14 h 102"/>
                <a:gd name="T34" fmla="*/ 54 w 101"/>
                <a:gd name="T35" fmla="*/ 14 h 102"/>
                <a:gd name="T36" fmla="*/ 54 w 101"/>
                <a:gd name="T37" fmla="*/ 22 h 102"/>
                <a:gd name="T38" fmla="*/ 67 w 101"/>
                <a:gd name="T39" fmla="*/ 25 h 102"/>
                <a:gd name="T40" fmla="*/ 65 w 101"/>
                <a:gd name="T41" fmla="*/ 35 h 102"/>
                <a:gd name="T42" fmla="*/ 52 w 101"/>
                <a:gd name="T43" fmla="*/ 32 h 102"/>
                <a:gd name="T44" fmla="*/ 44 w 101"/>
                <a:gd name="T45" fmla="*/ 37 h 102"/>
                <a:gd name="T46" fmla="*/ 55 w 101"/>
                <a:gd name="T47" fmla="*/ 45 h 102"/>
                <a:gd name="T48" fmla="*/ 70 w 101"/>
                <a:gd name="T49" fmla="*/ 61 h 102"/>
                <a:gd name="T50" fmla="*/ 54 w 101"/>
                <a:gd name="T51"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102">
                  <a:moveTo>
                    <a:pt x="51" y="0"/>
                  </a:moveTo>
                  <a:cubicBezTo>
                    <a:pt x="23" y="0"/>
                    <a:pt x="0" y="22"/>
                    <a:pt x="0" y="51"/>
                  </a:cubicBezTo>
                  <a:cubicBezTo>
                    <a:pt x="0" y="79"/>
                    <a:pt x="23" y="102"/>
                    <a:pt x="51" y="102"/>
                  </a:cubicBezTo>
                  <a:cubicBezTo>
                    <a:pt x="79" y="102"/>
                    <a:pt x="101" y="79"/>
                    <a:pt x="101" y="51"/>
                  </a:cubicBezTo>
                  <a:cubicBezTo>
                    <a:pt x="101" y="22"/>
                    <a:pt x="79" y="0"/>
                    <a:pt x="51" y="0"/>
                  </a:cubicBezTo>
                  <a:close/>
                  <a:moveTo>
                    <a:pt x="54" y="78"/>
                  </a:moveTo>
                  <a:cubicBezTo>
                    <a:pt x="54" y="87"/>
                    <a:pt x="54" y="87"/>
                    <a:pt x="54" y="87"/>
                  </a:cubicBezTo>
                  <a:cubicBezTo>
                    <a:pt x="45" y="87"/>
                    <a:pt x="45" y="87"/>
                    <a:pt x="45" y="87"/>
                  </a:cubicBezTo>
                  <a:cubicBezTo>
                    <a:pt x="45" y="79"/>
                    <a:pt x="45" y="79"/>
                    <a:pt x="45" y="79"/>
                  </a:cubicBezTo>
                  <a:cubicBezTo>
                    <a:pt x="39" y="78"/>
                    <a:pt x="33" y="77"/>
                    <a:pt x="30" y="75"/>
                  </a:cubicBezTo>
                  <a:cubicBezTo>
                    <a:pt x="33" y="64"/>
                    <a:pt x="33" y="64"/>
                    <a:pt x="33" y="64"/>
                  </a:cubicBezTo>
                  <a:cubicBezTo>
                    <a:pt x="36" y="66"/>
                    <a:pt x="42" y="68"/>
                    <a:pt x="47" y="68"/>
                  </a:cubicBezTo>
                  <a:cubicBezTo>
                    <a:pt x="53" y="68"/>
                    <a:pt x="56" y="66"/>
                    <a:pt x="56" y="63"/>
                  </a:cubicBezTo>
                  <a:cubicBezTo>
                    <a:pt x="56" y="59"/>
                    <a:pt x="53" y="57"/>
                    <a:pt x="47" y="55"/>
                  </a:cubicBezTo>
                  <a:cubicBezTo>
                    <a:pt x="37" y="52"/>
                    <a:pt x="30" y="47"/>
                    <a:pt x="30" y="39"/>
                  </a:cubicBezTo>
                  <a:cubicBezTo>
                    <a:pt x="30" y="31"/>
                    <a:pt x="36" y="24"/>
                    <a:pt x="46" y="23"/>
                  </a:cubicBezTo>
                  <a:cubicBezTo>
                    <a:pt x="46" y="14"/>
                    <a:pt x="46" y="14"/>
                    <a:pt x="46" y="14"/>
                  </a:cubicBezTo>
                  <a:cubicBezTo>
                    <a:pt x="54" y="14"/>
                    <a:pt x="54" y="14"/>
                    <a:pt x="54" y="14"/>
                  </a:cubicBezTo>
                  <a:cubicBezTo>
                    <a:pt x="54" y="22"/>
                    <a:pt x="54" y="22"/>
                    <a:pt x="54" y="22"/>
                  </a:cubicBezTo>
                  <a:cubicBezTo>
                    <a:pt x="60" y="22"/>
                    <a:pt x="64" y="23"/>
                    <a:pt x="67" y="25"/>
                  </a:cubicBezTo>
                  <a:cubicBezTo>
                    <a:pt x="65" y="35"/>
                    <a:pt x="65" y="35"/>
                    <a:pt x="65" y="35"/>
                  </a:cubicBezTo>
                  <a:cubicBezTo>
                    <a:pt x="63" y="34"/>
                    <a:pt x="58" y="32"/>
                    <a:pt x="52" y="32"/>
                  </a:cubicBezTo>
                  <a:cubicBezTo>
                    <a:pt x="46" y="32"/>
                    <a:pt x="44" y="34"/>
                    <a:pt x="44" y="37"/>
                  </a:cubicBezTo>
                  <a:cubicBezTo>
                    <a:pt x="44" y="40"/>
                    <a:pt x="47" y="42"/>
                    <a:pt x="55" y="45"/>
                  </a:cubicBezTo>
                  <a:cubicBezTo>
                    <a:pt x="66" y="48"/>
                    <a:pt x="70" y="53"/>
                    <a:pt x="70" y="61"/>
                  </a:cubicBezTo>
                  <a:cubicBezTo>
                    <a:pt x="70" y="69"/>
                    <a:pt x="64" y="76"/>
                    <a:pt x="54" y="7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2" name="Freeform 396"/>
            <p:cNvSpPr>
              <a:spLocks noEditPoints="1"/>
            </p:cNvSpPr>
            <p:nvPr/>
          </p:nvSpPr>
          <p:spPr bwMode="auto">
            <a:xfrm>
              <a:off x="8576103" y="6328011"/>
              <a:ext cx="281243" cy="284669"/>
            </a:xfrm>
            <a:custGeom>
              <a:avLst/>
              <a:gdLst>
                <a:gd name="T0" fmla="*/ 0 w 417"/>
                <a:gd name="T1" fmla="*/ 422 h 422"/>
                <a:gd name="T2" fmla="*/ 417 w 417"/>
                <a:gd name="T3" fmla="*/ 0 h 422"/>
                <a:gd name="T4" fmla="*/ 0 w 417"/>
                <a:gd name="T5" fmla="*/ 0 h 422"/>
                <a:gd name="T6" fmla="*/ 0 w 417"/>
                <a:gd name="T7" fmla="*/ 422 h 422"/>
                <a:gd name="T8" fmla="*/ 113 w 417"/>
                <a:gd name="T9" fmla="*/ 337 h 422"/>
                <a:gd name="T10" fmla="*/ 46 w 417"/>
                <a:gd name="T11" fmla="*/ 270 h 422"/>
                <a:gd name="T12" fmla="*/ 113 w 417"/>
                <a:gd name="T13" fmla="*/ 203 h 422"/>
                <a:gd name="T14" fmla="*/ 179 w 417"/>
                <a:gd name="T15" fmla="*/ 270 h 422"/>
                <a:gd name="T16" fmla="*/ 113 w 417"/>
                <a:gd name="T17" fmla="*/ 337 h 422"/>
                <a:gd name="T18" fmla="*/ 265 w 417"/>
                <a:gd name="T19" fmla="*/ 96 h 422"/>
                <a:gd name="T20" fmla="*/ 332 w 417"/>
                <a:gd name="T21" fmla="*/ 163 h 422"/>
                <a:gd name="T22" fmla="*/ 265 w 417"/>
                <a:gd name="T23" fmla="*/ 230 h 422"/>
                <a:gd name="T24" fmla="*/ 199 w 417"/>
                <a:gd name="T25" fmla="*/ 163 h 422"/>
                <a:gd name="T26" fmla="*/ 265 w 417"/>
                <a:gd name="T27" fmla="*/ 96 h 422"/>
                <a:gd name="T28" fmla="*/ 120 w 417"/>
                <a:gd name="T29" fmla="*/ 8 h 422"/>
                <a:gd name="T30" fmla="*/ 206 w 417"/>
                <a:gd name="T31" fmla="*/ 94 h 422"/>
                <a:gd name="T32" fmla="*/ 120 w 417"/>
                <a:gd name="T33" fmla="*/ 181 h 422"/>
                <a:gd name="T34" fmla="*/ 34 w 417"/>
                <a:gd name="T35" fmla="*/ 94 h 422"/>
                <a:gd name="T36" fmla="*/ 120 w 417"/>
                <a:gd name="T37" fmla="*/ 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22">
                  <a:moveTo>
                    <a:pt x="0" y="422"/>
                  </a:moveTo>
                  <a:cubicBezTo>
                    <a:pt x="224" y="404"/>
                    <a:pt x="402" y="224"/>
                    <a:pt x="417" y="0"/>
                  </a:cubicBezTo>
                  <a:cubicBezTo>
                    <a:pt x="0" y="0"/>
                    <a:pt x="0" y="0"/>
                    <a:pt x="0" y="0"/>
                  </a:cubicBezTo>
                  <a:lnTo>
                    <a:pt x="0" y="422"/>
                  </a:lnTo>
                  <a:close/>
                  <a:moveTo>
                    <a:pt x="113" y="337"/>
                  </a:moveTo>
                  <a:cubicBezTo>
                    <a:pt x="76" y="337"/>
                    <a:pt x="46" y="307"/>
                    <a:pt x="46" y="270"/>
                  </a:cubicBezTo>
                  <a:cubicBezTo>
                    <a:pt x="46" y="233"/>
                    <a:pt x="76" y="203"/>
                    <a:pt x="113" y="203"/>
                  </a:cubicBezTo>
                  <a:cubicBezTo>
                    <a:pt x="150" y="203"/>
                    <a:pt x="179" y="233"/>
                    <a:pt x="179" y="270"/>
                  </a:cubicBezTo>
                  <a:cubicBezTo>
                    <a:pt x="179" y="307"/>
                    <a:pt x="150" y="337"/>
                    <a:pt x="113" y="337"/>
                  </a:cubicBezTo>
                  <a:close/>
                  <a:moveTo>
                    <a:pt x="265" y="96"/>
                  </a:moveTo>
                  <a:cubicBezTo>
                    <a:pt x="302" y="96"/>
                    <a:pt x="332" y="126"/>
                    <a:pt x="332" y="163"/>
                  </a:cubicBezTo>
                  <a:cubicBezTo>
                    <a:pt x="332" y="200"/>
                    <a:pt x="302" y="230"/>
                    <a:pt x="265" y="230"/>
                  </a:cubicBezTo>
                  <a:cubicBezTo>
                    <a:pt x="229" y="230"/>
                    <a:pt x="199" y="200"/>
                    <a:pt x="199" y="163"/>
                  </a:cubicBezTo>
                  <a:cubicBezTo>
                    <a:pt x="199" y="126"/>
                    <a:pt x="229" y="96"/>
                    <a:pt x="265" y="96"/>
                  </a:cubicBezTo>
                  <a:close/>
                  <a:moveTo>
                    <a:pt x="120" y="8"/>
                  </a:moveTo>
                  <a:cubicBezTo>
                    <a:pt x="168" y="8"/>
                    <a:pt x="206" y="47"/>
                    <a:pt x="206" y="94"/>
                  </a:cubicBezTo>
                  <a:cubicBezTo>
                    <a:pt x="206" y="142"/>
                    <a:pt x="168" y="181"/>
                    <a:pt x="120" y="181"/>
                  </a:cubicBezTo>
                  <a:cubicBezTo>
                    <a:pt x="73" y="181"/>
                    <a:pt x="34" y="142"/>
                    <a:pt x="34" y="94"/>
                  </a:cubicBezTo>
                  <a:cubicBezTo>
                    <a:pt x="34" y="47"/>
                    <a:pt x="73" y="8"/>
                    <a:pt x="120" y="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63" name="组合 162"/>
          <p:cNvGrpSpPr/>
          <p:nvPr/>
        </p:nvGrpSpPr>
        <p:grpSpPr>
          <a:xfrm>
            <a:off x="4685436" y="5033159"/>
            <a:ext cx="599033" cy="623874"/>
            <a:chOff x="4445240" y="4337972"/>
            <a:chExt cx="599033" cy="623874"/>
          </a:xfrm>
          <a:solidFill>
            <a:schemeClr val="bg1"/>
          </a:solidFill>
        </p:grpSpPr>
        <p:sp>
          <p:nvSpPr>
            <p:cNvPr id="164" name="Freeform 399"/>
            <p:cNvSpPr/>
            <p:nvPr/>
          </p:nvSpPr>
          <p:spPr bwMode="auto">
            <a:xfrm>
              <a:off x="4445240" y="4357388"/>
              <a:ext cx="599033" cy="598462"/>
            </a:xfrm>
            <a:custGeom>
              <a:avLst/>
              <a:gdLst>
                <a:gd name="T0" fmla="*/ 1092 w 2098"/>
                <a:gd name="T1" fmla="*/ 1007 h 2096"/>
                <a:gd name="T2" fmla="*/ 1092 w 2098"/>
                <a:gd name="T3" fmla="*/ 0 h 2096"/>
                <a:gd name="T4" fmla="*/ 1007 w 2098"/>
                <a:gd name="T5" fmla="*/ 0 h 2096"/>
                <a:gd name="T6" fmla="*/ 1007 w 2098"/>
                <a:gd name="T7" fmla="*/ 1007 h 2096"/>
                <a:gd name="T8" fmla="*/ 0 w 2098"/>
                <a:gd name="T9" fmla="*/ 1007 h 2096"/>
                <a:gd name="T10" fmla="*/ 0 w 2098"/>
                <a:gd name="T11" fmla="*/ 1090 h 2096"/>
                <a:gd name="T12" fmla="*/ 1007 w 2098"/>
                <a:gd name="T13" fmla="*/ 1090 h 2096"/>
                <a:gd name="T14" fmla="*/ 1007 w 2098"/>
                <a:gd name="T15" fmla="*/ 2096 h 2096"/>
                <a:gd name="T16" fmla="*/ 1092 w 2098"/>
                <a:gd name="T17" fmla="*/ 2096 h 2096"/>
                <a:gd name="T18" fmla="*/ 1092 w 2098"/>
                <a:gd name="T19" fmla="*/ 1090 h 2096"/>
                <a:gd name="T20" fmla="*/ 2098 w 2098"/>
                <a:gd name="T21" fmla="*/ 1090 h 2096"/>
                <a:gd name="T22" fmla="*/ 2098 w 2098"/>
                <a:gd name="T23" fmla="*/ 1007 h 2096"/>
                <a:gd name="T24" fmla="*/ 1092 w 2098"/>
                <a:gd name="T25" fmla="*/ 1007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8" h="2096">
                  <a:moveTo>
                    <a:pt x="1092" y="1007"/>
                  </a:moveTo>
                  <a:lnTo>
                    <a:pt x="1092" y="0"/>
                  </a:lnTo>
                  <a:lnTo>
                    <a:pt x="1007" y="0"/>
                  </a:lnTo>
                  <a:lnTo>
                    <a:pt x="1007" y="1007"/>
                  </a:lnTo>
                  <a:lnTo>
                    <a:pt x="0" y="1007"/>
                  </a:lnTo>
                  <a:lnTo>
                    <a:pt x="0" y="1090"/>
                  </a:lnTo>
                  <a:lnTo>
                    <a:pt x="1007" y="1090"/>
                  </a:lnTo>
                  <a:lnTo>
                    <a:pt x="1007" y="2096"/>
                  </a:lnTo>
                  <a:lnTo>
                    <a:pt x="1092" y="2096"/>
                  </a:lnTo>
                  <a:lnTo>
                    <a:pt x="1092" y="1090"/>
                  </a:lnTo>
                  <a:lnTo>
                    <a:pt x="2098" y="1090"/>
                  </a:lnTo>
                  <a:lnTo>
                    <a:pt x="2098" y="1007"/>
                  </a:lnTo>
                  <a:lnTo>
                    <a:pt x="1092" y="10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5" name="Freeform 400"/>
            <p:cNvSpPr/>
            <p:nvPr/>
          </p:nvSpPr>
          <p:spPr bwMode="auto">
            <a:xfrm>
              <a:off x="4478932" y="4337972"/>
              <a:ext cx="189589" cy="269822"/>
            </a:xfrm>
            <a:custGeom>
              <a:avLst/>
              <a:gdLst>
                <a:gd name="T0" fmla="*/ 166 w 664"/>
                <a:gd name="T1" fmla="*/ 945 h 945"/>
                <a:gd name="T2" fmla="*/ 499 w 664"/>
                <a:gd name="T3" fmla="*/ 945 h 945"/>
                <a:gd name="T4" fmla="*/ 499 w 664"/>
                <a:gd name="T5" fmla="*/ 434 h 945"/>
                <a:gd name="T6" fmla="*/ 664 w 664"/>
                <a:gd name="T7" fmla="*/ 434 h 945"/>
                <a:gd name="T8" fmla="*/ 338 w 664"/>
                <a:gd name="T9" fmla="*/ 0 h 945"/>
                <a:gd name="T10" fmla="*/ 0 w 664"/>
                <a:gd name="T11" fmla="*/ 434 h 945"/>
                <a:gd name="T12" fmla="*/ 166 w 664"/>
                <a:gd name="T13" fmla="*/ 434 h 945"/>
                <a:gd name="T14" fmla="*/ 166 w 664"/>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166" y="945"/>
                  </a:moveTo>
                  <a:lnTo>
                    <a:pt x="499" y="945"/>
                  </a:lnTo>
                  <a:lnTo>
                    <a:pt x="499" y="434"/>
                  </a:lnTo>
                  <a:lnTo>
                    <a:pt x="664" y="434"/>
                  </a:lnTo>
                  <a:lnTo>
                    <a:pt x="338" y="0"/>
                  </a:lnTo>
                  <a:lnTo>
                    <a:pt x="0" y="434"/>
                  </a:lnTo>
                  <a:lnTo>
                    <a:pt x="166" y="434"/>
                  </a:lnTo>
                  <a:lnTo>
                    <a:pt x="166" y="9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6" name="Freeform 401"/>
            <p:cNvSpPr/>
            <p:nvPr/>
          </p:nvSpPr>
          <p:spPr bwMode="auto">
            <a:xfrm>
              <a:off x="4817565" y="4692024"/>
              <a:ext cx="189589" cy="269822"/>
            </a:xfrm>
            <a:custGeom>
              <a:avLst/>
              <a:gdLst>
                <a:gd name="T0" fmla="*/ 499 w 664"/>
                <a:gd name="T1" fmla="*/ 0 h 945"/>
                <a:gd name="T2" fmla="*/ 163 w 664"/>
                <a:gd name="T3" fmla="*/ 0 h 945"/>
                <a:gd name="T4" fmla="*/ 163 w 664"/>
                <a:gd name="T5" fmla="*/ 511 h 945"/>
                <a:gd name="T6" fmla="*/ 0 w 664"/>
                <a:gd name="T7" fmla="*/ 511 h 945"/>
                <a:gd name="T8" fmla="*/ 326 w 664"/>
                <a:gd name="T9" fmla="*/ 945 h 945"/>
                <a:gd name="T10" fmla="*/ 664 w 664"/>
                <a:gd name="T11" fmla="*/ 511 h 945"/>
                <a:gd name="T12" fmla="*/ 499 w 664"/>
                <a:gd name="T13" fmla="*/ 511 h 945"/>
                <a:gd name="T14" fmla="*/ 499 w 664"/>
                <a:gd name="T15" fmla="*/ 0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499" y="0"/>
                  </a:moveTo>
                  <a:lnTo>
                    <a:pt x="163" y="0"/>
                  </a:lnTo>
                  <a:lnTo>
                    <a:pt x="163" y="511"/>
                  </a:lnTo>
                  <a:lnTo>
                    <a:pt x="0" y="511"/>
                  </a:lnTo>
                  <a:lnTo>
                    <a:pt x="326" y="945"/>
                  </a:lnTo>
                  <a:lnTo>
                    <a:pt x="664" y="511"/>
                  </a:lnTo>
                  <a:lnTo>
                    <a:pt x="499" y="511"/>
                  </a:lnTo>
                  <a:lnTo>
                    <a:pt x="4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7" name="Freeform 402"/>
            <p:cNvSpPr>
              <a:spLocks noEditPoints="1"/>
            </p:cNvSpPr>
            <p:nvPr/>
          </p:nvSpPr>
          <p:spPr bwMode="auto">
            <a:xfrm>
              <a:off x="4790726" y="4357388"/>
              <a:ext cx="242983" cy="236986"/>
            </a:xfrm>
            <a:custGeom>
              <a:avLst/>
              <a:gdLst>
                <a:gd name="T0" fmla="*/ 52 w 360"/>
                <a:gd name="T1" fmla="*/ 259 h 351"/>
                <a:gd name="T2" fmla="*/ 31 w 360"/>
                <a:gd name="T3" fmla="*/ 279 h 351"/>
                <a:gd name="T4" fmla="*/ 77 w 360"/>
                <a:gd name="T5" fmla="*/ 325 h 351"/>
                <a:gd name="T6" fmla="*/ 97 w 360"/>
                <a:gd name="T7" fmla="*/ 304 h 351"/>
                <a:gd name="T8" fmla="*/ 147 w 360"/>
                <a:gd name="T9" fmla="*/ 325 h 351"/>
                <a:gd name="T10" fmla="*/ 147 w 360"/>
                <a:gd name="T11" fmla="*/ 351 h 351"/>
                <a:gd name="T12" fmla="*/ 211 w 360"/>
                <a:gd name="T13" fmla="*/ 351 h 351"/>
                <a:gd name="T14" fmla="*/ 211 w 360"/>
                <a:gd name="T15" fmla="*/ 326 h 351"/>
                <a:gd name="T16" fmla="*/ 264 w 360"/>
                <a:gd name="T17" fmla="*/ 305 h 351"/>
                <a:gd name="T18" fmla="*/ 284 w 360"/>
                <a:gd name="T19" fmla="*/ 324 h 351"/>
                <a:gd name="T20" fmla="*/ 329 w 360"/>
                <a:gd name="T21" fmla="*/ 279 h 351"/>
                <a:gd name="T22" fmla="*/ 310 w 360"/>
                <a:gd name="T23" fmla="*/ 260 h 351"/>
                <a:gd name="T24" fmla="*/ 332 w 360"/>
                <a:gd name="T25" fmla="*/ 208 h 351"/>
                <a:gd name="T26" fmla="*/ 360 w 360"/>
                <a:gd name="T27" fmla="*/ 208 h 351"/>
                <a:gd name="T28" fmla="*/ 360 w 360"/>
                <a:gd name="T29" fmla="*/ 144 h 351"/>
                <a:gd name="T30" fmla="*/ 333 w 360"/>
                <a:gd name="T31" fmla="*/ 144 h 351"/>
                <a:gd name="T32" fmla="*/ 311 w 360"/>
                <a:gd name="T33" fmla="*/ 91 h 351"/>
                <a:gd name="T34" fmla="*/ 331 w 360"/>
                <a:gd name="T35" fmla="*/ 70 h 351"/>
                <a:gd name="T36" fmla="*/ 286 w 360"/>
                <a:gd name="T37" fmla="*/ 25 h 351"/>
                <a:gd name="T38" fmla="*/ 265 w 360"/>
                <a:gd name="T39" fmla="*/ 46 h 351"/>
                <a:gd name="T40" fmla="*/ 211 w 360"/>
                <a:gd name="T41" fmla="*/ 24 h 351"/>
                <a:gd name="T42" fmla="*/ 211 w 360"/>
                <a:gd name="T43" fmla="*/ 0 h 351"/>
                <a:gd name="T44" fmla="*/ 147 w 360"/>
                <a:gd name="T45" fmla="*/ 0 h 351"/>
                <a:gd name="T46" fmla="*/ 147 w 360"/>
                <a:gd name="T47" fmla="*/ 25 h 351"/>
                <a:gd name="T48" fmla="*/ 96 w 360"/>
                <a:gd name="T49" fmla="*/ 46 h 351"/>
                <a:gd name="T50" fmla="*/ 75 w 360"/>
                <a:gd name="T51" fmla="*/ 24 h 351"/>
                <a:gd name="T52" fmla="*/ 29 w 360"/>
                <a:gd name="T53" fmla="*/ 70 h 351"/>
                <a:gd name="T54" fmla="*/ 51 w 360"/>
                <a:gd name="T55" fmla="*/ 91 h 351"/>
                <a:gd name="T56" fmla="*/ 29 w 360"/>
                <a:gd name="T57" fmla="*/ 144 h 351"/>
                <a:gd name="T58" fmla="*/ 0 w 360"/>
                <a:gd name="T59" fmla="*/ 144 h 351"/>
                <a:gd name="T60" fmla="*/ 0 w 360"/>
                <a:gd name="T61" fmla="*/ 208 h 351"/>
                <a:gd name="T62" fmla="*/ 30 w 360"/>
                <a:gd name="T63" fmla="*/ 208 h 351"/>
                <a:gd name="T64" fmla="*/ 52 w 360"/>
                <a:gd name="T65" fmla="*/ 259 h 351"/>
                <a:gd name="T66" fmla="*/ 181 w 360"/>
                <a:gd name="T67" fmla="*/ 66 h 351"/>
                <a:gd name="T68" fmla="*/ 291 w 360"/>
                <a:gd name="T69" fmla="*/ 175 h 351"/>
                <a:gd name="T70" fmla="*/ 181 w 360"/>
                <a:gd name="T71" fmla="*/ 284 h 351"/>
                <a:gd name="T72" fmla="*/ 71 w 360"/>
                <a:gd name="T73" fmla="*/ 175 h 351"/>
                <a:gd name="T74" fmla="*/ 181 w 360"/>
                <a:gd name="T75" fmla="*/ 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351">
                  <a:moveTo>
                    <a:pt x="52" y="259"/>
                  </a:moveTo>
                  <a:cubicBezTo>
                    <a:pt x="31" y="279"/>
                    <a:pt x="31" y="279"/>
                    <a:pt x="31" y="279"/>
                  </a:cubicBezTo>
                  <a:cubicBezTo>
                    <a:pt x="77" y="325"/>
                    <a:pt x="77" y="325"/>
                    <a:pt x="77" y="325"/>
                  </a:cubicBezTo>
                  <a:cubicBezTo>
                    <a:pt x="97" y="304"/>
                    <a:pt x="97" y="304"/>
                    <a:pt x="97" y="304"/>
                  </a:cubicBezTo>
                  <a:cubicBezTo>
                    <a:pt x="112" y="314"/>
                    <a:pt x="129" y="321"/>
                    <a:pt x="147" y="325"/>
                  </a:cubicBezTo>
                  <a:cubicBezTo>
                    <a:pt x="147" y="351"/>
                    <a:pt x="147" y="351"/>
                    <a:pt x="147" y="351"/>
                  </a:cubicBezTo>
                  <a:cubicBezTo>
                    <a:pt x="211" y="351"/>
                    <a:pt x="211" y="351"/>
                    <a:pt x="211" y="351"/>
                  </a:cubicBezTo>
                  <a:cubicBezTo>
                    <a:pt x="211" y="326"/>
                    <a:pt x="211" y="326"/>
                    <a:pt x="211" y="326"/>
                  </a:cubicBezTo>
                  <a:cubicBezTo>
                    <a:pt x="230" y="322"/>
                    <a:pt x="248" y="315"/>
                    <a:pt x="264" y="305"/>
                  </a:cubicBezTo>
                  <a:cubicBezTo>
                    <a:pt x="284" y="324"/>
                    <a:pt x="284" y="324"/>
                    <a:pt x="284" y="324"/>
                  </a:cubicBezTo>
                  <a:cubicBezTo>
                    <a:pt x="329" y="279"/>
                    <a:pt x="329" y="279"/>
                    <a:pt x="329" y="279"/>
                  </a:cubicBezTo>
                  <a:cubicBezTo>
                    <a:pt x="310" y="260"/>
                    <a:pt x="310" y="260"/>
                    <a:pt x="310" y="260"/>
                  </a:cubicBezTo>
                  <a:cubicBezTo>
                    <a:pt x="320" y="244"/>
                    <a:pt x="328" y="227"/>
                    <a:pt x="332" y="208"/>
                  </a:cubicBezTo>
                  <a:cubicBezTo>
                    <a:pt x="360" y="208"/>
                    <a:pt x="360" y="208"/>
                    <a:pt x="360" y="208"/>
                  </a:cubicBezTo>
                  <a:cubicBezTo>
                    <a:pt x="360" y="144"/>
                    <a:pt x="360" y="144"/>
                    <a:pt x="360" y="144"/>
                  </a:cubicBezTo>
                  <a:cubicBezTo>
                    <a:pt x="333" y="144"/>
                    <a:pt x="333" y="144"/>
                    <a:pt x="333" y="144"/>
                  </a:cubicBezTo>
                  <a:cubicBezTo>
                    <a:pt x="329" y="125"/>
                    <a:pt x="321" y="107"/>
                    <a:pt x="311" y="91"/>
                  </a:cubicBezTo>
                  <a:cubicBezTo>
                    <a:pt x="331" y="70"/>
                    <a:pt x="331" y="70"/>
                    <a:pt x="331" y="70"/>
                  </a:cubicBezTo>
                  <a:cubicBezTo>
                    <a:pt x="286" y="25"/>
                    <a:pt x="286" y="25"/>
                    <a:pt x="286" y="25"/>
                  </a:cubicBezTo>
                  <a:cubicBezTo>
                    <a:pt x="265" y="46"/>
                    <a:pt x="265" y="46"/>
                    <a:pt x="265" y="46"/>
                  </a:cubicBezTo>
                  <a:cubicBezTo>
                    <a:pt x="249" y="35"/>
                    <a:pt x="231" y="28"/>
                    <a:pt x="211" y="24"/>
                  </a:cubicBezTo>
                  <a:cubicBezTo>
                    <a:pt x="211" y="0"/>
                    <a:pt x="211" y="0"/>
                    <a:pt x="211" y="0"/>
                  </a:cubicBezTo>
                  <a:cubicBezTo>
                    <a:pt x="147" y="0"/>
                    <a:pt x="147" y="0"/>
                    <a:pt x="147" y="0"/>
                  </a:cubicBezTo>
                  <a:cubicBezTo>
                    <a:pt x="147" y="25"/>
                    <a:pt x="147" y="25"/>
                    <a:pt x="147" y="25"/>
                  </a:cubicBezTo>
                  <a:cubicBezTo>
                    <a:pt x="129" y="29"/>
                    <a:pt x="112" y="36"/>
                    <a:pt x="96" y="46"/>
                  </a:cubicBezTo>
                  <a:cubicBezTo>
                    <a:pt x="75" y="24"/>
                    <a:pt x="75" y="24"/>
                    <a:pt x="75" y="24"/>
                  </a:cubicBezTo>
                  <a:cubicBezTo>
                    <a:pt x="29" y="70"/>
                    <a:pt x="29" y="70"/>
                    <a:pt x="29" y="70"/>
                  </a:cubicBezTo>
                  <a:cubicBezTo>
                    <a:pt x="51" y="91"/>
                    <a:pt x="51" y="91"/>
                    <a:pt x="51" y="91"/>
                  </a:cubicBezTo>
                  <a:cubicBezTo>
                    <a:pt x="41" y="107"/>
                    <a:pt x="33" y="125"/>
                    <a:pt x="29" y="144"/>
                  </a:cubicBezTo>
                  <a:cubicBezTo>
                    <a:pt x="0" y="144"/>
                    <a:pt x="0" y="144"/>
                    <a:pt x="0" y="144"/>
                  </a:cubicBezTo>
                  <a:cubicBezTo>
                    <a:pt x="0" y="208"/>
                    <a:pt x="0" y="208"/>
                    <a:pt x="0" y="208"/>
                  </a:cubicBezTo>
                  <a:cubicBezTo>
                    <a:pt x="30" y="208"/>
                    <a:pt x="30" y="208"/>
                    <a:pt x="30" y="208"/>
                  </a:cubicBezTo>
                  <a:cubicBezTo>
                    <a:pt x="34" y="227"/>
                    <a:pt x="41" y="244"/>
                    <a:pt x="52" y="259"/>
                  </a:cubicBezTo>
                  <a:close/>
                  <a:moveTo>
                    <a:pt x="181" y="66"/>
                  </a:moveTo>
                  <a:cubicBezTo>
                    <a:pt x="242" y="66"/>
                    <a:pt x="291" y="115"/>
                    <a:pt x="291" y="175"/>
                  </a:cubicBezTo>
                  <a:cubicBezTo>
                    <a:pt x="291" y="235"/>
                    <a:pt x="242" y="284"/>
                    <a:pt x="181" y="284"/>
                  </a:cubicBezTo>
                  <a:cubicBezTo>
                    <a:pt x="120" y="284"/>
                    <a:pt x="71" y="235"/>
                    <a:pt x="71" y="175"/>
                  </a:cubicBezTo>
                  <a:cubicBezTo>
                    <a:pt x="71" y="115"/>
                    <a:pt x="120" y="66"/>
                    <a:pt x="18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8" name="Freeform 403"/>
            <p:cNvSpPr>
              <a:spLocks noEditPoints="1"/>
            </p:cNvSpPr>
            <p:nvPr/>
          </p:nvSpPr>
          <p:spPr bwMode="auto">
            <a:xfrm>
              <a:off x="4856111" y="4420203"/>
              <a:ext cx="112783" cy="111355"/>
            </a:xfrm>
            <a:custGeom>
              <a:avLst/>
              <a:gdLst>
                <a:gd name="T0" fmla="*/ 83 w 167"/>
                <a:gd name="T1" fmla="*/ 165 h 165"/>
                <a:gd name="T2" fmla="*/ 167 w 167"/>
                <a:gd name="T3" fmla="*/ 82 h 165"/>
                <a:gd name="T4" fmla="*/ 83 w 167"/>
                <a:gd name="T5" fmla="*/ 0 h 165"/>
                <a:gd name="T6" fmla="*/ 0 w 167"/>
                <a:gd name="T7" fmla="*/ 82 h 165"/>
                <a:gd name="T8" fmla="*/ 83 w 167"/>
                <a:gd name="T9" fmla="*/ 165 h 165"/>
                <a:gd name="T10" fmla="*/ 83 w 167"/>
                <a:gd name="T11" fmla="*/ 26 h 165"/>
                <a:gd name="T12" fmla="*/ 140 w 167"/>
                <a:gd name="T13" fmla="*/ 82 h 165"/>
                <a:gd name="T14" fmla="*/ 83 w 167"/>
                <a:gd name="T15" fmla="*/ 138 h 165"/>
                <a:gd name="T16" fmla="*/ 27 w 167"/>
                <a:gd name="T17" fmla="*/ 82 h 165"/>
                <a:gd name="T18" fmla="*/ 83 w 167"/>
                <a:gd name="T19" fmla="*/ 2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5">
                  <a:moveTo>
                    <a:pt x="83" y="165"/>
                  </a:moveTo>
                  <a:cubicBezTo>
                    <a:pt x="129" y="165"/>
                    <a:pt x="167" y="128"/>
                    <a:pt x="167" y="82"/>
                  </a:cubicBezTo>
                  <a:cubicBezTo>
                    <a:pt x="167" y="37"/>
                    <a:pt x="129" y="0"/>
                    <a:pt x="83" y="0"/>
                  </a:cubicBezTo>
                  <a:cubicBezTo>
                    <a:pt x="37" y="0"/>
                    <a:pt x="0" y="37"/>
                    <a:pt x="0" y="82"/>
                  </a:cubicBezTo>
                  <a:cubicBezTo>
                    <a:pt x="0" y="128"/>
                    <a:pt x="37" y="165"/>
                    <a:pt x="83" y="165"/>
                  </a:cubicBezTo>
                  <a:close/>
                  <a:moveTo>
                    <a:pt x="83" y="26"/>
                  </a:moveTo>
                  <a:cubicBezTo>
                    <a:pt x="114" y="26"/>
                    <a:pt x="140" y="51"/>
                    <a:pt x="140" y="82"/>
                  </a:cubicBezTo>
                  <a:cubicBezTo>
                    <a:pt x="140" y="113"/>
                    <a:pt x="114" y="138"/>
                    <a:pt x="83" y="138"/>
                  </a:cubicBezTo>
                  <a:cubicBezTo>
                    <a:pt x="52" y="138"/>
                    <a:pt x="27" y="113"/>
                    <a:pt x="27" y="82"/>
                  </a:cubicBezTo>
                  <a:cubicBezTo>
                    <a:pt x="27" y="51"/>
                    <a:pt x="52" y="26"/>
                    <a:pt x="8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69" name="Oval 404"/>
            <p:cNvSpPr>
              <a:spLocks noChangeArrowheads="1"/>
            </p:cNvSpPr>
            <p:nvPr/>
          </p:nvSpPr>
          <p:spPr bwMode="auto">
            <a:xfrm>
              <a:off x="4891802" y="4455894"/>
              <a:ext cx="40545" cy="391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0" name="Freeform 405"/>
            <p:cNvSpPr/>
            <p:nvPr/>
          </p:nvSpPr>
          <p:spPr bwMode="auto">
            <a:xfrm>
              <a:off x="4525472" y="4677177"/>
              <a:ext cx="107358" cy="117351"/>
            </a:xfrm>
            <a:custGeom>
              <a:avLst/>
              <a:gdLst>
                <a:gd name="T0" fmla="*/ 22 w 159"/>
                <a:gd name="T1" fmla="*/ 115 h 174"/>
                <a:gd name="T2" fmla="*/ 81 w 159"/>
                <a:gd name="T3" fmla="*/ 174 h 174"/>
                <a:gd name="T4" fmla="*/ 138 w 159"/>
                <a:gd name="T5" fmla="*/ 115 h 174"/>
                <a:gd name="T6" fmla="*/ 155 w 159"/>
                <a:gd name="T7" fmla="*/ 96 h 174"/>
                <a:gd name="T8" fmla="*/ 146 w 159"/>
                <a:gd name="T9" fmla="*/ 67 h 174"/>
                <a:gd name="T10" fmla="*/ 79 w 159"/>
                <a:gd name="T11" fmla="*/ 0 h 174"/>
                <a:gd name="T12" fmla="*/ 13 w 159"/>
                <a:gd name="T13" fmla="*/ 67 h 174"/>
                <a:gd name="T14" fmla="*/ 4 w 159"/>
                <a:gd name="T15" fmla="*/ 96 h 174"/>
                <a:gd name="T16" fmla="*/ 22 w 159"/>
                <a:gd name="T1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74">
                  <a:moveTo>
                    <a:pt x="22" y="115"/>
                  </a:moveTo>
                  <a:cubicBezTo>
                    <a:pt x="34" y="146"/>
                    <a:pt x="56" y="174"/>
                    <a:pt x="81" y="174"/>
                  </a:cubicBezTo>
                  <a:cubicBezTo>
                    <a:pt x="106" y="174"/>
                    <a:pt x="127" y="146"/>
                    <a:pt x="138" y="115"/>
                  </a:cubicBezTo>
                  <a:cubicBezTo>
                    <a:pt x="145" y="114"/>
                    <a:pt x="152" y="107"/>
                    <a:pt x="155" y="96"/>
                  </a:cubicBezTo>
                  <a:cubicBezTo>
                    <a:pt x="159" y="83"/>
                    <a:pt x="154" y="70"/>
                    <a:pt x="146" y="67"/>
                  </a:cubicBezTo>
                  <a:cubicBezTo>
                    <a:pt x="144" y="30"/>
                    <a:pt x="115" y="0"/>
                    <a:pt x="79" y="0"/>
                  </a:cubicBezTo>
                  <a:cubicBezTo>
                    <a:pt x="44" y="0"/>
                    <a:pt x="15" y="30"/>
                    <a:pt x="13" y="67"/>
                  </a:cubicBezTo>
                  <a:cubicBezTo>
                    <a:pt x="5" y="70"/>
                    <a:pt x="0" y="83"/>
                    <a:pt x="4" y="96"/>
                  </a:cubicBezTo>
                  <a:cubicBezTo>
                    <a:pt x="7" y="107"/>
                    <a:pt x="14" y="115"/>
                    <a:pt x="22"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1" name="Freeform 407"/>
            <p:cNvSpPr/>
            <p:nvPr/>
          </p:nvSpPr>
          <p:spPr bwMode="auto">
            <a:xfrm>
              <a:off x="4494636" y="4789388"/>
              <a:ext cx="169317" cy="142192"/>
            </a:xfrm>
            <a:custGeom>
              <a:avLst/>
              <a:gdLst>
                <a:gd name="T0" fmla="*/ 194 w 251"/>
                <a:gd name="T1" fmla="*/ 0 h 211"/>
                <a:gd name="T2" fmla="*/ 140 w 251"/>
                <a:gd name="T3" fmla="*/ 91 h 211"/>
                <a:gd name="T4" fmla="*/ 133 w 251"/>
                <a:gd name="T5" fmla="*/ 50 h 211"/>
                <a:gd name="T6" fmla="*/ 141 w 251"/>
                <a:gd name="T7" fmla="*/ 37 h 211"/>
                <a:gd name="T8" fmla="*/ 125 w 251"/>
                <a:gd name="T9" fmla="*/ 21 h 211"/>
                <a:gd name="T10" fmla="*/ 110 w 251"/>
                <a:gd name="T11" fmla="*/ 37 h 211"/>
                <a:gd name="T12" fmla="*/ 117 w 251"/>
                <a:gd name="T13" fmla="*/ 50 h 211"/>
                <a:gd name="T14" fmla="*/ 111 w 251"/>
                <a:gd name="T15" fmla="*/ 90 h 211"/>
                <a:gd name="T16" fmla="*/ 57 w 251"/>
                <a:gd name="T17" fmla="*/ 0 h 211"/>
                <a:gd name="T18" fmla="*/ 1 w 251"/>
                <a:gd name="T19" fmla="*/ 60 h 211"/>
                <a:gd name="T20" fmla="*/ 0 w 251"/>
                <a:gd name="T21" fmla="*/ 60 h 211"/>
                <a:gd name="T22" fmla="*/ 0 w 251"/>
                <a:gd name="T23" fmla="*/ 191 h 211"/>
                <a:gd name="T24" fmla="*/ 1 w 251"/>
                <a:gd name="T25" fmla="*/ 191 h 211"/>
                <a:gd name="T26" fmla="*/ 125 w 251"/>
                <a:gd name="T27" fmla="*/ 211 h 211"/>
                <a:gd name="T28" fmla="*/ 250 w 251"/>
                <a:gd name="T29" fmla="*/ 191 h 211"/>
                <a:gd name="T30" fmla="*/ 251 w 251"/>
                <a:gd name="T31" fmla="*/ 191 h 211"/>
                <a:gd name="T32" fmla="*/ 250 w 251"/>
                <a:gd name="T33" fmla="*/ 60 h 211"/>
                <a:gd name="T34" fmla="*/ 194 w 251"/>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211">
                  <a:moveTo>
                    <a:pt x="194" y="0"/>
                  </a:moveTo>
                  <a:cubicBezTo>
                    <a:pt x="140" y="91"/>
                    <a:pt x="140" y="91"/>
                    <a:pt x="140" y="91"/>
                  </a:cubicBezTo>
                  <a:cubicBezTo>
                    <a:pt x="133" y="50"/>
                    <a:pt x="133" y="50"/>
                    <a:pt x="133" y="50"/>
                  </a:cubicBezTo>
                  <a:cubicBezTo>
                    <a:pt x="138" y="47"/>
                    <a:pt x="141" y="42"/>
                    <a:pt x="141" y="37"/>
                  </a:cubicBezTo>
                  <a:cubicBezTo>
                    <a:pt x="141" y="28"/>
                    <a:pt x="134" y="21"/>
                    <a:pt x="125" y="21"/>
                  </a:cubicBezTo>
                  <a:cubicBezTo>
                    <a:pt x="117" y="21"/>
                    <a:pt x="110" y="28"/>
                    <a:pt x="110" y="37"/>
                  </a:cubicBezTo>
                  <a:cubicBezTo>
                    <a:pt x="110" y="42"/>
                    <a:pt x="113" y="47"/>
                    <a:pt x="117" y="50"/>
                  </a:cubicBezTo>
                  <a:cubicBezTo>
                    <a:pt x="111" y="90"/>
                    <a:pt x="111" y="90"/>
                    <a:pt x="111" y="90"/>
                  </a:cubicBezTo>
                  <a:cubicBezTo>
                    <a:pt x="57" y="0"/>
                    <a:pt x="57" y="0"/>
                    <a:pt x="57" y="0"/>
                  </a:cubicBezTo>
                  <a:cubicBezTo>
                    <a:pt x="27" y="13"/>
                    <a:pt x="6" y="35"/>
                    <a:pt x="1" y="60"/>
                  </a:cubicBezTo>
                  <a:cubicBezTo>
                    <a:pt x="0" y="60"/>
                    <a:pt x="0" y="60"/>
                    <a:pt x="0" y="60"/>
                  </a:cubicBezTo>
                  <a:cubicBezTo>
                    <a:pt x="0" y="191"/>
                    <a:pt x="0" y="191"/>
                    <a:pt x="0" y="191"/>
                  </a:cubicBezTo>
                  <a:cubicBezTo>
                    <a:pt x="1" y="191"/>
                    <a:pt x="1" y="191"/>
                    <a:pt x="1" y="191"/>
                  </a:cubicBezTo>
                  <a:cubicBezTo>
                    <a:pt x="7" y="202"/>
                    <a:pt x="60" y="211"/>
                    <a:pt x="125" y="211"/>
                  </a:cubicBezTo>
                  <a:cubicBezTo>
                    <a:pt x="191" y="211"/>
                    <a:pt x="244" y="202"/>
                    <a:pt x="250" y="191"/>
                  </a:cubicBezTo>
                  <a:cubicBezTo>
                    <a:pt x="251" y="191"/>
                    <a:pt x="251" y="191"/>
                    <a:pt x="251" y="191"/>
                  </a:cubicBezTo>
                  <a:cubicBezTo>
                    <a:pt x="250" y="60"/>
                    <a:pt x="250" y="60"/>
                    <a:pt x="250" y="60"/>
                  </a:cubicBezTo>
                  <a:cubicBezTo>
                    <a:pt x="245" y="35"/>
                    <a:pt x="224" y="13"/>
                    <a:pt x="1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72" name="组合 171"/>
          <p:cNvGrpSpPr/>
          <p:nvPr/>
        </p:nvGrpSpPr>
        <p:grpSpPr>
          <a:xfrm>
            <a:off x="4648888" y="1425255"/>
            <a:ext cx="599319" cy="624159"/>
            <a:chOff x="4370592" y="1199968"/>
            <a:chExt cx="599319" cy="624159"/>
          </a:xfrm>
        </p:grpSpPr>
        <p:sp>
          <p:nvSpPr>
            <p:cNvPr id="173" name="Freeform 410"/>
            <p:cNvSpPr/>
            <p:nvPr/>
          </p:nvSpPr>
          <p:spPr bwMode="auto">
            <a:xfrm>
              <a:off x="4370592" y="1219669"/>
              <a:ext cx="599319" cy="599033"/>
            </a:xfrm>
            <a:custGeom>
              <a:avLst/>
              <a:gdLst>
                <a:gd name="T0" fmla="*/ 1092 w 2099"/>
                <a:gd name="T1" fmla="*/ 1007 h 2098"/>
                <a:gd name="T2" fmla="*/ 1092 w 2099"/>
                <a:gd name="T3" fmla="*/ 0 h 2098"/>
                <a:gd name="T4" fmla="*/ 1007 w 2099"/>
                <a:gd name="T5" fmla="*/ 0 h 2098"/>
                <a:gd name="T6" fmla="*/ 1007 w 2099"/>
                <a:gd name="T7" fmla="*/ 1007 h 2098"/>
                <a:gd name="T8" fmla="*/ 0 w 2099"/>
                <a:gd name="T9" fmla="*/ 1007 h 2098"/>
                <a:gd name="T10" fmla="*/ 0 w 2099"/>
                <a:gd name="T11" fmla="*/ 1092 h 2098"/>
                <a:gd name="T12" fmla="*/ 1007 w 2099"/>
                <a:gd name="T13" fmla="*/ 1092 h 2098"/>
                <a:gd name="T14" fmla="*/ 1007 w 2099"/>
                <a:gd name="T15" fmla="*/ 2098 h 2098"/>
                <a:gd name="T16" fmla="*/ 1092 w 2099"/>
                <a:gd name="T17" fmla="*/ 2098 h 2098"/>
                <a:gd name="T18" fmla="*/ 1092 w 2099"/>
                <a:gd name="T19" fmla="*/ 1092 h 2098"/>
                <a:gd name="T20" fmla="*/ 2099 w 2099"/>
                <a:gd name="T21" fmla="*/ 1092 h 2098"/>
                <a:gd name="T22" fmla="*/ 2099 w 2099"/>
                <a:gd name="T23" fmla="*/ 1007 h 2098"/>
                <a:gd name="T24" fmla="*/ 1092 w 2099"/>
                <a:gd name="T25" fmla="*/ 1007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9" h="2098">
                  <a:moveTo>
                    <a:pt x="1092" y="1007"/>
                  </a:moveTo>
                  <a:lnTo>
                    <a:pt x="1092" y="0"/>
                  </a:lnTo>
                  <a:lnTo>
                    <a:pt x="1007" y="0"/>
                  </a:lnTo>
                  <a:lnTo>
                    <a:pt x="1007" y="1007"/>
                  </a:lnTo>
                  <a:lnTo>
                    <a:pt x="0" y="1007"/>
                  </a:lnTo>
                  <a:lnTo>
                    <a:pt x="0" y="1092"/>
                  </a:lnTo>
                  <a:lnTo>
                    <a:pt x="1007" y="1092"/>
                  </a:lnTo>
                  <a:lnTo>
                    <a:pt x="1007" y="2098"/>
                  </a:lnTo>
                  <a:lnTo>
                    <a:pt x="1092" y="2098"/>
                  </a:lnTo>
                  <a:lnTo>
                    <a:pt x="1092" y="1092"/>
                  </a:lnTo>
                  <a:lnTo>
                    <a:pt x="2099" y="1092"/>
                  </a:lnTo>
                  <a:lnTo>
                    <a:pt x="2099" y="1007"/>
                  </a:lnTo>
                  <a:lnTo>
                    <a:pt x="1092" y="100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4" name="Freeform 411"/>
            <p:cNvSpPr/>
            <p:nvPr/>
          </p:nvSpPr>
          <p:spPr bwMode="auto">
            <a:xfrm>
              <a:off x="4403713" y="1199968"/>
              <a:ext cx="189589" cy="270107"/>
            </a:xfrm>
            <a:custGeom>
              <a:avLst/>
              <a:gdLst>
                <a:gd name="T0" fmla="*/ 166 w 664"/>
                <a:gd name="T1" fmla="*/ 946 h 946"/>
                <a:gd name="T2" fmla="*/ 501 w 664"/>
                <a:gd name="T3" fmla="*/ 946 h 946"/>
                <a:gd name="T4" fmla="*/ 501 w 664"/>
                <a:gd name="T5" fmla="*/ 438 h 946"/>
                <a:gd name="T6" fmla="*/ 664 w 664"/>
                <a:gd name="T7" fmla="*/ 438 h 946"/>
                <a:gd name="T8" fmla="*/ 338 w 664"/>
                <a:gd name="T9" fmla="*/ 0 h 946"/>
                <a:gd name="T10" fmla="*/ 0 w 664"/>
                <a:gd name="T11" fmla="*/ 438 h 946"/>
                <a:gd name="T12" fmla="*/ 166 w 664"/>
                <a:gd name="T13" fmla="*/ 438 h 946"/>
                <a:gd name="T14" fmla="*/ 166 w 664"/>
                <a:gd name="T15" fmla="*/ 946 h 9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6">
                  <a:moveTo>
                    <a:pt x="166" y="946"/>
                  </a:moveTo>
                  <a:lnTo>
                    <a:pt x="501" y="946"/>
                  </a:lnTo>
                  <a:lnTo>
                    <a:pt x="501" y="438"/>
                  </a:lnTo>
                  <a:lnTo>
                    <a:pt x="664" y="438"/>
                  </a:lnTo>
                  <a:lnTo>
                    <a:pt x="338" y="0"/>
                  </a:lnTo>
                  <a:lnTo>
                    <a:pt x="0" y="438"/>
                  </a:lnTo>
                  <a:lnTo>
                    <a:pt x="166" y="438"/>
                  </a:lnTo>
                  <a:lnTo>
                    <a:pt x="166" y="946"/>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5" name="Freeform 412"/>
            <p:cNvSpPr/>
            <p:nvPr/>
          </p:nvSpPr>
          <p:spPr bwMode="auto">
            <a:xfrm>
              <a:off x="4742347" y="1554876"/>
              <a:ext cx="189589" cy="269251"/>
            </a:xfrm>
            <a:custGeom>
              <a:avLst/>
              <a:gdLst>
                <a:gd name="T0" fmla="*/ 499 w 664"/>
                <a:gd name="T1" fmla="*/ 0 h 943"/>
                <a:gd name="T2" fmla="*/ 166 w 664"/>
                <a:gd name="T3" fmla="*/ 0 h 943"/>
                <a:gd name="T4" fmla="*/ 166 w 664"/>
                <a:gd name="T5" fmla="*/ 508 h 943"/>
                <a:gd name="T6" fmla="*/ 0 w 664"/>
                <a:gd name="T7" fmla="*/ 508 h 943"/>
                <a:gd name="T8" fmla="*/ 327 w 664"/>
                <a:gd name="T9" fmla="*/ 943 h 943"/>
                <a:gd name="T10" fmla="*/ 664 w 664"/>
                <a:gd name="T11" fmla="*/ 508 h 943"/>
                <a:gd name="T12" fmla="*/ 499 w 664"/>
                <a:gd name="T13" fmla="*/ 508 h 943"/>
                <a:gd name="T14" fmla="*/ 499 w 664"/>
                <a:gd name="T15" fmla="*/ 0 h 9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3">
                  <a:moveTo>
                    <a:pt x="499" y="0"/>
                  </a:moveTo>
                  <a:lnTo>
                    <a:pt x="166" y="0"/>
                  </a:lnTo>
                  <a:lnTo>
                    <a:pt x="166" y="508"/>
                  </a:lnTo>
                  <a:lnTo>
                    <a:pt x="0" y="508"/>
                  </a:lnTo>
                  <a:lnTo>
                    <a:pt x="327" y="943"/>
                  </a:lnTo>
                  <a:lnTo>
                    <a:pt x="664" y="508"/>
                  </a:lnTo>
                  <a:lnTo>
                    <a:pt x="499" y="508"/>
                  </a:lnTo>
                  <a:lnTo>
                    <a:pt x="499" y="0"/>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6" name="Freeform 413"/>
            <p:cNvSpPr/>
            <p:nvPr/>
          </p:nvSpPr>
          <p:spPr bwMode="auto">
            <a:xfrm>
              <a:off x="4451111" y="1539458"/>
              <a:ext cx="106501" cy="117351"/>
            </a:xfrm>
            <a:custGeom>
              <a:avLst/>
              <a:gdLst>
                <a:gd name="T0" fmla="*/ 22 w 158"/>
                <a:gd name="T1" fmla="*/ 115 h 174"/>
                <a:gd name="T2" fmla="*/ 81 w 158"/>
                <a:gd name="T3" fmla="*/ 174 h 174"/>
                <a:gd name="T4" fmla="*/ 137 w 158"/>
                <a:gd name="T5" fmla="*/ 115 h 174"/>
                <a:gd name="T6" fmla="*/ 155 w 158"/>
                <a:gd name="T7" fmla="*/ 96 h 174"/>
                <a:gd name="T8" fmla="*/ 146 w 158"/>
                <a:gd name="T9" fmla="*/ 67 h 174"/>
                <a:gd name="T10" fmla="*/ 79 w 158"/>
                <a:gd name="T11" fmla="*/ 0 h 174"/>
                <a:gd name="T12" fmla="*/ 13 w 158"/>
                <a:gd name="T13" fmla="*/ 67 h 174"/>
                <a:gd name="T14" fmla="*/ 3 w 158"/>
                <a:gd name="T15" fmla="*/ 96 h 174"/>
                <a:gd name="T16" fmla="*/ 22 w 158"/>
                <a:gd name="T1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74">
                  <a:moveTo>
                    <a:pt x="22" y="115"/>
                  </a:moveTo>
                  <a:cubicBezTo>
                    <a:pt x="34" y="146"/>
                    <a:pt x="56" y="174"/>
                    <a:pt x="81" y="174"/>
                  </a:cubicBezTo>
                  <a:cubicBezTo>
                    <a:pt x="105" y="174"/>
                    <a:pt x="126" y="146"/>
                    <a:pt x="137" y="115"/>
                  </a:cubicBezTo>
                  <a:cubicBezTo>
                    <a:pt x="145" y="115"/>
                    <a:pt x="152" y="107"/>
                    <a:pt x="155" y="96"/>
                  </a:cubicBezTo>
                  <a:cubicBezTo>
                    <a:pt x="158" y="83"/>
                    <a:pt x="154" y="71"/>
                    <a:pt x="146" y="67"/>
                  </a:cubicBezTo>
                  <a:cubicBezTo>
                    <a:pt x="143" y="30"/>
                    <a:pt x="114" y="0"/>
                    <a:pt x="79" y="0"/>
                  </a:cubicBezTo>
                  <a:cubicBezTo>
                    <a:pt x="44" y="0"/>
                    <a:pt x="15" y="30"/>
                    <a:pt x="13" y="67"/>
                  </a:cubicBezTo>
                  <a:cubicBezTo>
                    <a:pt x="4" y="71"/>
                    <a:pt x="0" y="83"/>
                    <a:pt x="3" y="96"/>
                  </a:cubicBezTo>
                  <a:cubicBezTo>
                    <a:pt x="6" y="107"/>
                    <a:pt x="14" y="115"/>
                    <a:pt x="22" y="115"/>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7" name="Freeform 414"/>
            <p:cNvSpPr/>
            <p:nvPr/>
          </p:nvSpPr>
          <p:spPr bwMode="auto">
            <a:xfrm>
              <a:off x="4419988" y="1651384"/>
              <a:ext cx="168746" cy="142477"/>
            </a:xfrm>
            <a:custGeom>
              <a:avLst/>
              <a:gdLst>
                <a:gd name="T0" fmla="*/ 193 w 250"/>
                <a:gd name="T1" fmla="*/ 0 h 211"/>
                <a:gd name="T2" fmla="*/ 139 w 250"/>
                <a:gd name="T3" fmla="*/ 91 h 211"/>
                <a:gd name="T4" fmla="*/ 133 w 250"/>
                <a:gd name="T5" fmla="*/ 50 h 211"/>
                <a:gd name="T6" fmla="*/ 140 w 250"/>
                <a:gd name="T7" fmla="*/ 37 h 211"/>
                <a:gd name="T8" fmla="*/ 125 w 250"/>
                <a:gd name="T9" fmla="*/ 22 h 211"/>
                <a:gd name="T10" fmla="*/ 109 w 250"/>
                <a:gd name="T11" fmla="*/ 37 h 211"/>
                <a:gd name="T12" fmla="*/ 117 w 250"/>
                <a:gd name="T13" fmla="*/ 50 h 211"/>
                <a:gd name="T14" fmla="*/ 110 w 250"/>
                <a:gd name="T15" fmla="*/ 90 h 211"/>
                <a:gd name="T16" fmla="*/ 57 w 250"/>
                <a:gd name="T17" fmla="*/ 0 h 211"/>
                <a:gd name="T18" fmla="*/ 1 w 250"/>
                <a:gd name="T19" fmla="*/ 60 h 211"/>
                <a:gd name="T20" fmla="*/ 0 w 250"/>
                <a:gd name="T21" fmla="*/ 60 h 211"/>
                <a:gd name="T22" fmla="*/ 0 w 250"/>
                <a:gd name="T23" fmla="*/ 191 h 211"/>
                <a:gd name="T24" fmla="*/ 1 w 250"/>
                <a:gd name="T25" fmla="*/ 191 h 211"/>
                <a:gd name="T26" fmla="*/ 125 w 250"/>
                <a:gd name="T27" fmla="*/ 211 h 211"/>
                <a:gd name="T28" fmla="*/ 249 w 250"/>
                <a:gd name="T29" fmla="*/ 191 h 211"/>
                <a:gd name="T30" fmla="*/ 250 w 250"/>
                <a:gd name="T31" fmla="*/ 191 h 211"/>
                <a:gd name="T32" fmla="*/ 249 w 250"/>
                <a:gd name="T33" fmla="*/ 60 h 211"/>
                <a:gd name="T34" fmla="*/ 193 w 250"/>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211">
                  <a:moveTo>
                    <a:pt x="193" y="0"/>
                  </a:moveTo>
                  <a:cubicBezTo>
                    <a:pt x="139" y="91"/>
                    <a:pt x="139" y="91"/>
                    <a:pt x="139" y="91"/>
                  </a:cubicBezTo>
                  <a:cubicBezTo>
                    <a:pt x="133" y="50"/>
                    <a:pt x="133" y="50"/>
                    <a:pt x="133" y="50"/>
                  </a:cubicBezTo>
                  <a:cubicBezTo>
                    <a:pt x="137" y="47"/>
                    <a:pt x="140" y="43"/>
                    <a:pt x="140" y="37"/>
                  </a:cubicBezTo>
                  <a:cubicBezTo>
                    <a:pt x="140" y="29"/>
                    <a:pt x="133" y="22"/>
                    <a:pt x="125" y="22"/>
                  </a:cubicBezTo>
                  <a:cubicBezTo>
                    <a:pt x="116" y="22"/>
                    <a:pt x="109" y="29"/>
                    <a:pt x="109" y="37"/>
                  </a:cubicBezTo>
                  <a:cubicBezTo>
                    <a:pt x="109" y="43"/>
                    <a:pt x="112" y="47"/>
                    <a:pt x="117" y="50"/>
                  </a:cubicBezTo>
                  <a:cubicBezTo>
                    <a:pt x="110" y="90"/>
                    <a:pt x="110" y="90"/>
                    <a:pt x="110" y="90"/>
                  </a:cubicBezTo>
                  <a:cubicBezTo>
                    <a:pt x="57" y="0"/>
                    <a:pt x="57" y="0"/>
                    <a:pt x="57" y="0"/>
                  </a:cubicBezTo>
                  <a:cubicBezTo>
                    <a:pt x="27" y="13"/>
                    <a:pt x="5" y="35"/>
                    <a:pt x="1" y="60"/>
                  </a:cubicBezTo>
                  <a:cubicBezTo>
                    <a:pt x="0" y="60"/>
                    <a:pt x="0" y="60"/>
                    <a:pt x="0" y="60"/>
                  </a:cubicBezTo>
                  <a:cubicBezTo>
                    <a:pt x="0" y="191"/>
                    <a:pt x="0" y="191"/>
                    <a:pt x="0" y="191"/>
                  </a:cubicBezTo>
                  <a:cubicBezTo>
                    <a:pt x="1" y="191"/>
                    <a:pt x="1" y="191"/>
                    <a:pt x="1" y="191"/>
                  </a:cubicBezTo>
                  <a:cubicBezTo>
                    <a:pt x="6" y="202"/>
                    <a:pt x="60" y="211"/>
                    <a:pt x="125" y="211"/>
                  </a:cubicBezTo>
                  <a:cubicBezTo>
                    <a:pt x="190" y="211"/>
                    <a:pt x="244" y="202"/>
                    <a:pt x="249" y="191"/>
                  </a:cubicBezTo>
                  <a:cubicBezTo>
                    <a:pt x="250" y="191"/>
                    <a:pt x="250" y="191"/>
                    <a:pt x="250" y="191"/>
                  </a:cubicBezTo>
                  <a:cubicBezTo>
                    <a:pt x="249" y="60"/>
                    <a:pt x="249" y="60"/>
                    <a:pt x="249" y="60"/>
                  </a:cubicBezTo>
                  <a:cubicBezTo>
                    <a:pt x="244" y="35"/>
                    <a:pt x="223" y="13"/>
                    <a:pt x="193"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8" name="Freeform 415"/>
            <p:cNvSpPr>
              <a:spLocks noEditPoints="1"/>
            </p:cNvSpPr>
            <p:nvPr/>
          </p:nvSpPr>
          <p:spPr bwMode="auto">
            <a:xfrm>
              <a:off x="4762619" y="1222239"/>
              <a:ext cx="149330" cy="186448"/>
            </a:xfrm>
            <a:custGeom>
              <a:avLst/>
              <a:gdLst>
                <a:gd name="T0" fmla="*/ 53 w 221"/>
                <a:gd name="T1" fmla="*/ 226 h 276"/>
                <a:gd name="T2" fmla="*/ 50 w 221"/>
                <a:gd name="T3" fmla="*/ 276 h 276"/>
                <a:gd name="T4" fmla="*/ 60 w 221"/>
                <a:gd name="T5" fmla="*/ 273 h 276"/>
                <a:gd name="T6" fmla="*/ 166 w 221"/>
                <a:gd name="T7" fmla="*/ 273 h 276"/>
                <a:gd name="T8" fmla="*/ 174 w 221"/>
                <a:gd name="T9" fmla="*/ 275 h 276"/>
                <a:gd name="T10" fmla="*/ 171 w 221"/>
                <a:gd name="T11" fmla="*/ 223 h 276"/>
                <a:gd name="T12" fmla="*/ 221 w 221"/>
                <a:gd name="T13" fmla="*/ 111 h 276"/>
                <a:gd name="T14" fmla="*/ 111 w 221"/>
                <a:gd name="T15" fmla="*/ 0 h 276"/>
                <a:gd name="T16" fmla="*/ 0 w 221"/>
                <a:gd name="T17" fmla="*/ 111 h 276"/>
                <a:gd name="T18" fmla="*/ 53 w 221"/>
                <a:gd name="T19" fmla="*/ 226 h 276"/>
                <a:gd name="T20" fmla="*/ 111 w 221"/>
                <a:gd name="T21" fmla="*/ 23 h 276"/>
                <a:gd name="T22" fmla="*/ 198 w 221"/>
                <a:gd name="T23" fmla="*/ 111 h 276"/>
                <a:gd name="T24" fmla="*/ 155 w 221"/>
                <a:gd name="T25" fmla="*/ 206 h 276"/>
                <a:gd name="T26" fmla="*/ 147 w 221"/>
                <a:gd name="T27" fmla="*/ 214 h 276"/>
                <a:gd name="T28" fmla="*/ 149 w 221"/>
                <a:gd name="T29" fmla="*/ 254 h 276"/>
                <a:gd name="T30" fmla="*/ 75 w 221"/>
                <a:gd name="T31" fmla="*/ 254 h 276"/>
                <a:gd name="T32" fmla="*/ 77 w 221"/>
                <a:gd name="T33" fmla="*/ 216 h 276"/>
                <a:gd name="T34" fmla="*/ 68 w 221"/>
                <a:gd name="T35" fmla="*/ 208 h 276"/>
                <a:gd name="T36" fmla="*/ 24 w 221"/>
                <a:gd name="T37" fmla="*/ 111 h 276"/>
                <a:gd name="T38" fmla="*/ 111 w 221"/>
                <a:gd name="T39" fmla="*/ 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276">
                  <a:moveTo>
                    <a:pt x="53" y="226"/>
                  </a:moveTo>
                  <a:cubicBezTo>
                    <a:pt x="50" y="276"/>
                    <a:pt x="50" y="276"/>
                    <a:pt x="50" y="276"/>
                  </a:cubicBezTo>
                  <a:cubicBezTo>
                    <a:pt x="53" y="274"/>
                    <a:pt x="56" y="273"/>
                    <a:pt x="60" y="273"/>
                  </a:cubicBezTo>
                  <a:cubicBezTo>
                    <a:pt x="166" y="273"/>
                    <a:pt x="166" y="273"/>
                    <a:pt x="166" y="273"/>
                  </a:cubicBezTo>
                  <a:cubicBezTo>
                    <a:pt x="169" y="273"/>
                    <a:pt x="172" y="274"/>
                    <a:pt x="174" y="275"/>
                  </a:cubicBezTo>
                  <a:cubicBezTo>
                    <a:pt x="171" y="223"/>
                    <a:pt x="171" y="223"/>
                    <a:pt x="171" y="223"/>
                  </a:cubicBezTo>
                  <a:cubicBezTo>
                    <a:pt x="201" y="195"/>
                    <a:pt x="221" y="150"/>
                    <a:pt x="221" y="111"/>
                  </a:cubicBezTo>
                  <a:cubicBezTo>
                    <a:pt x="221" y="50"/>
                    <a:pt x="172" y="0"/>
                    <a:pt x="111" y="0"/>
                  </a:cubicBezTo>
                  <a:cubicBezTo>
                    <a:pt x="50" y="0"/>
                    <a:pt x="0" y="50"/>
                    <a:pt x="0" y="111"/>
                  </a:cubicBezTo>
                  <a:cubicBezTo>
                    <a:pt x="0" y="151"/>
                    <a:pt x="21" y="198"/>
                    <a:pt x="53" y="226"/>
                  </a:cubicBezTo>
                  <a:close/>
                  <a:moveTo>
                    <a:pt x="111" y="23"/>
                  </a:moveTo>
                  <a:cubicBezTo>
                    <a:pt x="159" y="23"/>
                    <a:pt x="198" y="63"/>
                    <a:pt x="198" y="111"/>
                  </a:cubicBezTo>
                  <a:cubicBezTo>
                    <a:pt x="198" y="144"/>
                    <a:pt x="180" y="183"/>
                    <a:pt x="155" y="206"/>
                  </a:cubicBezTo>
                  <a:cubicBezTo>
                    <a:pt x="147" y="214"/>
                    <a:pt x="147" y="214"/>
                    <a:pt x="147" y="214"/>
                  </a:cubicBezTo>
                  <a:cubicBezTo>
                    <a:pt x="149" y="254"/>
                    <a:pt x="149" y="254"/>
                    <a:pt x="149" y="254"/>
                  </a:cubicBezTo>
                  <a:cubicBezTo>
                    <a:pt x="75" y="254"/>
                    <a:pt x="75" y="254"/>
                    <a:pt x="75" y="254"/>
                  </a:cubicBezTo>
                  <a:cubicBezTo>
                    <a:pt x="77" y="216"/>
                    <a:pt x="77" y="216"/>
                    <a:pt x="77" y="216"/>
                  </a:cubicBezTo>
                  <a:cubicBezTo>
                    <a:pt x="68" y="208"/>
                    <a:pt x="68" y="208"/>
                    <a:pt x="68" y="208"/>
                  </a:cubicBezTo>
                  <a:cubicBezTo>
                    <a:pt x="42" y="185"/>
                    <a:pt x="24" y="145"/>
                    <a:pt x="24" y="111"/>
                  </a:cubicBezTo>
                  <a:cubicBezTo>
                    <a:pt x="24" y="63"/>
                    <a:pt x="63" y="23"/>
                    <a:pt x="111" y="23"/>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9" name="Freeform 416"/>
            <p:cNvSpPr/>
            <p:nvPr/>
          </p:nvSpPr>
          <p:spPr bwMode="auto">
            <a:xfrm>
              <a:off x="4793742" y="1411257"/>
              <a:ext cx="90512" cy="18845"/>
            </a:xfrm>
            <a:custGeom>
              <a:avLst/>
              <a:gdLst>
                <a:gd name="T0" fmla="*/ 134 w 134"/>
                <a:gd name="T1" fmla="*/ 14 h 28"/>
                <a:gd name="T2" fmla="*/ 120 w 134"/>
                <a:gd name="T3" fmla="*/ 0 h 28"/>
                <a:gd name="T4" fmla="*/ 14 w 134"/>
                <a:gd name="T5" fmla="*/ 0 h 28"/>
                <a:gd name="T6" fmla="*/ 0 w 134"/>
                <a:gd name="T7" fmla="*/ 14 h 28"/>
                <a:gd name="T8" fmla="*/ 14 w 134"/>
                <a:gd name="T9" fmla="*/ 28 h 28"/>
                <a:gd name="T10" fmla="*/ 120 w 134"/>
                <a:gd name="T11" fmla="*/ 28 h 28"/>
                <a:gd name="T12" fmla="*/ 134 w 13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34" h="28">
                  <a:moveTo>
                    <a:pt x="134" y="14"/>
                  </a:moveTo>
                  <a:cubicBezTo>
                    <a:pt x="134" y="6"/>
                    <a:pt x="128" y="0"/>
                    <a:pt x="120" y="0"/>
                  </a:cubicBezTo>
                  <a:cubicBezTo>
                    <a:pt x="14" y="0"/>
                    <a:pt x="14" y="0"/>
                    <a:pt x="14" y="0"/>
                  </a:cubicBezTo>
                  <a:cubicBezTo>
                    <a:pt x="6" y="0"/>
                    <a:pt x="0" y="6"/>
                    <a:pt x="0" y="14"/>
                  </a:cubicBezTo>
                  <a:cubicBezTo>
                    <a:pt x="0" y="21"/>
                    <a:pt x="6" y="28"/>
                    <a:pt x="14" y="28"/>
                  </a:cubicBezTo>
                  <a:cubicBezTo>
                    <a:pt x="120" y="28"/>
                    <a:pt x="120" y="28"/>
                    <a:pt x="120" y="28"/>
                  </a:cubicBezTo>
                  <a:cubicBezTo>
                    <a:pt x="128" y="28"/>
                    <a:pt x="134" y="21"/>
                    <a:pt x="134" y="1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0" name="Freeform 417"/>
            <p:cNvSpPr/>
            <p:nvPr/>
          </p:nvSpPr>
          <p:spPr bwMode="auto">
            <a:xfrm>
              <a:off x="4796311" y="1432957"/>
              <a:ext cx="83659" cy="18845"/>
            </a:xfrm>
            <a:custGeom>
              <a:avLst/>
              <a:gdLst>
                <a:gd name="T0" fmla="*/ 124 w 124"/>
                <a:gd name="T1" fmla="*/ 14 h 28"/>
                <a:gd name="T2" fmla="*/ 111 w 124"/>
                <a:gd name="T3" fmla="*/ 0 h 28"/>
                <a:gd name="T4" fmla="*/ 13 w 124"/>
                <a:gd name="T5" fmla="*/ 0 h 28"/>
                <a:gd name="T6" fmla="*/ 0 w 124"/>
                <a:gd name="T7" fmla="*/ 14 h 28"/>
                <a:gd name="T8" fmla="*/ 13 w 124"/>
                <a:gd name="T9" fmla="*/ 28 h 28"/>
                <a:gd name="T10" fmla="*/ 111 w 124"/>
                <a:gd name="T11" fmla="*/ 28 h 28"/>
                <a:gd name="T12" fmla="*/ 124 w 12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24" h="28">
                  <a:moveTo>
                    <a:pt x="124" y="14"/>
                  </a:moveTo>
                  <a:cubicBezTo>
                    <a:pt x="124" y="6"/>
                    <a:pt x="118" y="0"/>
                    <a:pt x="111" y="0"/>
                  </a:cubicBezTo>
                  <a:cubicBezTo>
                    <a:pt x="13" y="0"/>
                    <a:pt x="13" y="0"/>
                    <a:pt x="13" y="0"/>
                  </a:cubicBezTo>
                  <a:cubicBezTo>
                    <a:pt x="6" y="0"/>
                    <a:pt x="0" y="6"/>
                    <a:pt x="0" y="14"/>
                  </a:cubicBezTo>
                  <a:cubicBezTo>
                    <a:pt x="0" y="22"/>
                    <a:pt x="6" y="28"/>
                    <a:pt x="13" y="28"/>
                  </a:cubicBezTo>
                  <a:cubicBezTo>
                    <a:pt x="111" y="28"/>
                    <a:pt x="111" y="28"/>
                    <a:pt x="111" y="28"/>
                  </a:cubicBezTo>
                  <a:cubicBezTo>
                    <a:pt x="118" y="28"/>
                    <a:pt x="124" y="22"/>
                    <a:pt x="124" y="1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1" name="Freeform 418"/>
            <p:cNvSpPr/>
            <p:nvPr/>
          </p:nvSpPr>
          <p:spPr bwMode="auto">
            <a:xfrm>
              <a:off x="4803735" y="1454371"/>
              <a:ext cx="68812" cy="19130"/>
            </a:xfrm>
            <a:custGeom>
              <a:avLst/>
              <a:gdLst>
                <a:gd name="T0" fmla="*/ 92 w 102"/>
                <a:gd name="T1" fmla="*/ 0 h 28"/>
                <a:gd name="T2" fmla="*/ 11 w 102"/>
                <a:gd name="T3" fmla="*/ 0 h 28"/>
                <a:gd name="T4" fmla="*/ 0 w 102"/>
                <a:gd name="T5" fmla="*/ 14 h 28"/>
                <a:gd name="T6" fmla="*/ 11 w 102"/>
                <a:gd name="T7" fmla="*/ 28 h 28"/>
                <a:gd name="T8" fmla="*/ 92 w 102"/>
                <a:gd name="T9" fmla="*/ 28 h 28"/>
                <a:gd name="T10" fmla="*/ 102 w 102"/>
                <a:gd name="T11" fmla="*/ 14 h 28"/>
                <a:gd name="T12" fmla="*/ 92 w 10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2" h="28">
                  <a:moveTo>
                    <a:pt x="92" y="0"/>
                  </a:moveTo>
                  <a:cubicBezTo>
                    <a:pt x="11" y="0"/>
                    <a:pt x="11" y="0"/>
                    <a:pt x="11" y="0"/>
                  </a:cubicBezTo>
                  <a:cubicBezTo>
                    <a:pt x="5" y="0"/>
                    <a:pt x="0" y="7"/>
                    <a:pt x="0" y="14"/>
                  </a:cubicBezTo>
                  <a:cubicBezTo>
                    <a:pt x="0" y="22"/>
                    <a:pt x="5" y="28"/>
                    <a:pt x="11" y="28"/>
                  </a:cubicBezTo>
                  <a:cubicBezTo>
                    <a:pt x="92" y="28"/>
                    <a:pt x="92" y="28"/>
                    <a:pt x="92" y="28"/>
                  </a:cubicBezTo>
                  <a:cubicBezTo>
                    <a:pt x="98" y="28"/>
                    <a:pt x="102" y="22"/>
                    <a:pt x="102" y="14"/>
                  </a:cubicBezTo>
                  <a:cubicBezTo>
                    <a:pt x="102" y="7"/>
                    <a:pt x="98" y="0"/>
                    <a:pt x="92"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2" name="Freeform 419"/>
            <p:cNvSpPr/>
            <p:nvPr/>
          </p:nvSpPr>
          <p:spPr bwMode="auto">
            <a:xfrm>
              <a:off x="4803735" y="1254789"/>
              <a:ext cx="79662" cy="75664"/>
            </a:xfrm>
            <a:custGeom>
              <a:avLst/>
              <a:gdLst>
                <a:gd name="T0" fmla="*/ 108 w 118"/>
                <a:gd name="T1" fmla="*/ 74 h 112"/>
                <a:gd name="T2" fmla="*/ 96 w 118"/>
                <a:gd name="T3" fmla="*/ 112 h 112"/>
                <a:gd name="T4" fmla="*/ 118 w 118"/>
                <a:gd name="T5" fmla="*/ 64 h 112"/>
                <a:gd name="T6" fmla="*/ 53 w 118"/>
                <a:gd name="T7" fmla="*/ 0 h 112"/>
                <a:gd name="T8" fmla="*/ 0 w 118"/>
                <a:gd name="T9" fmla="*/ 26 h 112"/>
                <a:gd name="T10" fmla="*/ 43 w 118"/>
                <a:gd name="T11" fmla="*/ 10 h 112"/>
                <a:gd name="T12" fmla="*/ 108 w 118"/>
                <a:gd name="T13" fmla="*/ 74 h 112"/>
              </a:gdLst>
              <a:ahLst/>
              <a:cxnLst>
                <a:cxn ang="0">
                  <a:pos x="T0" y="T1"/>
                </a:cxn>
                <a:cxn ang="0">
                  <a:pos x="T2" y="T3"/>
                </a:cxn>
                <a:cxn ang="0">
                  <a:pos x="T4" y="T5"/>
                </a:cxn>
                <a:cxn ang="0">
                  <a:pos x="T6" y="T7"/>
                </a:cxn>
                <a:cxn ang="0">
                  <a:pos x="T8" y="T9"/>
                </a:cxn>
                <a:cxn ang="0">
                  <a:pos x="T10" y="T11"/>
                </a:cxn>
                <a:cxn ang="0">
                  <a:pos x="T12" y="T13"/>
                </a:cxn>
              </a:cxnLst>
              <a:rect l="0" t="0" r="r" b="b"/>
              <a:pathLst>
                <a:path w="118" h="112">
                  <a:moveTo>
                    <a:pt x="108" y="74"/>
                  </a:moveTo>
                  <a:cubicBezTo>
                    <a:pt x="108" y="88"/>
                    <a:pt x="104" y="101"/>
                    <a:pt x="96" y="112"/>
                  </a:cubicBezTo>
                  <a:cubicBezTo>
                    <a:pt x="109" y="100"/>
                    <a:pt x="118" y="83"/>
                    <a:pt x="118" y="64"/>
                  </a:cubicBezTo>
                  <a:cubicBezTo>
                    <a:pt x="118" y="29"/>
                    <a:pt x="89" y="0"/>
                    <a:pt x="53" y="0"/>
                  </a:cubicBezTo>
                  <a:cubicBezTo>
                    <a:pt x="31" y="0"/>
                    <a:pt x="12" y="11"/>
                    <a:pt x="0" y="26"/>
                  </a:cubicBezTo>
                  <a:cubicBezTo>
                    <a:pt x="12" y="16"/>
                    <a:pt x="27" y="10"/>
                    <a:pt x="43" y="10"/>
                  </a:cubicBezTo>
                  <a:cubicBezTo>
                    <a:pt x="79" y="10"/>
                    <a:pt x="108" y="39"/>
                    <a:pt x="108" y="7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83" name="组合 182"/>
          <p:cNvGrpSpPr/>
          <p:nvPr/>
        </p:nvGrpSpPr>
        <p:grpSpPr>
          <a:xfrm>
            <a:off x="5998284" y="4979194"/>
            <a:ext cx="495387" cy="673270"/>
            <a:chOff x="5758088" y="4284007"/>
            <a:chExt cx="495387" cy="673270"/>
          </a:xfrm>
          <a:solidFill>
            <a:schemeClr val="bg1"/>
          </a:solidFill>
        </p:grpSpPr>
        <p:sp>
          <p:nvSpPr>
            <p:cNvPr id="184" name="Freeform 422"/>
            <p:cNvSpPr/>
            <p:nvPr/>
          </p:nvSpPr>
          <p:spPr bwMode="auto">
            <a:xfrm>
              <a:off x="5822902" y="4284007"/>
              <a:ext cx="221283" cy="243554"/>
            </a:xfrm>
            <a:custGeom>
              <a:avLst/>
              <a:gdLst>
                <a:gd name="T0" fmla="*/ 45 w 328"/>
                <a:gd name="T1" fmla="*/ 239 h 361"/>
                <a:gd name="T2" fmla="*/ 167 w 328"/>
                <a:gd name="T3" fmla="*/ 361 h 361"/>
                <a:gd name="T4" fmla="*/ 285 w 328"/>
                <a:gd name="T5" fmla="*/ 239 h 361"/>
                <a:gd name="T6" fmla="*/ 321 w 328"/>
                <a:gd name="T7" fmla="*/ 199 h 361"/>
                <a:gd name="T8" fmla="*/ 302 w 328"/>
                <a:gd name="T9" fmla="*/ 140 h 361"/>
                <a:gd name="T10" fmla="*/ 164 w 328"/>
                <a:gd name="T11" fmla="*/ 0 h 361"/>
                <a:gd name="T12" fmla="*/ 26 w 328"/>
                <a:gd name="T13" fmla="*/ 140 h 361"/>
                <a:gd name="T14" fmla="*/ 7 w 328"/>
                <a:gd name="T15" fmla="*/ 199 h 361"/>
                <a:gd name="T16" fmla="*/ 45 w 328"/>
                <a:gd name="T17" fmla="*/ 2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61">
                  <a:moveTo>
                    <a:pt x="45" y="239"/>
                  </a:moveTo>
                  <a:cubicBezTo>
                    <a:pt x="70" y="303"/>
                    <a:pt x="116" y="361"/>
                    <a:pt x="167" y="361"/>
                  </a:cubicBezTo>
                  <a:cubicBezTo>
                    <a:pt x="219" y="361"/>
                    <a:pt x="262" y="303"/>
                    <a:pt x="285" y="239"/>
                  </a:cubicBezTo>
                  <a:cubicBezTo>
                    <a:pt x="300" y="238"/>
                    <a:pt x="315" y="222"/>
                    <a:pt x="321" y="199"/>
                  </a:cubicBezTo>
                  <a:cubicBezTo>
                    <a:pt x="328" y="173"/>
                    <a:pt x="319" y="146"/>
                    <a:pt x="302" y="140"/>
                  </a:cubicBezTo>
                  <a:cubicBezTo>
                    <a:pt x="297" y="62"/>
                    <a:pt x="237" y="0"/>
                    <a:pt x="164" y="0"/>
                  </a:cubicBezTo>
                  <a:cubicBezTo>
                    <a:pt x="90" y="0"/>
                    <a:pt x="30" y="62"/>
                    <a:pt x="26" y="140"/>
                  </a:cubicBezTo>
                  <a:cubicBezTo>
                    <a:pt x="8" y="146"/>
                    <a:pt x="0" y="173"/>
                    <a:pt x="7" y="199"/>
                  </a:cubicBezTo>
                  <a:cubicBezTo>
                    <a:pt x="13" y="223"/>
                    <a:pt x="29" y="239"/>
                    <a:pt x="4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5" name="Freeform 423"/>
            <p:cNvSpPr/>
            <p:nvPr/>
          </p:nvSpPr>
          <p:spPr bwMode="auto">
            <a:xfrm>
              <a:off x="6097007" y="4775683"/>
              <a:ext cx="1999" cy="1428"/>
            </a:xfrm>
            <a:custGeom>
              <a:avLst/>
              <a:gdLst>
                <a:gd name="T0" fmla="*/ 3 w 3"/>
                <a:gd name="T1" fmla="*/ 0 h 2"/>
                <a:gd name="T2" fmla="*/ 0 w 3"/>
                <a:gd name="T3" fmla="*/ 2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2"/>
                    <a:pt x="0" y="2"/>
                  </a:cubicBezTo>
                  <a:cubicBezTo>
                    <a:pt x="3" y="2"/>
                    <a:pt x="3" y="2"/>
                    <a:pt x="3"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6" name="Freeform 424"/>
            <p:cNvSpPr/>
            <p:nvPr/>
          </p:nvSpPr>
          <p:spPr bwMode="auto">
            <a:xfrm>
              <a:off x="6066456" y="4582096"/>
              <a:ext cx="30551" cy="171315"/>
            </a:xfrm>
            <a:custGeom>
              <a:avLst/>
              <a:gdLst>
                <a:gd name="T0" fmla="*/ 0 w 45"/>
                <a:gd name="T1" fmla="*/ 0 h 254"/>
                <a:gd name="T2" fmla="*/ 21 w 45"/>
                <a:gd name="T3" fmla="*/ 254 h 254"/>
                <a:gd name="T4" fmla="*/ 45 w 45"/>
                <a:gd name="T5" fmla="*/ 241 h 254"/>
                <a:gd name="T6" fmla="*/ 29 w 45"/>
                <a:gd name="T7" fmla="*/ 0 h 254"/>
                <a:gd name="T8" fmla="*/ 0 w 45"/>
                <a:gd name="T9" fmla="*/ 0 h 254"/>
              </a:gdLst>
              <a:ahLst/>
              <a:cxnLst>
                <a:cxn ang="0">
                  <a:pos x="T0" y="T1"/>
                </a:cxn>
                <a:cxn ang="0">
                  <a:pos x="T2" y="T3"/>
                </a:cxn>
                <a:cxn ang="0">
                  <a:pos x="T4" y="T5"/>
                </a:cxn>
                <a:cxn ang="0">
                  <a:pos x="T6" y="T7"/>
                </a:cxn>
                <a:cxn ang="0">
                  <a:pos x="T8" y="T9"/>
                </a:cxn>
              </a:cxnLst>
              <a:rect l="0" t="0" r="r" b="b"/>
              <a:pathLst>
                <a:path w="45" h="254">
                  <a:moveTo>
                    <a:pt x="0" y="0"/>
                  </a:moveTo>
                  <a:cubicBezTo>
                    <a:pt x="21" y="254"/>
                    <a:pt x="21" y="254"/>
                    <a:pt x="21" y="254"/>
                  </a:cubicBezTo>
                  <a:cubicBezTo>
                    <a:pt x="29" y="249"/>
                    <a:pt x="37" y="245"/>
                    <a:pt x="45" y="241"/>
                  </a:cubicBezTo>
                  <a:cubicBezTo>
                    <a:pt x="29" y="0"/>
                    <a:pt x="29" y="0"/>
                    <a:pt x="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7" name="Freeform 425"/>
            <p:cNvSpPr/>
            <p:nvPr/>
          </p:nvSpPr>
          <p:spPr bwMode="auto">
            <a:xfrm>
              <a:off x="6187233" y="4775683"/>
              <a:ext cx="1999" cy="1428"/>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8" name="Freeform 426"/>
            <p:cNvSpPr/>
            <p:nvPr/>
          </p:nvSpPr>
          <p:spPr bwMode="auto">
            <a:xfrm>
              <a:off x="6189232" y="4582096"/>
              <a:ext cx="30551" cy="171315"/>
            </a:xfrm>
            <a:custGeom>
              <a:avLst/>
              <a:gdLst>
                <a:gd name="T0" fmla="*/ 45 w 45"/>
                <a:gd name="T1" fmla="*/ 0 h 254"/>
                <a:gd name="T2" fmla="*/ 16 w 45"/>
                <a:gd name="T3" fmla="*/ 0 h 254"/>
                <a:gd name="T4" fmla="*/ 0 w 45"/>
                <a:gd name="T5" fmla="*/ 241 h 254"/>
                <a:gd name="T6" fmla="*/ 24 w 45"/>
                <a:gd name="T7" fmla="*/ 254 h 254"/>
                <a:gd name="T8" fmla="*/ 45 w 45"/>
                <a:gd name="T9" fmla="*/ 0 h 254"/>
              </a:gdLst>
              <a:ahLst/>
              <a:cxnLst>
                <a:cxn ang="0">
                  <a:pos x="T0" y="T1"/>
                </a:cxn>
                <a:cxn ang="0">
                  <a:pos x="T2" y="T3"/>
                </a:cxn>
                <a:cxn ang="0">
                  <a:pos x="T4" y="T5"/>
                </a:cxn>
                <a:cxn ang="0">
                  <a:pos x="T6" y="T7"/>
                </a:cxn>
                <a:cxn ang="0">
                  <a:pos x="T8" y="T9"/>
                </a:cxn>
              </a:cxnLst>
              <a:rect l="0" t="0" r="r" b="b"/>
              <a:pathLst>
                <a:path w="45" h="254">
                  <a:moveTo>
                    <a:pt x="45" y="0"/>
                  </a:moveTo>
                  <a:cubicBezTo>
                    <a:pt x="16" y="0"/>
                    <a:pt x="16" y="0"/>
                    <a:pt x="16" y="0"/>
                  </a:cubicBezTo>
                  <a:cubicBezTo>
                    <a:pt x="0" y="241"/>
                    <a:pt x="0" y="241"/>
                    <a:pt x="0" y="241"/>
                  </a:cubicBezTo>
                  <a:cubicBezTo>
                    <a:pt x="8" y="245"/>
                    <a:pt x="16" y="249"/>
                    <a:pt x="24" y="254"/>
                  </a:cubicBez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89" name="Freeform 427"/>
            <p:cNvSpPr>
              <a:spLocks noEditPoints="1"/>
            </p:cNvSpPr>
            <p:nvPr/>
          </p:nvSpPr>
          <p:spPr bwMode="auto">
            <a:xfrm>
              <a:off x="6032192" y="4740563"/>
              <a:ext cx="221283" cy="216714"/>
            </a:xfrm>
            <a:custGeom>
              <a:avLst/>
              <a:gdLst>
                <a:gd name="T0" fmla="*/ 164 w 328"/>
                <a:gd name="T1" fmla="*/ 0 h 321"/>
                <a:gd name="T2" fmla="*/ 0 w 328"/>
                <a:gd name="T3" fmla="*/ 161 h 321"/>
                <a:gd name="T4" fmla="*/ 164 w 328"/>
                <a:gd name="T5" fmla="*/ 321 h 321"/>
                <a:gd name="T6" fmla="*/ 328 w 328"/>
                <a:gd name="T7" fmla="*/ 161 h 321"/>
                <a:gd name="T8" fmla="*/ 164 w 328"/>
                <a:gd name="T9" fmla="*/ 0 h 321"/>
                <a:gd name="T10" fmla="*/ 164 w 328"/>
                <a:gd name="T11" fmla="*/ 294 h 321"/>
                <a:gd name="T12" fmla="*/ 27 w 328"/>
                <a:gd name="T13" fmla="*/ 161 h 321"/>
                <a:gd name="T14" fmla="*/ 164 w 328"/>
                <a:gd name="T15" fmla="*/ 27 h 321"/>
                <a:gd name="T16" fmla="*/ 302 w 328"/>
                <a:gd name="T17" fmla="*/ 161 h 321"/>
                <a:gd name="T18" fmla="*/ 164 w 328"/>
                <a:gd name="T19" fmla="*/ 29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21">
                  <a:moveTo>
                    <a:pt x="164" y="0"/>
                  </a:moveTo>
                  <a:cubicBezTo>
                    <a:pt x="74" y="0"/>
                    <a:pt x="0" y="72"/>
                    <a:pt x="0" y="161"/>
                  </a:cubicBezTo>
                  <a:cubicBezTo>
                    <a:pt x="0" y="249"/>
                    <a:pt x="74" y="321"/>
                    <a:pt x="164" y="321"/>
                  </a:cubicBezTo>
                  <a:cubicBezTo>
                    <a:pt x="255" y="321"/>
                    <a:pt x="328" y="249"/>
                    <a:pt x="328" y="161"/>
                  </a:cubicBezTo>
                  <a:cubicBezTo>
                    <a:pt x="328" y="72"/>
                    <a:pt x="255" y="0"/>
                    <a:pt x="164" y="0"/>
                  </a:cubicBezTo>
                  <a:close/>
                  <a:moveTo>
                    <a:pt x="164" y="294"/>
                  </a:moveTo>
                  <a:cubicBezTo>
                    <a:pt x="89" y="294"/>
                    <a:pt x="27" y="234"/>
                    <a:pt x="27" y="161"/>
                  </a:cubicBezTo>
                  <a:cubicBezTo>
                    <a:pt x="27" y="87"/>
                    <a:pt x="89" y="27"/>
                    <a:pt x="164" y="27"/>
                  </a:cubicBezTo>
                  <a:cubicBezTo>
                    <a:pt x="240" y="27"/>
                    <a:pt x="302" y="87"/>
                    <a:pt x="302" y="161"/>
                  </a:cubicBezTo>
                  <a:cubicBezTo>
                    <a:pt x="302" y="234"/>
                    <a:pt x="240" y="294"/>
                    <a:pt x="164" y="2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0" name="Freeform 428"/>
            <p:cNvSpPr/>
            <p:nvPr/>
          </p:nvSpPr>
          <p:spPr bwMode="auto">
            <a:xfrm>
              <a:off x="6105001" y="4571246"/>
              <a:ext cx="76235" cy="168175"/>
            </a:xfrm>
            <a:custGeom>
              <a:avLst/>
              <a:gdLst>
                <a:gd name="T0" fmla="*/ 56 w 113"/>
                <a:gd name="T1" fmla="*/ 243 h 249"/>
                <a:gd name="T2" fmla="*/ 100 w 113"/>
                <a:gd name="T3" fmla="*/ 249 h 249"/>
                <a:gd name="T4" fmla="*/ 113 w 113"/>
                <a:gd name="T5" fmla="*/ 0 h 249"/>
                <a:gd name="T6" fmla="*/ 0 w 113"/>
                <a:gd name="T7" fmla="*/ 0 h 249"/>
                <a:gd name="T8" fmla="*/ 13 w 113"/>
                <a:gd name="T9" fmla="*/ 249 h 249"/>
                <a:gd name="T10" fmla="*/ 56 w 113"/>
                <a:gd name="T11" fmla="*/ 243 h 249"/>
              </a:gdLst>
              <a:ahLst/>
              <a:cxnLst>
                <a:cxn ang="0">
                  <a:pos x="T0" y="T1"/>
                </a:cxn>
                <a:cxn ang="0">
                  <a:pos x="T2" y="T3"/>
                </a:cxn>
                <a:cxn ang="0">
                  <a:pos x="T4" y="T5"/>
                </a:cxn>
                <a:cxn ang="0">
                  <a:pos x="T6" y="T7"/>
                </a:cxn>
                <a:cxn ang="0">
                  <a:pos x="T8" y="T9"/>
                </a:cxn>
                <a:cxn ang="0">
                  <a:pos x="T10" y="T11"/>
                </a:cxn>
              </a:cxnLst>
              <a:rect l="0" t="0" r="r" b="b"/>
              <a:pathLst>
                <a:path w="113" h="249">
                  <a:moveTo>
                    <a:pt x="56" y="243"/>
                  </a:moveTo>
                  <a:cubicBezTo>
                    <a:pt x="71" y="243"/>
                    <a:pt x="86" y="245"/>
                    <a:pt x="100" y="249"/>
                  </a:cubicBezTo>
                  <a:cubicBezTo>
                    <a:pt x="113" y="0"/>
                    <a:pt x="113" y="0"/>
                    <a:pt x="113" y="0"/>
                  </a:cubicBezTo>
                  <a:cubicBezTo>
                    <a:pt x="0" y="0"/>
                    <a:pt x="0" y="0"/>
                    <a:pt x="0" y="0"/>
                  </a:cubicBezTo>
                  <a:cubicBezTo>
                    <a:pt x="13" y="249"/>
                    <a:pt x="13" y="249"/>
                    <a:pt x="13" y="249"/>
                  </a:cubicBezTo>
                  <a:cubicBezTo>
                    <a:pt x="27" y="245"/>
                    <a:pt x="42" y="243"/>
                    <a:pt x="56"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1" name="Freeform 429"/>
            <p:cNvSpPr/>
            <p:nvPr/>
          </p:nvSpPr>
          <p:spPr bwMode="auto">
            <a:xfrm>
              <a:off x="5758088" y="4516711"/>
              <a:ext cx="334636" cy="294948"/>
            </a:xfrm>
            <a:custGeom>
              <a:avLst/>
              <a:gdLst>
                <a:gd name="T0" fmla="*/ 460 w 496"/>
                <a:gd name="T1" fmla="*/ 351 h 437"/>
                <a:gd name="T2" fmla="*/ 437 w 496"/>
                <a:gd name="T3" fmla="*/ 80 h 437"/>
                <a:gd name="T4" fmla="*/ 496 w 496"/>
                <a:gd name="T5" fmla="*/ 80 h 437"/>
                <a:gd name="T6" fmla="*/ 496 w 496"/>
                <a:gd name="T7" fmla="*/ 73 h 437"/>
                <a:gd name="T8" fmla="*/ 401 w 496"/>
                <a:gd name="T9" fmla="*/ 0 h 437"/>
                <a:gd name="T10" fmla="*/ 290 w 496"/>
                <a:gd name="T11" fmla="*/ 188 h 437"/>
                <a:gd name="T12" fmla="*/ 276 w 496"/>
                <a:gd name="T13" fmla="*/ 103 h 437"/>
                <a:gd name="T14" fmla="*/ 291 w 496"/>
                <a:gd name="T15" fmla="*/ 76 h 437"/>
                <a:gd name="T16" fmla="*/ 259 w 496"/>
                <a:gd name="T17" fmla="*/ 44 h 437"/>
                <a:gd name="T18" fmla="*/ 227 w 496"/>
                <a:gd name="T19" fmla="*/ 76 h 437"/>
                <a:gd name="T20" fmla="*/ 243 w 496"/>
                <a:gd name="T21" fmla="*/ 103 h 437"/>
                <a:gd name="T22" fmla="*/ 229 w 496"/>
                <a:gd name="T23" fmla="*/ 186 h 437"/>
                <a:gd name="T24" fmla="*/ 118 w 496"/>
                <a:gd name="T25" fmla="*/ 0 h 437"/>
                <a:gd name="T26" fmla="*/ 2 w 496"/>
                <a:gd name="T27" fmla="*/ 123 h 437"/>
                <a:gd name="T28" fmla="*/ 0 w 496"/>
                <a:gd name="T29" fmla="*/ 123 h 437"/>
                <a:gd name="T30" fmla="*/ 0 w 496"/>
                <a:gd name="T31" fmla="*/ 396 h 437"/>
                <a:gd name="T32" fmla="*/ 1 w 496"/>
                <a:gd name="T33" fmla="*/ 396 h 437"/>
                <a:gd name="T34" fmla="*/ 260 w 496"/>
                <a:gd name="T35" fmla="*/ 437 h 437"/>
                <a:gd name="T36" fmla="*/ 400 w 496"/>
                <a:gd name="T37" fmla="*/ 430 h 437"/>
                <a:gd name="T38" fmla="*/ 460 w 496"/>
                <a:gd name="T39" fmla="*/ 35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437">
                  <a:moveTo>
                    <a:pt x="460" y="351"/>
                  </a:moveTo>
                  <a:cubicBezTo>
                    <a:pt x="437" y="80"/>
                    <a:pt x="437" y="80"/>
                    <a:pt x="437" y="80"/>
                  </a:cubicBezTo>
                  <a:cubicBezTo>
                    <a:pt x="496" y="80"/>
                    <a:pt x="496" y="80"/>
                    <a:pt x="496" y="80"/>
                  </a:cubicBezTo>
                  <a:cubicBezTo>
                    <a:pt x="496" y="73"/>
                    <a:pt x="496" y="73"/>
                    <a:pt x="496" y="73"/>
                  </a:cubicBezTo>
                  <a:cubicBezTo>
                    <a:pt x="475" y="43"/>
                    <a:pt x="442" y="18"/>
                    <a:pt x="401" y="0"/>
                  </a:cubicBezTo>
                  <a:cubicBezTo>
                    <a:pt x="290" y="188"/>
                    <a:pt x="290" y="188"/>
                    <a:pt x="290" y="188"/>
                  </a:cubicBezTo>
                  <a:cubicBezTo>
                    <a:pt x="276" y="103"/>
                    <a:pt x="276" y="103"/>
                    <a:pt x="276" y="103"/>
                  </a:cubicBezTo>
                  <a:cubicBezTo>
                    <a:pt x="285" y="98"/>
                    <a:pt x="291" y="88"/>
                    <a:pt x="291" y="76"/>
                  </a:cubicBezTo>
                  <a:cubicBezTo>
                    <a:pt x="291" y="59"/>
                    <a:pt x="277" y="44"/>
                    <a:pt x="259" y="44"/>
                  </a:cubicBezTo>
                  <a:cubicBezTo>
                    <a:pt x="242" y="44"/>
                    <a:pt x="227" y="59"/>
                    <a:pt x="227" y="76"/>
                  </a:cubicBezTo>
                  <a:cubicBezTo>
                    <a:pt x="227" y="88"/>
                    <a:pt x="233" y="98"/>
                    <a:pt x="243" y="103"/>
                  </a:cubicBezTo>
                  <a:cubicBezTo>
                    <a:pt x="229" y="186"/>
                    <a:pt x="229" y="186"/>
                    <a:pt x="229" y="186"/>
                  </a:cubicBezTo>
                  <a:cubicBezTo>
                    <a:pt x="118" y="0"/>
                    <a:pt x="118" y="0"/>
                    <a:pt x="118" y="0"/>
                  </a:cubicBezTo>
                  <a:cubicBezTo>
                    <a:pt x="56" y="27"/>
                    <a:pt x="12" y="72"/>
                    <a:pt x="2" y="123"/>
                  </a:cubicBezTo>
                  <a:cubicBezTo>
                    <a:pt x="0" y="123"/>
                    <a:pt x="0" y="123"/>
                    <a:pt x="0" y="123"/>
                  </a:cubicBezTo>
                  <a:cubicBezTo>
                    <a:pt x="0" y="396"/>
                    <a:pt x="0" y="396"/>
                    <a:pt x="0" y="396"/>
                  </a:cubicBezTo>
                  <a:cubicBezTo>
                    <a:pt x="1" y="396"/>
                    <a:pt x="1" y="396"/>
                    <a:pt x="1" y="396"/>
                  </a:cubicBezTo>
                  <a:cubicBezTo>
                    <a:pt x="14" y="419"/>
                    <a:pt x="125" y="437"/>
                    <a:pt x="260" y="437"/>
                  </a:cubicBezTo>
                  <a:cubicBezTo>
                    <a:pt x="312" y="437"/>
                    <a:pt x="360" y="435"/>
                    <a:pt x="400" y="430"/>
                  </a:cubicBezTo>
                  <a:cubicBezTo>
                    <a:pt x="413" y="398"/>
                    <a:pt x="434" y="371"/>
                    <a:pt x="460"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2" name="Freeform 430"/>
            <p:cNvSpPr>
              <a:spLocks noEditPoints="1"/>
            </p:cNvSpPr>
            <p:nvPr/>
          </p:nvSpPr>
          <p:spPr bwMode="auto">
            <a:xfrm>
              <a:off x="6068454" y="4777111"/>
              <a:ext cx="149330" cy="144476"/>
            </a:xfrm>
            <a:custGeom>
              <a:avLst/>
              <a:gdLst>
                <a:gd name="T0" fmla="*/ 110 w 221"/>
                <a:gd name="T1" fmla="*/ 0 h 214"/>
                <a:gd name="T2" fmla="*/ 0 w 221"/>
                <a:gd name="T3" fmla="*/ 107 h 214"/>
                <a:gd name="T4" fmla="*/ 110 w 221"/>
                <a:gd name="T5" fmla="*/ 214 h 214"/>
                <a:gd name="T6" fmla="*/ 221 w 221"/>
                <a:gd name="T7" fmla="*/ 107 h 214"/>
                <a:gd name="T8" fmla="*/ 110 w 221"/>
                <a:gd name="T9" fmla="*/ 0 h 214"/>
                <a:gd name="T10" fmla="*/ 134 w 221"/>
                <a:gd name="T11" fmla="*/ 188 h 214"/>
                <a:gd name="T12" fmla="*/ 99 w 221"/>
                <a:gd name="T13" fmla="*/ 188 h 214"/>
                <a:gd name="T14" fmla="*/ 99 w 221"/>
                <a:gd name="T15" fmla="*/ 66 h 214"/>
                <a:gd name="T16" fmla="*/ 99 w 221"/>
                <a:gd name="T17" fmla="*/ 66 h 214"/>
                <a:gd name="T18" fmla="*/ 70 w 221"/>
                <a:gd name="T19" fmla="*/ 80 h 214"/>
                <a:gd name="T20" fmla="*/ 64 w 221"/>
                <a:gd name="T21" fmla="*/ 53 h 214"/>
                <a:gd name="T22" fmla="*/ 105 w 221"/>
                <a:gd name="T23" fmla="*/ 34 h 214"/>
                <a:gd name="T24" fmla="*/ 134 w 221"/>
                <a:gd name="T25" fmla="*/ 34 h 214"/>
                <a:gd name="T26" fmla="*/ 134 w 221"/>
                <a:gd name="T2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14">
                  <a:moveTo>
                    <a:pt x="110" y="0"/>
                  </a:moveTo>
                  <a:cubicBezTo>
                    <a:pt x="50" y="0"/>
                    <a:pt x="0" y="48"/>
                    <a:pt x="0" y="107"/>
                  </a:cubicBezTo>
                  <a:cubicBezTo>
                    <a:pt x="0" y="166"/>
                    <a:pt x="50" y="214"/>
                    <a:pt x="110" y="214"/>
                  </a:cubicBezTo>
                  <a:cubicBezTo>
                    <a:pt x="171" y="214"/>
                    <a:pt x="221" y="166"/>
                    <a:pt x="221" y="107"/>
                  </a:cubicBezTo>
                  <a:cubicBezTo>
                    <a:pt x="221" y="48"/>
                    <a:pt x="171" y="0"/>
                    <a:pt x="110" y="0"/>
                  </a:cubicBezTo>
                  <a:close/>
                  <a:moveTo>
                    <a:pt x="134" y="188"/>
                  </a:moveTo>
                  <a:cubicBezTo>
                    <a:pt x="99" y="188"/>
                    <a:pt x="99" y="188"/>
                    <a:pt x="99" y="188"/>
                  </a:cubicBezTo>
                  <a:cubicBezTo>
                    <a:pt x="99" y="66"/>
                    <a:pt x="99" y="66"/>
                    <a:pt x="99" y="66"/>
                  </a:cubicBezTo>
                  <a:cubicBezTo>
                    <a:pt x="99" y="66"/>
                    <a:pt x="99" y="66"/>
                    <a:pt x="99" y="66"/>
                  </a:cubicBezTo>
                  <a:cubicBezTo>
                    <a:pt x="70" y="80"/>
                    <a:pt x="70" y="80"/>
                    <a:pt x="70" y="80"/>
                  </a:cubicBezTo>
                  <a:cubicBezTo>
                    <a:pt x="64" y="53"/>
                    <a:pt x="64" y="53"/>
                    <a:pt x="64" y="53"/>
                  </a:cubicBezTo>
                  <a:cubicBezTo>
                    <a:pt x="105" y="34"/>
                    <a:pt x="105" y="34"/>
                    <a:pt x="105" y="34"/>
                  </a:cubicBezTo>
                  <a:cubicBezTo>
                    <a:pt x="134" y="34"/>
                    <a:pt x="134" y="34"/>
                    <a:pt x="134" y="34"/>
                  </a:cubicBezTo>
                  <a:lnTo>
                    <a:pt x="134" y="1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93" name="组合 192"/>
          <p:cNvGrpSpPr/>
          <p:nvPr/>
        </p:nvGrpSpPr>
        <p:grpSpPr>
          <a:xfrm>
            <a:off x="3439972" y="1476078"/>
            <a:ext cx="470261" cy="527652"/>
            <a:chOff x="3199776" y="780891"/>
            <a:chExt cx="470261" cy="527652"/>
          </a:xfrm>
          <a:solidFill>
            <a:schemeClr val="bg1"/>
          </a:solidFill>
        </p:grpSpPr>
        <p:sp>
          <p:nvSpPr>
            <p:cNvPr id="194"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5"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6"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97"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198" name="组合 197"/>
          <p:cNvGrpSpPr/>
          <p:nvPr/>
        </p:nvGrpSpPr>
        <p:grpSpPr>
          <a:xfrm>
            <a:off x="3326047" y="5113392"/>
            <a:ext cx="774347" cy="424290"/>
            <a:chOff x="3085851" y="4418205"/>
            <a:chExt cx="774347" cy="424290"/>
          </a:xfrm>
          <a:solidFill>
            <a:schemeClr val="bg1"/>
          </a:solidFill>
        </p:grpSpPr>
        <p:sp>
          <p:nvSpPr>
            <p:cNvPr id="199"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0"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1"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2"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3"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4"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5"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6"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7"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8"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09"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0"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1"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2"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3"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4"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5"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6"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7"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8"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19"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0"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1"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2"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3"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4"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5"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6"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27"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228" name="组合 227"/>
          <p:cNvGrpSpPr/>
          <p:nvPr/>
        </p:nvGrpSpPr>
        <p:grpSpPr>
          <a:xfrm>
            <a:off x="7259451" y="1378143"/>
            <a:ext cx="427719" cy="628728"/>
            <a:chOff x="6981155" y="1152856"/>
            <a:chExt cx="427719" cy="628728"/>
          </a:xfrm>
        </p:grpSpPr>
        <p:sp>
          <p:nvSpPr>
            <p:cNvPr id="229" name="Freeform 470"/>
            <p:cNvSpPr/>
            <p:nvPr/>
          </p:nvSpPr>
          <p:spPr bwMode="auto">
            <a:xfrm>
              <a:off x="6981155" y="1590853"/>
              <a:ext cx="111355" cy="190731"/>
            </a:xfrm>
            <a:custGeom>
              <a:avLst/>
              <a:gdLst>
                <a:gd name="T0" fmla="*/ 0 w 165"/>
                <a:gd name="T1" fmla="*/ 0 h 283"/>
                <a:gd name="T2" fmla="*/ 0 w 165"/>
                <a:gd name="T3" fmla="*/ 249 h 283"/>
                <a:gd name="T4" fmla="*/ 82 w 165"/>
                <a:gd name="T5" fmla="*/ 283 h 283"/>
                <a:gd name="T6" fmla="*/ 165 w 165"/>
                <a:gd name="T7" fmla="*/ 249 h 283"/>
                <a:gd name="T8" fmla="*/ 165 w 165"/>
                <a:gd name="T9" fmla="*/ 0 h 283"/>
                <a:gd name="T10" fmla="*/ 82 w 165"/>
                <a:gd name="T11" fmla="*/ 21 h 283"/>
                <a:gd name="T12" fmla="*/ 0 w 16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165" h="283">
                  <a:moveTo>
                    <a:pt x="0" y="0"/>
                  </a:moveTo>
                  <a:cubicBezTo>
                    <a:pt x="0" y="249"/>
                    <a:pt x="0" y="249"/>
                    <a:pt x="0" y="249"/>
                  </a:cubicBezTo>
                  <a:cubicBezTo>
                    <a:pt x="0" y="268"/>
                    <a:pt x="37" y="283"/>
                    <a:pt x="82" y="283"/>
                  </a:cubicBezTo>
                  <a:cubicBezTo>
                    <a:pt x="128" y="283"/>
                    <a:pt x="165" y="268"/>
                    <a:pt x="165" y="249"/>
                  </a:cubicBezTo>
                  <a:cubicBezTo>
                    <a:pt x="165" y="0"/>
                    <a:pt x="165" y="0"/>
                    <a:pt x="165" y="0"/>
                  </a:cubicBezTo>
                  <a:cubicBezTo>
                    <a:pt x="146" y="15"/>
                    <a:pt x="113" y="21"/>
                    <a:pt x="82" y="21"/>
                  </a:cubicBezTo>
                  <a:cubicBezTo>
                    <a:pt x="51" y="21"/>
                    <a:pt x="19" y="15"/>
                    <a:pt x="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0" name="Freeform 471"/>
            <p:cNvSpPr/>
            <p:nvPr/>
          </p:nvSpPr>
          <p:spPr bwMode="auto">
            <a:xfrm>
              <a:off x="6981155" y="1377565"/>
              <a:ext cx="111355" cy="216429"/>
            </a:xfrm>
            <a:custGeom>
              <a:avLst/>
              <a:gdLst>
                <a:gd name="T0" fmla="*/ 97 w 165"/>
                <a:gd name="T1" fmla="*/ 254 h 321"/>
                <a:gd name="T2" fmla="*/ 97 w 165"/>
                <a:gd name="T3" fmla="*/ 228 h 321"/>
                <a:gd name="T4" fmla="*/ 153 w 165"/>
                <a:gd name="T5" fmla="*/ 169 h 321"/>
                <a:gd name="T6" fmla="*/ 100 w 165"/>
                <a:gd name="T7" fmla="*/ 109 h 321"/>
                <a:gd name="T8" fmla="*/ 62 w 165"/>
                <a:gd name="T9" fmla="*/ 82 h 321"/>
                <a:gd name="T10" fmla="*/ 89 w 165"/>
                <a:gd name="T11" fmla="*/ 64 h 321"/>
                <a:gd name="T12" fmla="*/ 135 w 165"/>
                <a:gd name="T13" fmla="*/ 75 h 321"/>
                <a:gd name="T14" fmla="*/ 145 w 165"/>
                <a:gd name="T15" fmla="*/ 39 h 321"/>
                <a:gd name="T16" fmla="*/ 98 w 165"/>
                <a:gd name="T17" fmla="*/ 28 h 321"/>
                <a:gd name="T18" fmla="*/ 98 w 165"/>
                <a:gd name="T19" fmla="*/ 0 h 321"/>
                <a:gd name="T20" fmla="*/ 67 w 165"/>
                <a:gd name="T21" fmla="*/ 0 h 321"/>
                <a:gd name="T22" fmla="*/ 67 w 165"/>
                <a:gd name="T23" fmla="*/ 30 h 321"/>
                <a:gd name="T24" fmla="*/ 13 w 165"/>
                <a:gd name="T25" fmla="*/ 87 h 321"/>
                <a:gd name="T26" fmla="*/ 70 w 165"/>
                <a:gd name="T27" fmla="*/ 146 h 321"/>
                <a:gd name="T28" fmla="*/ 105 w 165"/>
                <a:gd name="T29" fmla="*/ 174 h 321"/>
                <a:gd name="T30" fmla="*/ 74 w 165"/>
                <a:gd name="T31" fmla="*/ 193 h 321"/>
                <a:gd name="T32" fmla="*/ 20 w 165"/>
                <a:gd name="T33" fmla="*/ 179 h 321"/>
                <a:gd name="T34" fmla="*/ 11 w 165"/>
                <a:gd name="T35" fmla="*/ 217 h 321"/>
                <a:gd name="T36" fmla="*/ 65 w 165"/>
                <a:gd name="T37" fmla="*/ 230 h 321"/>
                <a:gd name="T38" fmla="*/ 65 w 165"/>
                <a:gd name="T39" fmla="*/ 254 h 321"/>
                <a:gd name="T40" fmla="*/ 0 w 165"/>
                <a:gd name="T41" fmla="*/ 287 h 321"/>
                <a:gd name="T42" fmla="*/ 82 w 165"/>
                <a:gd name="T43" fmla="*/ 321 h 321"/>
                <a:gd name="T44" fmla="*/ 165 w 165"/>
                <a:gd name="T45" fmla="*/ 287 h 321"/>
                <a:gd name="T46" fmla="*/ 97 w 165"/>
                <a:gd name="T47" fmla="*/ 25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5" h="321">
                  <a:moveTo>
                    <a:pt x="97" y="254"/>
                  </a:moveTo>
                  <a:cubicBezTo>
                    <a:pt x="97" y="228"/>
                    <a:pt x="97" y="228"/>
                    <a:pt x="97" y="228"/>
                  </a:cubicBezTo>
                  <a:cubicBezTo>
                    <a:pt x="134" y="222"/>
                    <a:pt x="153" y="198"/>
                    <a:pt x="153" y="169"/>
                  </a:cubicBezTo>
                  <a:cubicBezTo>
                    <a:pt x="153" y="140"/>
                    <a:pt x="138" y="122"/>
                    <a:pt x="100" y="109"/>
                  </a:cubicBezTo>
                  <a:cubicBezTo>
                    <a:pt x="73" y="99"/>
                    <a:pt x="62" y="92"/>
                    <a:pt x="62" y="82"/>
                  </a:cubicBezTo>
                  <a:cubicBezTo>
                    <a:pt x="62" y="73"/>
                    <a:pt x="68" y="64"/>
                    <a:pt x="89" y="64"/>
                  </a:cubicBezTo>
                  <a:cubicBezTo>
                    <a:pt x="112" y="64"/>
                    <a:pt x="127" y="71"/>
                    <a:pt x="135" y="75"/>
                  </a:cubicBezTo>
                  <a:cubicBezTo>
                    <a:pt x="145" y="39"/>
                    <a:pt x="145" y="39"/>
                    <a:pt x="145" y="39"/>
                  </a:cubicBezTo>
                  <a:cubicBezTo>
                    <a:pt x="134" y="33"/>
                    <a:pt x="119" y="29"/>
                    <a:pt x="98" y="28"/>
                  </a:cubicBezTo>
                  <a:cubicBezTo>
                    <a:pt x="98" y="0"/>
                    <a:pt x="98" y="0"/>
                    <a:pt x="98" y="0"/>
                  </a:cubicBezTo>
                  <a:cubicBezTo>
                    <a:pt x="67" y="0"/>
                    <a:pt x="67" y="0"/>
                    <a:pt x="67" y="0"/>
                  </a:cubicBezTo>
                  <a:cubicBezTo>
                    <a:pt x="67" y="30"/>
                    <a:pt x="67" y="30"/>
                    <a:pt x="67" y="30"/>
                  </a:cubicBezTo>
                  <a:cubicBezTo>
                    <a:pt x="33" y="37"/>
                    <a:pt x="13" y="59"/>
                    <a:pt x="13" y="87"/>
                  </a:cubicBezTo>
                  <a:cubicBezTo>
                    <a:pt x="13" y="118"/>
                    <a:pt x="36" y="134"/>
                    <a:pt x="70" y="146"/>
                  </a:cubicBezTo>
                  <a:cubicBezTo>
                    <a:pt x="94" y="154"/>
                    <a:pt x="105" y="161"/>
                    <a:pt x="105" y="174"/>
                  </a:cubicBezTo>
                  <a:cubicBezTo>
                    <a:pt x="105" y="186"/>
                    <a:pt x="92" y="193"/>
                    <a:pt x="74" y="193"/>
                  </a:cubicBezTo>
                  <a:cubicBezTo>
                    <a:pt x="53" y="193"/>
                    <a:pt x="34" y="187"/>
                    <a:pt x="20" y="179"/>
                  </a:cubicBezTo>
                  <a:cubicBezTo>
                    <a:pt x="11" y="217"/>
                    <a:pt x="11" y="217"/>
                    <a:pt x="11" y="217"/>
                  </a:cubicBezTo>
                  <a:cubicBezTo>
                    <a:pt x="23" y="223"/>
                    <a:pt x="44" y="230"/>
                    <a:pt x="65" y="230"/>
                  </a:cubicBezTo>
                  <a:cubicBezTo>
                    <a:pt x="65" y="254"/>
                    <a:pt x="65" y="254"/>
                    <a:pt x="65" y="254"/>
                  </a:cubicBezTo>
                  <a:cubicBezTo>
                    <a:pt x="28" y="257"/>
                    <a:pt x="0" y="271"/>
                    <a:pt x="0" y="287"/>
                  </a:cubicBezTo>
                  <a:cubicBezTo>
                    <a:pt x="0" y="306"/>
                    <a:pt x="37" y="321"/>
                    <a:pt x="82" y="321"/>
                  </a:cubicBezTo>
                  <a:cubicBezTo>
                    <a:pt x="128" y="321"/>
                    <a:pt x="165" y="306"/>
                    <a:pt x="165" y="287"/>
                  </a:cubicBezTo>
                  <a:cubicBezTo>
                    <a:pt x="165" y="271"/>
                    <a:pt x="135" y="257"/>
                    <a:pt x="97" y="254"/>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1" name="Freeform 472"/>
            <p:cNvSpPr/>
            <p:nvPr/>
          </p:nvSpPr>
          <p:spPr bwMode="auto">
            <a:xfrm>
              <a:off x="7139622" y="1518614"/>
              <a:ext cx="112783" cy="262969"/>
            </a:xfrm>
            <a:custGeom>
              <a:avLst/>
              <a:gdLst>
                <a:gd name="T0" fmla="*/ 1 w 167"/>
                <a:gd name="T1" fmla="*/ 0 h 390"/>
                <a:gd name="T2" fmla="*/ 1 w 167"/>
                <a:gd name="T3" fmla="*/ 350 h 390"/>
                <a:gd name="T4" fmla="*/ 0 w 167"/>
                <a:gd name="T5" fmla="*/ 356 h 390"/>
                <a:gd name="T6" fmla="*/ 83 w 167"/>
                <a:gd name="T7" fmla="*/ 390 h 390"/>
                <a:gd name="T8" fmla="*/ 165 w 167"/>
                <a:gd name="T9" fmla="*/ 356 h 390"/>
                <a:gd name="T10" fmla="*/ 167 w 167"/>
                <a:gd name="T11" fmla="*/ 356 h 390"/>
                <a:gd name="T12" fmla="*/ 167 w 167"/>
                <a:gd name="T13" fmla="*/ 0 h 390"/>
                <a:gd name="T14" fmla="*/ 84 w 167"/>
                <a:gd name="T15" fmla="*/ 21 h 390"/>
                <a:gd name="T16" fmla="*/ 1 w 167"/>
                <a:gd name="T17"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90">
                  <a:moveTo>
                    <a:pt x="1" y="0"/>
                  </a:moveTo>
                  <a:cubicBezTo>
                    <a:pt x="1" y="350"/>
                    <a:pt x="1" y="350"/>
                    <a:pt x="1" y="350"/>
                  </a:cubicBezTo>
                  <a:cubicBezTo>
                    <a:pt x="1" y="352"/>
                    <a:pt x="0" y="354"/>
                    <a:pt x="0" y="356"/>
                  </a:cubicBezTo>
                  <a:cubicBezTo>
                    <a:pt x="0" y="375"/>
                    <a:pt x="37" y="390"/>
                    <a:pt x="83" y="390"/>
                  </a:cubicBezTo>
                  <a:cubicBezTo>
                    <a:pt x="128" y="390"/>
                    <a:pt x="165" y="375"/>
                    <a:pt x="165" y="356"/>
                  </a:cubicBezTo>
                  <a:cubicBezTo>
                    <a:pt x="167" y="356"/>
                    <a:pt x="167" y="356"/>
                    <a:pt x="167" y="356"/>
                  </a:cubicBezTo>
                  <a:cubicBezTo>
                    <a:pt x="167" y="0"/>
                    <a:pt x="167" y="0"/>
                    <a:pt x="167" y="0"/>
                  </a:cubicBezTo>
                  <a:cubicBezTo>
                    <a:pt x="148" y="14"/>
                    <a:pt x="115" y="21"/>
                    <a:pt x="84" y="21"/>
                  </a:cubicBezTo>
                  <a:cubicBezTo>
                    <a:pt x="53" y="21"/>
                    <a:pt x="20" y="14"/>
                    <a:pt x="1"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2" name="Freeform 473"/>
            <p:cNvSpPr/>
            <p:nvPr/>
          </p:nvSpPr>
          <p:spPr bwMode="auto">
            <a:xfrm>
              <a:off x="7140193" y="1362146"/>
              <a:ext cx="112212" cy="159894"/>
            </a:xfrm>
            <a:custGeom>
              <a:avLst/>
              <a:gdLst>
                <a:gd name="T0" fmla="*/ 102 w 166"/>
                <a:gd name="T1" fmla="*/ 170 h 237"/>
                <a:gd name="T2" fmla="*/ 102 w 166"/>
                <a:gd name="T3" fmla="*/ 145 h 237"/>
                <a:gd name="T4" fmla="*/ 128 w 166"/>
                <a:gd name="T5" fmla="*/ 145 h 237"/>
                <a:gd name="T6" fmla="*/ 128 w 166"/>
                <a:gd name="T7" fmla="*/ 125 h 237"/>
                <a:gd name="T8" fmla="*/ 102 w 166"/>
                <a:gd name="T9" fmla="*/ 125 h 237"/>
                <a:gd name="T10" fmla="*/ 102 w 166"/>
                <a:gd name="T11" fmla="*/ 115 h 237"/>
                <a:gd name="T12" fmla="*/ 128 w 166"/>
                <a:gd name="T13" fmla="*/ 115 h 237"/>
                <a:gd name="T14" fmla="*/ 128 w 166"/>
                <a:gd name="T15" fmla="*/ 95 h 237"/>
                <a:gd name="T16" fmla="*/ 108 w 166"/>
                <a:gd name="T17" fmla="*/ 95 h 237"/>
                <a:gd name="T18" fmla="*/ 161 w 166"/>
                <a:gd name="T19" fmla="*/ 0 h 237"/>
                <a:gd name="T20" fmla="*/ 116 w 166"/>
                <a:gd name="T21" fmla="*/ 0 h 237"/>
                <a:gd name="T22" fmla="*/ 97 w 166"/>
                <a:gd name="T23" fmla="*/ 43 h 237"/>
                <a:gd name="T24" fmla="*/ 84 w 166"/>
                <a:gd name="T25" fmla="*/ 78 h 237"/>
                <a:gd name="T26" fmla="*/ 83 w 166"/>
                <a:gd name="T27" fmla="*/ 78 h 237"/>
                <a:gd name="T28" fmla="*/ 70 w 166"/>
                <a:gd name="T29" fmla="*/ 43 h 237"/>
                <a:gd name="T30" fmla="*/ 51 w 166"/>
                <a:gd name="T31" fmla="*/ 0 h 237"/>
                <a:gd name="T32" fmla="*/ 5 w 166"/>
                <a:gd name="T33" fmla="*/ 0 h 237"/>
                <a:gd name="T34" fmla="*/ 55 w 166"/>
                <a:gd name="T35" fmla="*/ 95 h 237"/>
                <a:gd name="T36" fmla="*/ 29 w 166"/>
                <a:gd name="T37" fmla="*/ 95 h 237"/>
                <a:gd name="T38" fmla="*/ 29 w 166"/>
                <a:gd name="T39" fmla="*/ 115 h 237"/>
                <a:gd name="T40" fmla="*/ 62 w 166"/>
                <a:gd name="T41" fmla="*/ 115 h 237"/>
                <a:gd name="T42" fmla="*/ 62 w 166"/>
                <a:gd name="T43" fmla="*/ 125 h 237"/>
                <a:gd name="T44" fmla="*/ 29 w 166"/>
                <a:gd name="T45" fmla="*/ 125 h 237"/>
                <a:gd name="T46" fmla="*/ 29 w 166"/>
                <a:gd name="T47" fmla="*/ 145 h 237"/>
                <a:gd name="T48" fmla="*/ 62 w 166"/>
                <a:gd name="T49" fmla="*/ 145 h 237"/>
                <a:gd name="T50" fmla="*/ 62 w 166"/>
                <a:gd name="T51" fmla="*/ 170 h 237"/>
                <a:gd name="T52" fmla="*/ 0 w 166"/>
                <a:gd name="T53" fmla="*/ 203 h 237"/>
                <a:gd name="T54" fmla="*/ 83 w 166"/>
                <a:gd name="T55" fmla="*/ 237 h 237"/>
                <a:gd name="T56" fmla="*/ 166 w 166"/>
                <a:gd name="T57" fmla="*/ 203 h 237"/>
                <a:gd name="T58" fmla="*/ 102 w 166"/>
                <a:gd name="T59" fmla="*/ 17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37">
                  <a:moveTo>
                    <a:pt x="102" y="170"/>
                  </a:moveTo>
                  <a:cubicBezTo>
                    <a:pt x="102" y="145"/>
                    <a:pt x="102" y="145"/>
                    <a:pt x="102" y="145"/>
                  </a:cubicBezTo>
                  <a:cubicBezTo>
                    <a:pt x="128" y="145"/>
                    <a:pt x="128" y="145"/>
                    <a:pt x="128" y="145"/>
                  </a:cubicBezTo>
                  <a:cubicBezTo>
                    <a:pt x="128" y="125"/>
                    <a:pt x="128" y="125"/>
                    <a:pt x="128" y="125"/>
                  </a:cubicBezTo>
                  <a:cubicBezTo>
                    <a:pt x="102" y="125"/>
                    <a:pt x="102" y="125"/>
                    <a:pt x="102" y="125"/>
                  </a:cubicBezTo>
                  <a:cubicBezTo>
                    <a:pt x="102" y="115"/>
                    <a:pt x="102" y="115"/>
                    <a:pt x="102" y="115"/>
                  </a:cubicBezTo>
                  <a:cubicBezTo>
                    <a:pt x="128" y="115"/>
                    <a:pt x="128" y="115"/>
                    <a:pt x="128" y="115"/>
                  </a:cubicBezTo>
                  <a:cubicBezTo>
                    <a:pt x="128" y="95"/>
                    <a:pt x="128" y="95"/>
                    <a:pt x="128" y="95"/>
                  </a:cubicBezTo>
                  <a:cubicBezTo>
                    <a:pt x="108" y="95"/>
                    <a:pt x="108" y="95"/>
                    <a:pt x="108" y="95"/>
                  </a:cubicBezTo>
                  <a:cubicBezTo>
                    <a:pt x="161" y="0"/>
                    <a:pt x="161" y="0"/>
                    <a:pt x="161" y="0"/>
                  </a:cubicBezTo>
                  <a:cubicBezTo>
                    <a:pt x="116" y="0"/>
                    <a:pt x="116" y="0"/>
                    <a:pt x="116" y="0"/>
                  </a:cubicBezTo>
                  <a:cubicBezTo>
                    <a:pt x="97" y="43"/>
                    <a:pt x="97" y="43"/>
                    <a:pt x="97" y="43"/>
                  </a:cubicBezTo>
                  <a:cubicBezTo>
                    <a:pt x="92" y="56"/>
                    <a:pt x="88" y="67"/>
                    <a:pt x="84" y="78"/>
                  </a:cubicBezTo>
                  <a:cubicBezTo>
                    <a:pt x="83" y="78"/>
                    <a:pt x="83" y="78"/>
                    <a:pt x="83" y="78"/>
                  </a:cubicBezTo>
                  <a:cubicBezTo>
                    <a:pt x="79" y="66"/>
                    <a:pt x="75" y="56"/>
                    <a:pt x="70" y="43"/>
                  </a:cubicBezTo>
                  <a:cubicBezTo>
                    <a:pt x="51" y="0"/>
                    <a:pt x="51" y="0"/>
                    <a:pt x="51" y="0"/>
                  </a:cubicBezTo>
                  <a:cubicBezTo>
                    <a:pt x="5" y="0"/>
                    <a:pt x="5" y="0"/>
                    <a:pt x="5" y="0"/>
                  </a:cubicBezTo>
                  <a:cubicBezTo>
                    <a:pt x="55" y="95"/>
                    <a:pt x="55" y="95"/>
                    <a:pt x="55" y="95"/>
                  </a:cubicBezTo>
                  <a:cubicBezTo>
                    <a:pt x="29" y="95"/>
                    <a:pt x="29" y="95"/>
                    <a:pt x="29" y="95"/>
                  </a:cubicBezTo>
                  <a:cubicBezTo>
                    <a:pt x="29" y="115"/>
                    <a:pt x="29" y="115"/>
                    <a:pt x="29" y="115"/>
                  </a:cubicBezTo>
                  <a:cubicBezTo>
                    <a:pt x="62" y="115"/>
                    <a:pt x="62" y="115"/>
                    <a:pt x="62" y="115"/>
                  </a:cubicBezTo>
                  <a:cubicBezTo>
                    <a:pt x="62" y="125"/>
                    <a:pt x="62" y="125"/>
                    <a:pt x="62" y="125"/>
                  </a:cubicBezTo>
                  <a:cubicBezTo>
                    <a:pt x="29" y="125"/>
                    <a:pt x="29" y="125"/>
                    <a:pt x="29" y="125"/>
                  </a:cubicBezTo>
                  <a:cubicBezTo>
                    <a:pt x="29" y="145"/>
                    <a:pt x="29" y="145"/>
                    <a:pt x="29" y="145"/>
                  </a:cubicBezTo>
                  <a:cubicBezTo>
                    <a:pt x="62" y="145"/>
                    <a:pt x="62" y="145"/>
                    <a:pt x="62" y="145"/>
                  </a:cubicBezTo>
                  <a:cubicBezTo>
                    <a:pt x="62" y="170"/>
                    <a:pt x="62" y="170"/>
                    <a:pt x="62" y="170"/>
                  </a:cubicBezTo>
                  <a:cubicBezTo>
                    <a:pt x="26" y="174"/>
                    <a:pt x="0" y="187"/>
                    <a:pt x="0" y="203"/>
                  </a:cubicBezTo>
                  <a:cubicBezTo>
                    <a:pt x="0" y="222"/>
                    <a:pt x="37" y="237"/>
                    <a:pt x="83" y="237"/>
                  </a:cubicBezTo>
                  <a:cubicBezTo>
                    <a:pt x="129" y="237"/>
                    <a:pt x="166" y="222"/>
                    <a:pt x="166" y="203"/>
                  </a:cubicBezTo>
                  <a:cubicBezTo>
                    <a:pt x="166" y="187"/>
                    <a:pt x="138" y="174"/>
                    <a:pt x="102" y="17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3" name="Freeform 474"/>
            <p:cNvSpPr/>
            <p:nvPr/>
          </p:nvSpPr>
          <p:spPr bwMode="auto">
            <a:xfrm>
              <a:off x="7297518" y="1355294"/>
              <a:ext cx="111355" cy="422293"/>
            </a:xfrm>
            <a:custGeom>
              <a:avLst/>
              <a:gdLst>
                <a:gd name="T0" fmla="*/ 0 w 165"/>
                <a:gd name="T1" fmla="*/ 0 h 626"/>
                <a:gd name="T2" fmla="*/ 0 w 165"/>
                <a:gd name="T3" fmla="*/ 593 h 626"/>
                <a:gd name="T4" fmla="*/ 82 w 165"/>
                <a:gd name="T5" fmla="*/ 626 h 626"/>
                <a:gd name="T6" fmla="*/ 165 w 165"/>
                <a:gd name="T7" fmla="*/ 593 h 626"/>
                <a:gd name="T8" fmla="*/ 165 w 165"/>
                <a:gd name="T9" fmla="*/ 0 h 626"/>
                <a:gd name="T10" fmla="*/ 82 w 165"/>
                <a:gd name="T11" fmla="*/ 21 h 626"/>
                <a:gd name="T12" fmla="*/ 0 w 165"/>
                <a:gd name="T13" fmla="*/ 0 h 626"/>
              </a:gdLst>
              <a:ahLst/>
              <a:cxnLst>
                <a:cxn ang="0">
                  <a:pos x="T0" y="T1"/>
                </a:cxn>
                <a:cxn ang="0">
                  <a:pos x="T2" y="T3"/>
                </a:cxn>
                <a:cxn ang="0">
                  <a:pos x="T4" y="T5"/>
                </a:cxn>
                <a:cxn ang="0">
                  <a:pos x="T6" y="T7"/>
                </a:cxn>
                <a:cxn ang="0">
                  <a:pos x="T8" y="T9"/>
                </a:cxn>
                <a:cxn ang="0">
                  <a:pos x="T10" y="T11"/>
                </a:cxn>
                <a:cxn ang="0">
                  <a:pos x="T12" y="T13"/>
                </a:cxn>
              </a:cxnLst>
              <a:rect l="0" t="0" r="r" b="b"/>
              <a:pathLst>
                <a:path w="165" h="626">
                  <a:moveTo>
                    <a:pt x="0" y="0"/>
                  </a:moveTo>
                  <a:cubicBezTo>
                    <a:pt x="0" y="593"/>
                    <a:pt x="0" y="593"/>
                    <a:pt x="0" y="593"/>
                  </a:cubicBezTo>
                  <a:cubicBezTo>
                    <a:pt x="0" y="611"/>
                    <a:pt x="36" y="626"/>
                    <a:pt x="82" y="626"/>
                  </a:cubicBezTo>
                  <a:cubicBezTo>
                    <a:pt x="128" y="626"/>
                    <a:pt x="165" y="611"/>
                    <a:pt x="165" y="593"/>
                  </a:cubicBezTo>
                  <a:cubicBezTo>
                    <a:pt x="165" y="0"/>
                    <a:pt x="165" y="0"/>
                    <a:pt x="165" y="0"/>
                  </a:cubicBezTo>
                  <a:cubicBezTo>
                    <a:pt x="146" y="14"/>
                    <a:pt x="113" y="21"/>
                    <a:pt x="82" y="21"/>
                  </a:cubicBezTo>
                  <a:cubicBezTo>
                    <a:pt x="51" y="21"/>
                    <a:pt x="18" y="14"/>
                    <a:pt x="0" y="0"/>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234" name="Freeform 475"/>
            <p:cNvSpPr/>
            <p:nvPr/>
          </p:nvSpPr>
          <p:spPr bwMode="auto">
            <a:xfrm>
              <a:off x="7277246" y="1152856"/>
              <a:ext cx="131628" cy="205864"/>
            </a:xfrm>
            <a:custGeom>
              <a:avLst/>
              <a:gdLst>
                <a:gd name="T0" fmla="*/ 111 w 195"/>
                <a:gd name="T1" fmla="*/ 237 h 305"/>
                <a:gd name="T2" fmla="*/ 30 w 195"/>
                <a:gd name="T3" fmla="*/ 271 h 305"/>
                <a:gd name="T4" fmla="*/ 112 w 195"/>
                <a:gd name="T5" fmla="*/ 305 h 305"/>
                <a:gd name="T6" fmla="*/ 195 w 195"/>
                <a:gd name="T7" fmla="*/ 271 h 305"/>
                <a:gd name="T8" fmla="*/ 146 w 195"/>
                <a:gd name="T9" fmla="*/ 240 h 305"/>
                <a:gd name="T10" fmla="*/ 164 w 195"/>
                <a:gd name="T11" fmla="*/ 238 h 305"/>
                <a:gd name="T12" fmla="*/ 171 w 195"/>
                <a:gd name="T13" fmla="*/ 237 h 305"/>
                <a:gd name="T14" fmla="*/ 171 w 195"/>
                <a:gd name="T15" fmla="*/ 190 h 305"/>
                <a:gd name="T16" fmla="*/ 160 w 195"/>
                <a:gd name="T17" fmla="*/ 193 h 305"/>
                <a:gd name="T18" fmla="*/ 140 w 195"/>
                <a:gd name="T19" fmla="*/ 195 h 305"/>
                <a:gd name="T20" fmla="*/ 73 w 195"/>
                <a:gd name="T21" fmla="*/ 156 h 305"/>
                <a:gd name="T22" fmla="*/ 103 w 195"/>
                <a:gd name="T23" fmla="*/ 156 h 305"/>
                <a:gd name="T24" fmla="*/ 103 w 195"/>
                <a:gd name="T25" fmla="*/ 130 h 305"/>
                <a:gd name="T26" fmla="*/ 65 w 195"/>
                <a:gd name="T27" fmla="*/ 130 h 305"/>
                <a:gd name="T28" fmla="*/ 64 w 195"/>
                <a:gd name="T29" fmla="*/ 120 h 305"/>
                <a:gd name="T30" fmla="*/ 64 w 195"/>
                <a:gd name="T31" fmla="*/ 118 h 305"/>
                <a:gd name="T32" fmla="*/ 103 w 195"/>
                <a:gd name="T33" fmla="*/ 118 h 305"/>
                <a:gd name="T34" fmla="*/ 103 w 195"/>
                <a:gd name="T35" fmla="*/ 92 h 305"/>
                <a:gd name="T36" fmla="*/ 69 w 195"/>
                <a:gd name="T37" fmla="*/ 92 h 305"/>
                <a:gd name="T38" fmla="*/ 140 w 195"/>
                <a:gd name="T39" fmla="*/ 45 h 305"/>
                <a:gd name="T40" fmla="*/ 160 w 195"/>
                <a:gd name="T41" fmla="*/ 48 h 305"/>
                <a:gd name="T42" fmla="*/ 171 w 195"/>
                <a:gd name="T43" fmla="*/ 51 h 305"/>
                <a:gd name="T44" fmla="*/ 171 w 195"/>
                <a:gd name="T45" fmla="*/ 4 h 305"/>
                <a:gd name="T46" fmla="*/ 164 w 195"/>
                <a:gd name="T47" fmla="*/ 2 h 305"/>
                <a:gd name="T48" fmla="*/ 140 w 195"/>
                <a:gd name="T49" fmla="*/ 0 h 305"/>
                <a:gd name="T50" fmla="*/ 22 w 195"/>
                <a:gd name="T51" fmla="*/ 92 h 305"/>
                <a:gd name="T52" fmla="*/ 0 w 195"/>
                <a:gd name="T53" fmla="*/ 92 h 305"/>
                <a:gd name="T54" fmla="*/ 0 w 195"/>
                <a:gd name="T55" fmla="*/ 118 h 305"/>
                <a:gd name="T56" fmla="*/ 18 w 195"/>
                <a:gd name="T57" fmla="*/ 118 h 305"/>
                <a:gd name="T58" fmla="*/ 18 w 195"/>
                <a:gd name="T59" fmla="*/ 120 h 305"/>
                <a:gd name="T60" fmla="*/ 19 w 195"/>
                <a:gd name="T61" fmla="*/ 130 h 305"/>
                <a:gd name="T62" fmla="*/ 0 w 195"/>
                <a:gd name="T63" fmla="*/ 130 h 305"/>
                <a:gd name="T64" fmla="*/ 0 w 195"/>
                <a:gd name="T65" fmla="*/ 156 h 305"/>
                <a:gd name="T66" fmla="*/ 24 w 195"/>
                <a:gd name="T67" fmla="*/ 156 h 305"/>
                <a:gd name="T68" fmla="*/ 111 w 195"/>
                <a:gd name="T69" fmla="*/ 23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5" h="305">
                  <a:moveTo>
                    <a:pt x="111" y="237"/>
                  </a:moveTo>
                  <a:cubicBezTo>
                    <a:pt x="66" y="237"/>
                    <a:pt x="30" y="253"/>
                    <a:pt x="30" y="271"/>
                  </a:cubicBezTo>
                  <a:cubicBezTo>
                    <a:pt x="30" y="290"/>
                    <a:pt x="66" y="305"/>
                    <a:pt x="112" y="305"/>
                  </a:cubicBezTo>
                  <a:cubicBezTo>
                    <a:pt x="158" y="305"/>
                    <a:pt x="195" y="290"/>
                    <a:pt x="195" y="271"/>
                  </a:cubicBezTo>
                  <a:cubicBezTo>
                    <a:pt x="195" y="257"/>
                    <a:pt x="175" y="246"/>
                    <a:pt x="146" y="240"/>
                  </a:cubicBezTo>
                  <a:cubicBezTo>
                    <a:pt x="152" y="240"/>
                    <a:pt x="158" y="240"/>
                    <a:pt x="164" y="238"/>
                  </a:cubicBezTo>
                  <a:cubicBezTo>
                    <a:pt x="171" y="237"/>
                    <a:pt x="171" y="237"/>
                    <a:pt x="171" y="237"/>
                  </a:cubicBezTo>
                  <a:cubicBezTo>
                    <a:pt x="171" y="190"/>
                    <a:pt x="171" y="190"/>
                    <a:pt x="171" y="190"/>
                  </a:cubicBezTo>
                  <a:cubicBezTo>
                    <a:pt x="160" y="193"/>
                    <a:pt x="160" y="193"/>
                    <a:pt x="160" y="193"/>
                  </a:cubicBezTo>
                  <a:cubicBezTo>
                    <a:pt x="154" y="194"/>
                    <a:pt x="147" y="195"/>
                    <a:pt x="140" y="195"/>
                  </a:cubicBezTo>
                  <a:cubicBezTo>
                    <a:pt x="111" y="195"/>
                    <a:pt x="86" y="180"/>
                    <a:pt x="73" y="156"/>
                  </a:cubicBezTo>
                  <a:cubicBezTo>
                    <a:pt x="103" y="156"/>
                    <a:pt x="103" y="156"/>
                    <a:pt x="103" y="156"/>
                  </a:cubicBezTo>
                  <a:cubicBezTo>
                    <a:pt x="103" y="130"/>
                    <a:pt x="103" y="130"/>
                    <a:pt x="103" y="130"/>
                  </a:cubicBezTo>
                  <a:cubicBezTo>
                    <a:pt x="65" y="130"/>
                    <a:pt x="65" y="130"/>
                    <a:pt x="65" y="130"/>
                  </a:cubicBezTo>
                  <a:cubicBezTo>
                    <a:pt x="64" y="127"/>
                    <a:pt x="64" y="124"/>
                    <a:pt x="64" y="120"/>
                  </a:cubicBezTo>
                  <a:cubicBezTo>
                    <a:pt x="64" y="120"/>
                    <a:pt x="64" y="119"/>
                    <a:pt x="64" y="118"/>
                  </a:cubicBezTo>
                  <a:cubicBezTo>
                    <a:pt x="103" y="118"/>
                    <a:pt x="103" y="118"/>
                    <a:pt x="103" y="118"/>
                  </a:cubicBezTo>
                  <a:cubicBezTo>
                    <a:pt x="103" y="92"/>
                    <a:pt x="103" y="92"/>
                    <a:pt x="103" y="92"/>
                  </a:cubicBezTo>
                  <a:cubicBezTo>
                    <a:pt x="69" y="92"/>
                    <a:pt x="69" y="92"/>
                    <a:pt x="69" y="92"/>
                  </a:cubicBezTo>
                  <a:cubicBezTo>
                    <a:pt x="81" y="65"/>
                    <a:pt x="108" y="45"/>
                    <a:pt x="140" y="45"/>
                  </a:cubicBezTo>
                  <a:cubicBezTo>
                    <a:pt x="147" y="45"/>
                    <a:pt x="154" y="46"/>
                    <a:pt x="160" y="48"/>
                  </a:cubicBezTo>
                  <a:cubicBezTo>
                    <a:pt x="171" y="51"/>
                    <a:pt x="171" y="51"/>
                    <a:pt x="171" y="51"/>
                  </a:cubicBezTo>
                  <a:cubicBezTo>
                    <a:pt x="171" y="4"/>
                    <a:pt x="171" y="4"/>
                    <a:pt x="171" y="4"/>
                  </a:cubicBezTo>
                  <a:cubicBezTo>
                    <a:pt x="164" y="2"/>
                    <a:pt x="164" y="2"/>
                    <a:pt x="164" y="2"/>
                  </a:cubicBezTo>
                  <a:cubicBezTo>
                    <a:pt x="156" y="1"/>
                    <a:pt x="148" y="0"/>
                    <a:pt x="140" y="0"/>
                  </a:cubicBezTo>
                  <a:cubicBezTo>
                    <a:pt x="83" y="0"/>
                    <a:pt x="35" y="39"/>
                    <a:pt x="22" y="92"/>
                  </a:cubicBezTo>
                  <a:cubicBezTo>
                    <a:pt x="0" y="92"/>
                    <a:pt x="0" y="92"/>
                    <a:pt x="0" y="92"/>
                  </a:cubicBezTo>
                  <a:cubicBezTo>
                    <a:pt x="0" y="118"/>
                    <a:pt x="0" y="118"/>
                    <a:pt x="0" y="118"/>
                  </a:cubicBezTo>
                  <a:cubicBezTo>
                    <a:pt x="18" y="118"/>
                    <a:pt x="18" y="118"/>
                    <a:pt x="18" y="118"/>
                  </a:cubicBezTo>
                  <a:cubicBezTo>
                    <a:pt x="18" y="119"/>
                    <a:pt x="18" y="120"/>
                    <a:pt x="18" y="120"/>
                  </a:cubicBezTo>
                  <a:cubicBezTo>
                    <a:pt x="18" y="124"/>
                    <a:pt x="19" y="127"/>
                    <a:pt x="19" y="130"/>
                  </a:cubicBezTo>
                  <a:cubicBezTo>
                    <a:pt x="0" y="130"/>
                    <a:pt x="0" y="130"/>
                    <a:pt x="0" y="130"/>
                  </a:cubicBezTo>
                  <a:cubicBezTo>
                    <a:pt x="0" y="156"/>
                    <a:pt x="0" y="156"/>
                    <a:pt x="0" y="156"/>
                  </a:cubicBezTo>
                  <a:cubicBezTo>
                    <a:pt x="24" y="156"/>
                    <a:pt x="24" y="156"/>
                    <a:pt x="24" y="156"/>
                  </a:cubicBezTo>
                  <a:cubicBezTo>
                    <a:pt x="37" y="196"/>
                    <a:pt x="70" y="227"/>
                    <a:pt x="111" y="23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flipV="1">
            <a:off x="0" y="3717231"/>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7778111" y="0"/>
            <a:ext cx="4413889" cy="2612571"/>
            <a:chOff x="7778111" y="0"/>
            <a:chExt cx="4413889" cy="2612571"/>
          </a:xfrm>
        </p:grpSpPr>
        <p:sp>
          <p:nvSpPr>
            <p:cNvPr id="20" name="直角三角形 19"/>
            <p:cNvSpPr/>
            <p:nvPr/>
          </p:nvSpPr>
          <p:spPr>
            <a:xfrm flipH="1" flipV="1">
              <a:off x="7808686" y="1233715"/>
              <a:ext cx="4383314" cy="1378856"/>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H="1" flipV="1">
              <a:off x="8708569" y="1233715"/>
              <a:ext cx="3483429" cy="94342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a:srcRect t="54423"/>
            <a:stretch>
              <a:fillRect/>
            </a:stretch>
          </p:blipFill>
          <p:spPr>
            <a:xfrm>
              <a:off x="7778111" y="0"/>
              <a:ext cx="4413887" cy="1233715"/>
            </a:xfrm>
            <a:prstGeom prst="rect">
              <a:avLst/>
            </a:prstGeom>
          </p:spPr>
        </p:pic>
      </p:grpSp>
      <p:sp>
        <p:nvSpPr>
          <p:cNvPr id="24" name="文本框 23"/>
          <p:cNvSpPr txBox="1"/>
          <p:nvPr/>
        </p:nvSpPr>
        <p:spPr>
          <a:xfrm>
            <a:off x="549196" y="262914"/>
            <a:ext cx="1504891" cy="707886"/>
          </a:xfrm>
          <a:prstGeom prst="rect">
            <a:avLst/>
          </a:prstGeom>
          <a:noFill/>
        </p:spPr>
        <p:txBody>
          <a:bodyPr wrap="square" rtlCol="0">
            <a:spAutoFit/>
          </a:bodyPr>
          <a:lstStyle/>
          <a:p>
            <a:pPr algn="dist"/>
            <a:r>
              <a:rPr lang="en-US" altLang="zh-CN" sz="4000" dirty="0">
                <a:solidFill>
                  <a:srgbClr val="FF1D78"/>
                </a:solidFill>
                <a:latin typeface="造字工房悦圆演示版常规体" pitchFamily="2" charset="-122"/>
                <a:ea typeface="造字工房悦圆演示版常规体" pitchFamily="2" charset="-122"/>
              </a:rPr>
              <a:t>LOGO</a:t>
            </a:r>
            <a:endParaRPr lang="zh-CN" altLang="en-US" sz="4000" dirty="0">
              <a:solidFill>
                <a:srgbClr val="FF1D78"/>
              </a:solidFill>
              <a:latin typeface="造字工房悦圆演示版常规体" pitchFamily="2" charset="-122"/>
              <a:ea typeface="造字工房悦圆演示版常规体" pitchFamily="2" charset="-122"/>
            </a:endParaRPr>
          </a:p>
        </p:txBody>
      </p:sp>
      <p:grpSp>
        <p:nvGrpSpPr>
          <p:cNvPr id="29" name="组合 28"/>
          <p:cNvGrpSpPr/>
          <p:nvPr/>
        </p:nvGrpSpPr>
        <p:grpSpPr>
          <a:xfrm>
            <a:off x="3149099" y="2578947"/>
            <a:ext cx="1457401" cy="1457401"/>
            <a:chOff x="5578933" y="2148115"/>
            <a:chExt cx="721901" cy="721901"/>
          </a:xfrm>
        </p:grpSpPr>
        <p:sp>
          <p:nvSpPr>
            <p:cNvPr id="31" name="椭圆 30"/>
            <p:cNvSpPr/>
            <p:nvPr/>
          </p:nvSpPr>
          <p:spPr>
            <a:xfrm>
              <a:off x="5578933" y="2148115"/>
              <a:ext cx="721901" cy="721901"/>
            </a:xfrm>
            <a:prstGeom prst="ellips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8"/>
            <p:cNvGrpSpPr>
              <a:grpSpLocks noChangeAspect="1"/>
            </p:cNvGrpSpPr>
            <p:nvPr/>
          </p:nvGrpSpPr>
          <p:grpSpPr bwMode="auto">
            <a:xfrm>
              <a:off x="5740901" y="2381249"/>
              <a:ext cx="407768" cy="271205"/>
              <a:chOff x="6157" y="184"/>
              <a:chExt cx="636" cy="423"/>
            </a:xfrm>
          </p:grpSpPr>
          <p:sp>
            <p:nvSpPr>
              <p:cNvPr id="33" name="AutoShape 7"/>
              <p:cNvSpPr>
                <a:spLocks noChangeAspect="1" noChangeArrowheads="1" noTextEdit="1"/>
              </p:cNvSpPr>
              <p:nvPr/>
            </p:nvSpPr>
            <p:spPr bwMode="auto">
              <a:xfrm>
                <a:off x="6183" y="212"/>
                <a:ext cx="593"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9"/>
              <p:cNvSpPr/>
              <p:nvPr/>
            </p:nvSpPr>
            <p:spPr bwMode="auto">
              <a:xfrm>
                <a:off x="6210" y="184"/>
                <a:ext cx="530" cy="225"/>
              </a:xfrm>
              <a:custGeom>
                <a:avLst/>
                <a:gdLst>
                  <a:gd name="T0" fmla="*/ 265 w 530"/>
                  <a:gd name="T1" fmla="*/ 225 h 225"/>
                  <a:gd name="T2" fmla="*/ 0 w 530"/>
                  <a:gd name="T3" fmla="*/ 0 h 225"/>
                  <a:gd name="T4" fmla="*/ 530 w 530"/>
                  <a:gd name="T5" fmla="*/ 0 h 225"/>
                  <a:gd name="T6" fmla="*/ 265 w 530"/>
                  <a:gd name="T7" fmla="*/ 225 h 225"/>
                </a:gdLst>
                <a:ahLst/>
                <a:cxnLst>
                  <a:cxn ang="0">
                    <a:pos x="T0" y="T1"/>
                  </a:cxn>
                  <a:cxn ang="0">
                    <a:pos x="T2" y="T3"/>
                  </a:cxn>
                  <a:cxn ang="0">
                    <a:pos x="T4" y="T5"/>
                  </a:cxn>
                  <a:cxn ang="0">
                    <a:pos x="T6" y="T7"/>
                  </a:cxn>
                </a:cxnLst>
                <a:rect l="0" t="0" r="r" b="b"/>
                <a:pathLst>
                  <a:path w="530" h="225">
                    <a:moveTo>
                      <a:pt x="265" y="225"/>
                    </a:moveTo>
                    <a:lnTo>
                      <a:pt x="0" y="0"/>
                    </a:lnTo>
                    <a:lnTo>
                      <a:pt x="530" y="0"/>
                    </a:lnTo>
                    <a:lnTo>
                      <a:pt x="265" y="225"/>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0"/>
              <p:cNvSpPr/>
              <p:nvPr/>
            </p:nvSpPr>
            <p:spPr bwMode="auto">
              <a:xfrm>
                <a:off x="6157" y="212"/>
                <a:ext cx="212" cy="365"/>
              </a:xfrm>
              <a:custGeom>
                <a:avLst/>
                <a:gdLst>
                  <a:gd name="T0" fmla="*/ 212 w 212"/>
                  <a:gd name="T1" fmla="*/ 169 h 365"/>
                  <a:gd name="T2" fmla="*/ 0 w 212"/>
                  <a:gd name="T3" fmla="*/ 365 h 365"/>
                  <a:gd name="T4" fmla="*/ 0 w 212"/>
                  <a:gd name="T5" fmla="*/ 0 h 365"/>
                  <a:gd name="T6" fmla="*/ 212 w 212"/>
                  <a:gd name="T7" fmla="*/ 169 h 365"/>
                </a:gdLst>
                <a:ahLst/>
                <a:cxnLst>
                  <a:cxn ang="0">
                    <a:pos x="T0" y="T1"/>
                  </a:cxn>
                  <a:cxn ang="0">
                    <a:pos x="T2" y="T3"/>
                  </a:cxn>
                  <a:cxn ang="0">
                    <a:pos x="T4" y="T5"/>
                  </a:cxn>
                  <a:cxn ang="0">
                    <a:pos x="T6" y="T7"/>
                  </a:cxn>
                </a:cxnLst>
                <a:rect l="0" t="0" r="r" b="b"/>
                <a:pathLst>
                  <a:path w="212" h="365">
                    <a:moveTo>
                      <a:pt x="212" y="169"/>
                    </a:moveTo>
                    <a:lnTo>
                      <a:pt x="0" y="365"/>
                    </a:lnTo>
                    <a:lnTo>
                      <a:pt x="0" y="0"/>
                    </a:lnTo>
                    <a:lnTo>
                      <a:pt x="212" y="169"/>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1"/>
              <p:cNvSpPr/>
              <p:nvPr/>
            </p:nvSpPr>
            <p:spPr bwMode="auto">
              <a:xfrm>
                <a:off x="6183" y="409"/>
                <a:ext cx="557" cy="197"/>
              </a:xfrm>
              <a:custGeom>
                <a:avLst/>
                <a:gdLst>
                  <a:gd name="T0" fmla="*/ 239 w 557"/>
                  <a:gd name="T1" fmla="*/ 0 h 197"/>
                  <a:gd name="T2" fmla="*/ 292 w 557"/>
                  <a:gd name="T3" fmla="*/ 56 h 197"/>
                  <a:gd name="T4" fmla="*/ 345 w 557"/>
                  <a:gd name="T5" fmla="*/ 0 h 197"/>
                  <a:gd name="T6" fmla="*/ 557 w 557"/>
                  <a:gd name="T7" fmla="*/ 197 h 197"/>
                  <a:gd name="T8" fmla="*/ 0 w 557"/>
                  <a:gd name="T9" fmla="*/ 197 h 197"/>
                  <a:gd name="T10" fmla="*/ 239 w 557"/>
                  <a:gd name="T11" fmla="*/ 0 h 197"/>
                </a:gdLst>
                <a:ahLst/>
                <a:cxnLst>
                  <a:cxn ang="0">
                    <a:pos x="T0" y="T1"/>
                  </a:cxn>
                  <a:cxn ang="0">
                    <a:pos x="T2" y="T3"/>
                  </a:cxn>
                  <a:cxn ang="0">
                    <a:pos x="T4" y="T5"/>
                  </a:cxn>
                  <a:cxn ang="0">
                    <a:pos x="T6" y="T7"/>
                  </a:cxn>
                  <a:cxn ang="0">
                    <a:pos x="T8" y="T9"/>
                  </a:cxn>
                  <a:cxn ang="0">
                    <a:pos x="T10" y="T11"/>
                  </a:cxn>
                </a:cxnLst>
                <a:rect l="0" t="0" r="r" b="b"/>
                <a:pathLst>
                  <a:path w="557" h="197">
                    <a:moveTo>
                      <a:pt x="239" y="0"/>
                    </a:moveTo>
                    <a:lnTo>
                      <a:pt x="292" y="56"/>
                    </a:lnTo>
                    <a:lnTo>
                      <a:pt x="345" y="0"/>
                    </a:lnTo>
                    <a:lnTo>
                      <a:pt x="557" y="197"/>
                    </a:lnTo>
                    <a:lnTo>
                      <a:pt x="0" y="197"/>
                    </a:lnTo>
                    <a:lnTo>
                      <a:pt x="239" y="0"/>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
              <p:cNvSpPr/>
              <p:nvPr/>
            </p:nvSpPr>
            <p:spPr bwMode="auto">
              <a:xfrm>
                <a:off x="6554" y="212"/>
                <a:ext cx="239" cy="365"/>
              </a:xfrm>
              <a:custGeom>
                <a:avLst/>
                <a:gdLst>
                  <a:gd name="T0" fmla="*/ 0 w 239"/>
                  <a:gd name="T1" fmla="*/ 169 h 365"/>
                  <a:gd name="T2" fmla="*/ 239 w 239"/>
                  <a:gd name="T3" fmla="*/ 0 h 365"/>
                  <a:gd name="T4" fmla="*/ 239 w 239"/>
                  <a:gd name="T5" fmla="*/ 365 h 365"/>
                  <a:gd name="T6" fmla="*/ 0 w 239"/>
                  <a:gd name="T7" fmla="*/ 169 h 365"/>
                </a:gdLst>
                <a:ahLst/>
                <a:cxnLst>
                  <a:cxn ang="0">
                    <a:pos x="T0" y="T1"/>
                  </a:cxn>
                  <a:cxn ang="0">
                    <a:pos x="T2" y="T3"/>
                  </a:cxn>
                  <a:cxn ang="0">
                    <a:pos x="T4" y="T5"/>
                  </a:cxn>
                  <a:cxn ang="0">
                    <a:pos x="T6" y="T7"/>
                  </a:cxn>
                </a:cxnLst>
                <a:rect l="0" t="0" r="r" b="b"/>
                <a:pathLst>
                  <a:path w="239" h="365">
                    <a:moveTo>
                      <a:pt x="0" y="169"/>
                    </a:moveTo>
                    <a:lnTo>
                      <a:pt x="239" y="0"/>
                    </a:lnTo>
                    <a:lnTo>
                      <a:pt x="239" y="365"/>
                    </a:lnTo>
                    <a:lnTo>
                      <a:pt x="0" y="169"/>
                    </a:lnTo>
                    <a:close/>
                  </a:path>
                </a:pathLst>
              </a:custGeom>
              <a:solidFill>
                <a:srgbClr val="F8F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0" name="文本框 29"/>
          <p:cNvSpPr txBox="1"/>
          <p:nvPr/>
        </p:nvSpPr>
        <p:spPr>
          <a:xfrm>
            <a:off x="5002088" y="2892760"/>
            <a:ext cx="3729633" cy="923330"/>
          </a:xfrm>
          <a:prstGeom prst="rect">
            <a:avLst/>
          </a:prstGeom>
          <a:noFill/>
        </p:spPr>
        <p:txBody>
          <a:bodyPr wrap="square" rtlCol="0">
            <a:spAutoFit/>
          </a:bodyPr>
          <a:lstStyle/>
          <a:p>
            <a:pPr algn="dist"/>
            <a:r>
              <a:rPr lang="zh-CN" altLang="en-US" sz="5400" dirty="0">
                <a:solidFill>
                  <a:srgbClr val="231F20"/>
                </a:solidFill>
                <a:latin typeface="造字工房悦圆演示版常规体" pitchFamily="2" charset="-122"/>
                <a:ea typeface="造字工房悦圆演示版常规体" pitchFamily="2" charset="-122"/>
              </a:rPr>
              <a:t>项目介绍</a:t>
            </a:r>
            <a:endParaRPr lang="zh-CN" altLang="en-US" sz="5400" dirty="0">
              <a:solidFill>
                <a:srgbClr val="231F20"/>
              </a:solidFill>
              <a:latin typeface="造字工房悦圆演示版常规体" pitchFamily="2" charset="-122"/>
              <a:ea typeface="造字工房悦圆演示版常规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公司介绍</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
          <p:cNvSpPr>
            <a:spLocks noEditPoints="1"/>
          </p:cNvSpPr>
          <p:nvPr/>
        </p:nvSpPr>
        <p:spPr bwMode="auto">
          <a:xfrm>
            <a:off x="7454969" y="4804225"/>
            <a:ext cx="621039" cy="635482"/>
          </a:xfrm>
          <a:custGeom>
            <a:avLst/>
            <a:gdLst>
              <a:gd name="T0" fmla="*/ 90 w 94"/>
              <a:gd name="T1" fmla="*/ 40 h 96"/>
              <a:gd name="T2" fmla="*/ 85 w 94"/>
              <a:gd name="T3" fmla="*/ 40 h 96"/>
              <a:gd name="T4" fmla="*/ 81 w 94"/>
              <a:gd name="T5" fmla="*/ 28 h 96"/>
              <a:gd name="T6" fmla="*/ 84 w 94"/>
              <a:gd name="T7" fmla="*/ 24 h 96"/>
              <a:gd name="T8" fmla="*/ 84 w 94"/>
              <a:gd name="T9" fmla="*/ 18 h 96"/>
              <a:gd name="T10" fmla="*/ 78 w 94"/>
              <a:gd name="T11" fmla="*/ 12 h 96"/>
              <a:gd name="T12" fmla="*/ 72 w 94"/>
              <a:gd name="T13" fmla="*/ 12 h 96"/>
              <a:gd name="T14" fmla="*/ 68 w 94"/>
              <a:gd name="T15" fmla="*/ 15 h 96"/>
              <a:gd name="T16" fmla="*/ 56 w 94"/>
              <a:gd name="T17" fmla="*/ 10 h 96"/>
              <a:gd name="T18" fmla="*/ 56 w 94"/>
              <a:gd name="T19" fmla="*/ 6 h 96"/>
              <a:gd name="T20" fmla="*/ 53 w 94"/>
              <a:gd name="T21" fmla="*/ 0 h 96"/>
              <a:gd name="T22" fmla="*/ 45 w 94"/>
              <a:gd name="T23" fmla="*/ 0 h 96"/>
              <a:gd name="T24" fmla="*/ 40 w 94"/>
              <a:gd name="T25" fmla="*/ 5 h 96"/>
              <a:gd name="T26" fmla="*/ 40 w 94"/>
              <a:gd name="T27" fmla="*/ 10 h 96"/>
              <a:gd name="T28" fmla="*/ 28 w 94"/>
              <a:gd name="T29" fmla="*/ 15 h 96"/>
              <a:gd name="T30" fmla="*/ 25 w 94"/>
              <a:gd name="T31" fmla="*/ 11 h 96"/>
              <a:gd name="T32" fmla="*/ 19 w 94"/>
              <a:gd name="T33" fmla="*/ 11 h 96"/>
              <a:gd name="T34" fmla="*/ 13 w 94"/>
              <a:gd name="T35" fmla="*/ 17 h 96"/>
              <a:gd name="T36" fmla="*/ 13 w 94"/>
              <a:gd name="T37" fmla="*/ 23 h 96"/>
              <a:gd name="T38" fmla="*/ 16 w 94"/>
              <a:gd name="T39" fmla="*/ 27 h 96"/>
              <a:gd name="T40" fmla="*/ 11 w 94"/>
              <a:gd name="T41" fmla="*/ 39 h 96"/>
              <a:gd name="T42" fmla="*/ 6 w 94"/>
              <a:gd name="T43" fmla="*/ 39 h 96"/>
              <a:gd name="T44" fmla="*/ 0 w 94"/>
              <a:gd name="T45" fmla="*/ 43 h 96"/>
              <a:gd name="T46" fmla="*/ 0 w 94"/>
              <a:gd name="T47" fmla="*/ 51 h 96"/>
              <a:gd name="T48" fmla="*/ 6 w 94"/>
              <a:gd name="T49" fmla="*/ 56 h 96"/>
              <a:gd name="T50" fmla="*/ 11 w 94"/>
              <a:gd name="T51" fmla="*/ 56 h 96"/>
              <a:gd name="T52" fmla="*/ 16 w 94"/>
              <a:gd name="T53" fmla="*/ 68 h 96"/>
              <a:gd name="T54" fmla="*/ 12 w 94"/>
              <a:gd name="T55" fmla="*/ 71 h 96"/>
              <a:gd name="T56" fmla="*/ 12 w 94"/>
              <a:gd name="T57" fmla="*/ 77 h 96"/>
              <a:gd name="T58" fmla="*/ 18 w 94"/>
              <a:gd name="T59" fmla="*/ 83 h 96"/>
              <a:gd name="T60" fmla="*/ 24 w 94"/>
              <a:gd name="T61" fmla="*/ 83 h 96"/>
              <a:gd name="T62" fmla="*/ 27 w 94"/>
              <a:gd name="T63" fmla="*/ 80 h 96"/>
              <a:gd name="T64" fmla="*/ 39 w 94"/>
              <a:gd name="T65" fmla="*/ 85 h 96"/>
              <a:gd name="T66" fmla="*/ 39 w 94"/>
              <a:gd name="T67" fmla="*/ 90 h 96"/>
              <a:gd name="T68" fmla="*/ 43 w 94"/>
              <a:gd name="T69" fmla="*/ 96 h 96"/>
              <a:gd name="T70" fmla="*/ 51 w 94"/>
              <a:gd name="T71" fmla="*/ 96 h 96"/>
              <a:gd name="T72" fmla="*/ 55 w 94"/>
              <a:gd name="T73" fmla="*/ 90 h 96"/>
              <a:gd name="T74" fmla="*/ 55 w 94"/>
              <a:gd name="T75" fmla="*/ 85 h 96"/>
              <a:gd name="T76" fmla="*/ 67 w 94"/>
              <a:gd name="T77" fmla="*/ 80 h 96"/>
              <a:gd name="T78" fmla="*/ 71 w 94"/>
              <a:gd name="T79" fmla="*/ 84 h 96"/>
              <a:gd name="T80" fmla="*/ 77 w 94"/>
              <a:gd name="T81" fmla="*/ 84 h 96"/>
              <a:gd name="T82" fmla="*/ 83 w 94"/>
              <a:gd name="T83" fmla="*/ 78 h 96"/>
              <a:gd name="T84" fmla="*/ 83 w 94"/>
              <a:gd name="T85" fmla="*/ 72 h 96"/>
              <a:gd name="T86" fmla="*/ 80 w 94"/>
              <a:gd name="T87" fmla="*/ 69 h 96"/>
              <a:gd name="T88" fmla="*/ 85 w 94"/>
              <a:gd name="T89" fmla="*/ 57 h 96"/>
              <a:gd name="T90" fmla="*/ 90 w 94"/>
              <a:gd name="T91" fmla="*/ 57 h 96"/>
              <a:gd name="T92" fmla="*/ 94 w 94"/>
              <a:gd name="T93" fmla="*/ 52 h 96"/>
              <a:gd name="T94" fmla="*/ 94 w 94"/>
              <a:gd name="T95" fmla="*/ 44 h 96"/>
              <a:gd name="T96" fmla="*/ 90 w 94"/>
              <a:gd name="T97" fmla="*/ 40 h 96"/>
              <a:gd name="T98" fmla="*/ 48 w 94"/>
              <a:gd name="T99" fmla="*/ 70 h 96"/>
              <a:gd name="T100" fmla="*/ 26 w 94"/>
              <a:gd name="T101" fmla="*/ 47 h 96"/>
              <a:gd name="T102" fmla="*/ 48 w 94"/>
              <a:gd name="T103" fmla="*/ 26 h 96"/>
              <a:gd name="T104" fmla="*/ 70 w 94"/>
              <a:gd name="T105" fmla="*/ 48 h 96"/>
              <a:gd name="T106" fmla="*/ 48 w 94"/>
              <a:gd name="T10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96">
                <a:moveTo>
                  <a:pt x="90" y="40"/>
                </a:moveTo>
                <a:cubicBezTo>
                  <a:pt x="85" y="40"/>
                  <a:pt x="85" y="40"/>
                  <a:pt x="85" y="40"/>
                </a:cubicBezTo>
                <a:cubicBezTo>
                  <a:pt x="84" y="34"/>
                  <a:pt x="83" y="31"/>
                  <a:pt x="81" y="28"/>
                </a:cubicBezTo>
                <a:cubicBezTo>
                  <a:pt x="84" y="24"/>
                  <a:pt x="84" y="24"/>
                  <a:pt x="84" y="24"/>
                </a:cubicBezTo>
                <a:cubicBezTo>
                  <a:pt x="86" y="23"/>
                  <a:pt x="86" y="20"/>
                  <a:pt x="84" y="18"/>
                </a:cubicBezTo>
                <a:cubicBezTo>
                  <a:pt x="78" y="12"/>
                  <a:pt x="78" y="12"/>
                  <a:pt x="78" y="12"/>
                </a:cubicBezTo>
                <a:cubicBezTo>
                  <a:pt x="77" y="10"/>
                  <a:pt x="74" y="10"/>
                  <a:pt x="72" y="12"/>
                </a:cubicBezTo>
                <a:cubicBezTo>
                  <a:pt x="68" y="15"/>
                  <a:pt x="68" y="15"/>
                  <a:pt x="68" y="15"/>
                </a:cubicBezTo>
                <a:cubicBezTo>
                  <a:pt x="65" y="13"/>
                  <a:pt x="62" y="11"/>
                  <a:pt x="56" y="10"/>
                </a:cubicBezTo>
                <a:cubicBezTo>
                  <a:pt x="56" y="6"/>
                  <a:pt x="56" y="6"/>
                  <a:pt x="56" y="6"/>
                </a:cubicBezTo>
                <a:cubicBezTo>
                  <a:pt x="56" y="3"/>
                  <a:pt x="55" y="0"/>
                  <a:pt x="53" y="0"/>
                </a:cubicBezTo>
                <a:cubicBezTo>
                  <a:pt x="45" y="0"/>
                  <a:pt x="45" y="0"/>
                  <a:pt x="45" y="0"/>
                </a:cubicBezTo>
                <a:cubicBezTo>
                  <a:pt x="42" y="0"/>
                  <a:pt x="40" y="3"/>
                  <a:pt x="40" y="5"/>
                </a:cubicBezTo>
                <a:cubicBezTo>
                  <a:pt x="40" y="10"/>
                  <a:pt x="40" y="10"/>
                  <a:pt x="40" y="10"/>
                </a:cubicBezTo>
                <a:cubicBezTo>
                  <a:pt x="36" y="11"/>
                  <a:pt x="32" y="13"/>
                  <a:pt x="28" y="15"/>
                </a:cubicBezTo>
                <a:cubicBezTo>
                  <a:pt x="25" y="11"/>
                  <a:pt x="25" y="11"/>
                  <a:pt x="25" y="11"/>
                </a:cubicBezTo>
                <a:cubicBezTo>
                  <a:pt x="23" y="10"/>
                  <a:pt x="21" y="10"/>
                  <a:pt x="19" y="11"/>
                </a:cubicBezTo>
                <a:cubicBezTo>
                  <a:pt x="13" y="17"/>
                  <a:pt x="13" y="17"/>
                  <a:pt x="13" y="17"/>
                </a:cubicBezTo>
                <a:cubicBezTo>
                  <a:pt x="11" y="19"/>
                  <a:pt x="11" y="22"/>
                  <a:pt x="13" y="23"/>
                </a:cubicBezTo>
                <a:cubicBezTo>
                  <a:pt x="16" y="27"/>
                  <a:pt x="16" y="27"/>
                  <a:pt x="16" y="27"/>
                </a:cubicBezTo>
                <a:cubicBezTo>
                  <a:pt x="14" y="30"/>
                  <a:pt x="12" y="33"/>
                  <a:pt x="11" y="39"/>
                </a:cubicBezTo>
                <a:cubicBezTo>
                  <a:pt x="6" y="39"/>
                  <a:pt x="6" y="39"/>
                  <a:pt x="6" y="39"/>
                </a:cubicBezTo>
                <a:cubicBezTo>
                  <a:pt x="4" y="39"/>
                  <a:pt x="0" y="40"/>
                  <a:pt x="0" y="43"/>
                </a:cubicBezTo>
                <a:cubicBezTo>
                  <a:pt x="0" y="51"/>
                  <a:pt x="0" y="51"/>
                  <a:pt x="0" y="51"/>
                </a:cubicBezTo>
                <a:cubicBezTo>
                  <a:pt x="0" y="53"/>
                  <a:pt x="4" y="56"/>
                  <a:pt x="6" y="56"/>
                </a:cubicBezTo>
                <a:cubicBezTo>
                  <a:pt x="11" y="56"/>
                  <a:pt x="11" y="56"/>
                  <a:pt x="11" y="56"/>
                </a:cubicBezTo>
                <a:cubicBezTo>
                  <a:pt x="12" y="61"/>
                  <a:pt x="13" y="64"/>
                  <a:pt x="16" y="68"/>
                </a:cubicBezTo>
                <a:cubicBezTo>
                  <a:pt x="12" y="71"/>
                  <a:pt x="12" y="71"/>
                  <a:pt x="12" y="71"/>
                </a:cubicBezTo>
                <a:cubicBezTo>
                  <a:pt x="10" y="73"/>
                  <a:pt x="10" y="75"/>
                  <a:pt x="12" y="77"/>
                </a:cubicBezTo>
                <a:cubicBezTo>
                  <a:pt x="18" y="83"/>
                  <a:pt x="18" y="83"/>
                  <a:pt x="18" y="83"/>
                </a:cubicBezTo>
                <a:cubicBezTo>
                  <a:pt x="19" y="85"/>
                  <a:pt x="22" y="85"/>
                  <a:pt x="24" y="83"/>
                </a:cubicBezTo>
                <a:cubicBezTo>
                  <a:pt x="27" y="80"/>
                  <a:pt x="27" y="80"/>
                  <a:pt x="27" y="80"/>
                </a:cubicBezTo>
                <a:cubicBezTo>
                  <a:pt x="31" y="82"/>
                  <a:pt x="35" y="84"/>
                  <a:pt x="39" y="85"/>
                </a:cubicBezTo>
                <a:cubicBezTo>
                  <a:pt x="39" y="90"/>
                  <a:pt x="39" y="90"/>
                  <a:pt x="39" y="90"/>
                </a:cubicBezTo>
                <a:cubicBezTo>
                  <a:pt x="39" y="92"/>
                  <a:pt x="41" y="96"/>
                  <a:pt x="43" y="96"/>
                </a:cubicBezTo>
                <a:cubicBezTo>
                  <a:pt x="51" y="96"/>
                  <a:pt x="51" y="96"/>
                  <a:pt x="51" y="96"/>
                </a:cubicBezTo>
                <a:cubicBezTo>
                  <a:pt x="54" y="96"/>
                  <a:pt x="55" y="92"/>
                  <a:pt x="55" y="90"/>
                </a:cubicBezTo>
                <a:cubicBezTo>
                  <a:pt x="55" y="85"/>
                  <a:pt x="55" y="85"/>
                  <a:pt x="55" y="85"/>
                </a:cubicBezTo>
                <a:cubicBezTo>
                  <a:pt x="61" y="84"/>
                  <a:pt x="64" y="83"/>
                  <a:pt x="67" y="80"/>
                </a:cubicBezTo>
                <a:cubicBezTo>
                  <a:pt x="71" y="84"/>
                  <a:pt x="71" y="84"/>
                  <a:pt x="71" y="84"/>
                </a:cubicBezTo>
                <a:cubicBezTo>
                  <a:pt x="73" y="86"/>
                  <a:pt x="76" y="86"/>
                  <a:pt x="77" y="84"/>
                </a:cubicBezTo>
                <a:cubicBezTo>
                  <a:pt x="83" y="78"/>
                  <a:pt x="83" y="78"/>
                  <a:pt x="83" y="78"/>
                </a:cubicBezTo>
                <a:cubicBezTo>
                  <a:pt x="85" y="76"/>
                  <a:pt x="85" y="74"/>
                  <a:pt x="83" y="72"/>
                </a:cubicBezTo>
                <a:cubicBezTo>
                  <a:pt x="80" y="69"/>
                  <a:pt x="80" y="69"/>
                  <a:pt x="80" y="69"/>
                </a:cubicBezTo>
                <a:cubicBezTo>
                  <a:pt x="82" y="65"/>
                  <a:pt x="84" y="62"/>
                  <a:pt x="85" y="57"/>
                </a:cubicBezTo>
                <a:cubicBezTo>
                  <a:pt x="90" y="57"/>
                  <a:pt x="90" y="57"/>
                  <a:pt x="90" y="57"/>
                </a:cubicBezTo>
                <a:cubicBezTo>
                  <a:pt x="92" y="57"/>
                  <a:pt x="94" y="55"/>
                  <a:pt x="94" y="52"/>
                </a:cubicBezTo>
                <a:cubicBezTo>
                  <a:pt x="94" y="44"/>
                  <a:pt x="94" y="44"/>
                  <a:pt x="94" y="44"/>
                </a:cubicBezTo>
                <a:cubicBezTo>
                  <a:pt x="94" y="42"/>
                  <a:pt x="92" y="40"/>
                  <a:pt x="90" y="40"/>
                </a:cubicBezTo>
                <a:close/>
                <a:moveTo>
                  <a:pt x="48" y="70"/>
                </a:moveTo>
                <a:cubicBezTo>
                  <a:pt x="36" y="69"/>
                  <a:pt x="26" y="59"/>
                  <a:pt x="26" y="47"/>
                </a:cubicBezTo>
                <a:cubicBezTo>
                  <a:pt x="26" y="35"/>
                  <a:pt x="36" y="25"/>
                  <a:pt x="48" y="26"/>
                </a:cubicBezTo>
                <a:cubicBezTo>
                  <a:pt x="60" y="26"/>
                  <a:pt x="70" y="36"/>
                  <a:pt x="70" y="48"/>
                </a:cubicBezTo>
                <a:cubicBezTo>
                  <a:pt x="70" y="60"/>
                  <a:pt x="60" y="70"/>
                  <a:pt x="48"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nvGrpSpPr>
          <p:cNvPr id="13" name="Group 14"/>
          <p:cNvGrpSpPr>
            <a:grpSpLocks noChangeAspect="1"/>
          </p:cNvGrpSpPr>
          <p:nvPr/>
        </p:nvGrpSpPr>
        <p:grpSpPr bwMode="auto">
          <a:xfrm>
            <a:off x="8895613" y="4613897"/>
            <a:ext cx="2458096" cy="1016138"/>
            <a:chOff x="5908" y="2866"/>
            <a:chExt cx="994" cy="320"/>
          </a:xfrm>
        </p:grpSpPr>
        <p:grpSp>
          <p:nvGrpSpPr>
            <p:cNvPr id="14" name="Group 215"/>
            <p:cNvGrpSpPr/>
            <p:nvPr/>
          </p:nvGrpSpPr>
          <p:grpSpPr bwMode="auto">
            <a:xfrm>
              <a:off x="5908" y="2866"/>
              <a:ext cx="986" cy="150"/>
              <a:chOff x="5908" y="2866"/>
              <a:chExt cx="986" cy="150"/>
            </a:xfrm>
          </p:grpSpPr>
          <p:sp>
            <p:nvSpPr>
              <p:cNvPr id="299" name="Freeform 15"/>
              <p:cNvSpPr/>
              <p:nvPr/>
            </p:nvSpPr>
            <p:spPr bwMode="auto">
              <a:xfrm>
                <a:off x="5910" y="2869"/>
                <a:ext cx="14" cy="22"/>
              </a:xfrm>
              <a:custGeom>
                <a:avLst/>
                <a:gdLst>
                  <a:gd name="T0" fmla="*/ 0 w 14"/>
                  <a:gd name="T1" fmla="*/ 0 h 22"/>
                  <a:gd name="T2" fmla="*/ 3 w 14"/>
                  <a:gd name="T3" fmla="*/ 0 h 22"/>
                  <a:gd name="T4" fmla="*/ 3 w 14"/>
                  <a:gd name="T5" fmla="*/ 19 h 22"/>
                  <a:gd name="T6" fmla="*/ 14 w 14"/>
                  <a:gd name="T7" fmla="*/ 19 h 22"/>
                  <a:gd name="T8" fmla="*/ 14 w 14"/>
                  <a:gd name="T9" fmla="*/ 22 h 22"/>
                  <a:gd name="T10" fmla="*/ 0 w 14"/>
                  <a:gd name="T11" fmla="*/ 22 h 22"/>
                  <a:gd name="T12" fmla="*/ 0 w 1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0" y="0"/>
                    </a:moveTo>
                    <a:lnTo>
                      <a:pt x="3" y="0"/>
                    </a:lnTo>
                    <a:lnTo>
                      <a:pt x="3" y="19"/>
                    </a:lnTo>
                    <a:lnTo>
                      <a:pt x="14" y="19"/>
                    </a:lnTo>
                    <a:lnTo>
                      <a:pt x="14" y="22"/>
                    </a:lnTo>
                    <a:lnTo>
                      <a:pt x="0" y="2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0" name="Freeform 16"/>
              <p:cNvSpPr>
                <a:spLocks noEditPoints="1"/>
              </p:cNvSpPr>
              <p:nvPr/>
            </p:nvSpPr>
            <p:spPr bwMode="auto">
              <a:xfrm>
                <a:off x="5924" y="2874"/>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1" y="6"/>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1" name="Freeform 17"/>
              <p:cNvSpPr/>
              <p:nvPr/>
            </p:nvSpPr>
            <p:spPr bwMode="auto">
              <a:xfrm>
                <a:off x="5943" y="2874"/>
                <a:ext cx="8" cy="17"/>
              </a:xfrm>
              <a:custGeom>
                <a:avLst/>
                <a:gdLst>
                  <a:gd name="T0" fmla="*/ 1 w 3"/>
                  <a:gd name="T1" fmla="*/ 2 h 6"/>
                  <a:gd name="T2" fmla="*/ 0 w 3"/>
                  <a:gd name="T3" fmla="*/ 0 h 6"/>
                  <a:gd name="T4" fmla="*/ 1 w 3"/>
                  <a:gd name="T5" fmla="*/ 0 h 6"/>
                  <a:gd name="T6" fmla="*/ 1 w 3"/>
                  <a:gd name="T7" fmla="*/ 1 h 6"/>
                  <a:gd name="T8" fmla="*/ 2 w 3"/>
                  <a:gd name="T9" fmla="*/ 1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1 w 3"/>
                  <a:gd name="T25" fmla="*/ 6 h 6"/>
                  <a:gd name="T26" fmla="*/ 1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1" y="2"/>
                    </a:moveTo>
                    <a:cubicBezTo>
                      <a:pt x="1" y="1"/>
                      <a:pt x="0" y="1"/>
                      <a:pt x="0" y="0"/>
                    </a:cubicBezTo>
                    <a:cubicBezTo>
                      <a:pt x="1" y="0"/>
                      <a:pt x="1" y="0"/>
                      <a:pt x="1" y="0"/>
                    </a:cubicBezTo>
                    <a:cubicBezTo>
                      <a:pt x="1" y="1"/>
                      <a:pt x="1" y="1"/>
                      <a:pt x="1" y="1"/>
                    </a:cubicBezTo>
                    <a:cubicBezTo>
                      <a:pt x="2" y="1"/>
                      <a:pt x="2" y="1"/>
                      <a:pt x="2" y="1"/>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1" y="6"/>
                      <a:pt x="1" y="6"/>
                      <a:pt x="1" y="6"/>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2" name="Freeform 18"/>
              <p:cNvSpPr>
                <a:spLocks noEditPoints="1"/>
              </p:cNvSpPr>
              <p:nvPr/>
            </p:nvSpPr>
            <p:spPr bwMode="auto">
              <a:xfrm>
                <a:off x="5953" y="2874"/>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3" name="Freeform 19"/>
              <p:cNvSpPr/>
              <p:nvPr/>
            </p:nvSpPr>
            <p:spPr bwMode="auto">
              <a:xfrm>
                <a:off x="5972" y="2874"/>
                <a:ext cx="22"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4 w 8"/>
                  <a:gd name="T37" fmla="*/ 6 h 6"/>
                  <a:gd name="T38" fmla="*/ 4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4" name="Freeform 20"/>
              <p:cNvSpPr>
                <a:spLocks noEditPoints="1"/>
              </p:cNvSpPr>
              <p:nvPr/>
            </p:nvSpPr>
            <p:spPr bwMode="auto">
              <a:xfrm>
                <a:off x="6007" y="2869"/>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5" name="Freeform 21"/>
              <p:cNvSpPr>
                <a:spLocks noEditPoints="1"/>
              </p:cNvSpPr>
              <p:nvPr/>
            </p:nvSpPr>
            <p:spPr bwMode="auto">
              <a:xfrm>
                <a:off x="6015" y="2874"/>
                <a:ext cx="14" cy="25"/>
              </a:xfrm>
              <a:custGeom>
                <a:avLst/>
                <a:gdLst>
                  <a:gd name="T0" fmla="*/ 0 w 5"/>
                  <a:gd name="T1" fmla="*/ 2 h 9"/>
                  <a:gd name="T2" fmla="*/ 0 w 5"/>
                  <a:gd name="T3" fmla="*/ 0 h 9"/>
                  <a:gd name="T4" fmla="*/ 1 w 5"/>
                  <a:gd name="T5" fmla="*/ 0 h 9"/>
                  <a:gd name="T6" fmla="*/ 1 w 5"/>
                  <a:gd name="T7" fmla="*/ 1 h 9"/>
                  <a:gd name="T8" fmla="*/ 1 w 5"/>
                  <a:gd name="T9" fmla="*/ 1 h 9"/>
                  <a:gd name="T10" fmla="*/ 3 w 5"/>
                  <a:gd name="T11" fmla="*/ 0 h 9"/>
                  <a:gd name="T12" fmla="*/ 5 w 5"/>
                  <a:gd name="T13" fmla="*/ 3 h 9"/>
                  <a:gd name="T14" fmla="*/ 3 w 5"/>
                  <a:gd name="T15" fmla="*/ 6 h 9"/>
                  <a:gd name="T16" fmla="*/ 1 w 5"/>
                  <a:gd name="T17" fmla="*/ 6 h 9"/>
                  <a:gd name="T18" fmla="*/ 1 w 5"/>
                  <a:gd name="T19" fmla="*/ 6 h 9"/>
                  <a:gd name="T20" fmla="*/ 1 w 5"/>
                  <a:gd name="T21" fmla="*/ 9 h 9"/>
                  <a:gd name="T22" fmla="*/ 0 w 5"/>
                  <a:gd name="T23" fmla="*/ 9 h 9"/>
                  <a:gd name="T24" fmla="*/ 0 w 5"/>
                  <a:gd name="T25" fmla="*/ 2 h 9"/>
                  <a:gd name="T26" fmla="*/ 1 w 5"/>
                  <a:gd name="T27" fmla="*/ 4 h 9"/>
                  <a:gd name="T28" fmla="*/ 1 w 5"/>
                  <a:gd name="T29" fmla="*/ 4 h 9"/>
                  <a:gd name="T30" fmla="*/ 3 w 5"/>
                  <a:gd name="T31" fmla="*/ 6 h 9"/>
                  <a:gd name="T32" fmla="*/ 4 w 5"/>
                  <a:gd name="T33" fmla="*/ 3 h 9"/>
                  <a:gd name="T34" fmla="*/ 3 w 5"/>
                  <a:gd name="T35" fmla="*/ 1 h 9"/>
                  <a:gd name="T36" fmla="*/ 1 w 5"/>
                  <a:gd name="T37" fmla="*/ 2 h 9"/>
                  <a:gd name="T38" fmla="*/ 1 w 5"/>
                  <a:gd name="T39" fmla="*/ 3 h 9"/>
                  <a:gd name="T40" fmla="*/ 1 w 5"/>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5"/>
                      <a:pt x="4" y="6"/>
                      <a:pt x="3" y="6"/>
                    </a:cubicBezTo>
                    <a:cubicBezTo>
                      <a:pt x="2" y="6"/>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6" name="Freeform 22"/>
              <p:cNvSpPr/>
              <p:nvPr/>
            </p:nvSpPr>
            <p:spPr bwMode="auto">
              <a:xfrm>
                <a:off x="6031" y="2874"/>
                <a:ext cx="11" cy="17"/>
              </a:xfrm>
              <a:custGeom>
                <a:avLst/>
                <a:gdLst>
                  <a:gd name="T0" fmla="*/ 1 w 4"/>
                  <a:gd name="T1" fmla="*/ 5 h 6"/>
                  <a:gd name="T2" fmla="*/ 2 w 4"/>
                  <a:gd name="T3" fmla="*/ 6 h 6"/>
                  <a:gd name="T4" fmla="*/ 3 w 4"/>
                  <a:gd name="T5" fmla="*/ 5 h 6"/>
                  <a:gd name="T6" fmla="*/ 2 w 4"/>
                  <a:gd name="T7" fmla="*/ 4 h 6"/>
                  <a:gd name="T8" fmla="*/ 1 w 4"/>
                  <a:gd name="T9" fmla="*/ 2 h 6"/>
                  <a:gd name="T10" fmla="*/ 3 w 4"/>
                  <a:gd name="T11" fmla="*/ 0 h 6"/>
                  <a:gd name="T12" fmla="*/ 4 w 4"/>
                  <a:gd name="T13" fmla="*/ 1 h 6"/>
                  <a:gd name="T14" fmla="*/ 4 w 4"/>
                  <a:gd name="T15" fmla="*/ 1 h 6"/>
                  <a:gd name="T16" fmla="*/ 3 w 4"/>
                  <a:gd name="T17" fmla="*/ 1 h 6"/>
                  <a:gd name="T18" fmla="*/ 2 w 4"/>
                  <a:gd name="T19" fmla="*/ 2 h 6"/>
                  <a:gd name="T20" fmla="*/ 3 w 4"/>
                  <a:gd name="T21" fmla="*/ 3 h 6"/>
                  <a:gd name="T22" fmla="*/ 4 w 4"/>
                  <a:gd name="T23" fmla="*/ 5 h 6"/>
                  <a:gd name="T24" fmla="*/ 2 w 4"/>
                  <a:gd name="T25" fmla="*/ 6 h 6"/>
                  <a:gd name="T26" fmla="*/ 0 w 4"/>
                  <a:gd name="T27" fmla="*/ 6 h 6"/>
                  <a:gd name="T28" fmla="*/ 1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6"/>
                      <a:pt x="2" y="6"/>
                    </a:cubicBezTo>
                    <a:cubicBezTo>
                      <a:pt x="1" y="6"/>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7" name="Freeform 23"/>
              <p:cNvSpPr/>
              <p:nvPr/>
            </p:nvSpPr>
            <p:spPr bwMode="auto">
              <a:xfrm>
                <a:off x="6047" y="2874"/>
                <a:ext cx="14" cy="17"/>
              </a:xfrm>
              <a:custGeom>
                <a:avLst/>
                <a:gdLst>
                  <a:gd name="T0" fmla="*/ 5 w 5"/>
                  <a:gd name="T1" fmla="*/ 5 h 6"/>
                  <a:gd name="T2" fmla="*/ 5 w 5"/>
                  <a:gd name="T3" fmla="*/ 6 h 6"/>
                  <a:gd name="T4" fmla="*/ 4 w 5"/>
                  <a:gd name="T5" fmla="*/ 6 h 6"/>
                  <a:gd name="T6" fmla="*/ 4 w 5"/>
                  <a:gd name="T7" fmla="*/ 5 h 6"/>
                  <a:gd name="T8" fmla="*/ 4 w 5"/>
                  <a:gd name="T9" fmla="*/ 5 h 6"/>
                  <a:gd name="T10" fmla="*/ 2 w 5"/>
                  <a:gd name="T11" fmla="*/ 6 h 6"/>
                  <a:gd name="T12" fmla="*/ 0 w 5"/>
                  <a:gd name="T13" fmla="*/ 4 h 6"/>
                  <a:gd name="T14" fmla="*/ 0 w 5"/>
                  <a:gd name="T15" fmla="*/ 0 h 6"/>
                  <a:gd name="T16" fmla="*/ 1 w 5"/>
                  <a:gd name="T17" fmla="*/ 0 h 6"/>
                  <a:gd name="T18" fmla="*/ 1 w 5"/>
                  <a:gd name="T19" fmla="*/ 4 h 6"/>
                  <a:gd name="T20" fmla="*/ 2 w 5"/>
                  <a:gd name="T21" fmla="*/ 6 h 6"/>
                  <a:gd name="T22" fmla="*/ 4 w 5"/>
                  <a:gd name="T23" fmla="*/ 5 h 6"/>
                  <a:gd name="T24" fmla="*/ 4 w 5"/>
                  <a:gd name="T25" fmla="*/ 4 h 6"/>
                  <a:gd name="T26" fmla="*/ 4 w 5"/>
                  <a:gd name="T27" fmla="*/ 0 h 6"/>
                  <a:gd name="T28" fmla="*/ 5 w 5"/>
                  <a:gd name="T29" fmla="*/ 0 h 6"/>
                  <a:gd name="T30" fmla="*/ 5 w 5"/>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5" y="5"/>
                    </a:moveTo>
                    <a:cubicBezTo>
                      <a:pt x="5" y="5"/>
                      <a:pt x="5" y="6"/>
                      <a:pt x="5" y="6"/>
                    </a:cubicBezTo>
                    <a:cubicBezTo>
                      <a:pt x="4" y="6"/>
                      <a:pt x="4" y="6"/>
                      <a:pt x="4" y="6"/>
                    </a:cubicBezTo>
                    <a:cubicBezTo>
                      <a:pt x="4" y="5"/>
                      <a:pt x="4" y="5"/>
                      <a:pt x="4" y="5"/>
                    </a:cubicBezTo>
                    <a:cubicBezTo>
                      <a:pt x="4" y="5"/>
                      <a:pt x="4" y="5"/>
                      <a:pt x="4" y="5"/>
                    </a:cubicBezTo>
                    <a:cubicBezTo>
                      <a:pt x="4" y="6"/>
                      <a:pt x="3" y="6"/>
                      <a:pt x="2" y="6"/>
                    </a:cubicBezTo>
                    <a:cubicBezTo>
                      <a:pt x="1" y="6"/>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8" name="Freeform 24"/>
              <p:cNvSpPr/>
              <p:nvPr/>
            </p:nvSpPr>
            <p:spPr bwMode="auto">
              <a:xfrm>
                <a:off x="6066" y="2874"/>
                <a:ext cx="22"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4 w 8"/>
                  <a:gd name="T37" fmla="*/ 6 h 6"/>
                  <a:gd name="T38" fmla="*/ 4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9" name="Freeform 25"/>
              <p:cNvSpPr>
                <a:spLocks noEditPoints="1"/>
              </p:cNvSpPr>
              <p:nvPr/>
            </p:nvSpPr>
            <p:spPr bwMode="auto">
              <a:xfrm>
                <a:off x="6098" y="2866"/>
                <a:ext cx="17"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3 w 6"/>
                  <a:gd name="T13" fmla="*/ 9 h 9"/>
                  <a:gd name="T14" fmla="*/ 0 w 6"/>
                  <a:gd name="T15" fmla="*/ 6 h 9"/>
                  <a:gd name="T16" fmla="*/ 3 w 6"/>
                  <a:gd name="T17" fmla="*/ 3 h 9"/>
                  <a:gd name="T18" fmla="*/ 5 w 6"/>
                  <a:gd name="T19" fmla="*/ 4 h 9"/>
                  <a:gd name="T20" fmla="*/ 5 w 6"/>
                  <a:gd name="T21" fmla="*/ 4 h 9"/>
                  <a:gd name="T22" fmla="*/ 5 w 6"/>
                  <a:gd name="T23" fmla="*/ 0 h 9"/>
                  <a:gd name="T24" fmla="*/ 6 w 6"/>
                  <a:gd name="T25" fmla="*/ 0 h 9"/>
                  <a:gd name="T26" fmla="*/ 5 w 6"/>
                  <a:gd name="T27" fmla="*/ 6 h 9"/>
                  <a:gd name="T28" fmla="*/ 5 w 6"/>
                  <a:gd name="T29" fmla="*/ 5 h 9"/>
                  <a:gd name="T30" fmla="*/ 3 w 6"/>
                  <a:gd name="T31" fmla="*/ 4 h 9"/>
                  <a:gd name="T32" fmla="*/ 1 w 6"/>
                  <a:gd name="T33" fmla="*/ 6 h 9"/>
                  <a:gd name="T34" fmla="*/ 3 w 6"/>
                  <a:gd name="T35" fmla="*/ 9 h 9"/>
                  <a:gd name="T36" fmla="*/ 5 w 6"/>
                  <a:gd name="T37" fmla="*/ 7 h 9"/>
                  <a:gd name="T38" fmla="*/ 5 w 6"/>
                  <a:gd name="T39" fmla="*/ 7 h 9"/>
                  <a:gd name="T40" fmla="*/ 5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9"/>
                      <a:pt x="3" y="9"/>
                    </a:cubicBezTo>
                    <a:cubicBezTo>
                      <a:pt x="1" y="9"/>
                      <a:pt x="0" y="8"/>
                      <a:pt x="0" y="6"/>
                    </a:cubicBezTo>
                    <a:cubicBezTo>
                      <a:pt x="0" y="4"/>
                      <a:pt x="2" y="3"/>
                      <a:pt x="3" y="3"/>
                    </a:cubicBezTo>
                    <a:cubicBezTo>
                      <a:pt x="4" y="3"/>
                      <a:pt x="5"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0" name="Freeform 26"/>
              <p:cNvSpPr>
                <a:spLocks noEditPoints="1"/>
              </p:cNvSpPr>
              <p:nvPr/>
            </p:nvSpPr>
            <p:spPr bwMode="auto">
              <a:xfrm>
                <a:off x="6117" y="2874"/>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2 w 6"/>
                  <a:gd name="T11" fmla="*/ 3 h 6"/>
                  <a:gd name="T12" fmla="*/ 3 w 6"/>
                  <a:gd name="T13" fmla="*/ 6 h 6"/>
                  <a:gd name="T14" fmla="*/ 5 w 6"/>
                  <a:gd name="T15" fmla="*/ 3 h 6"/>
                  <a:gd name="T16" fmla="*/ 3 w 6"/>
                  <a:gd name="T17" fmla="*/ 1 h 6"/>
                  <a:gd name="T18" fmla="*/ 2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2" y="6"/>
                      <a:pt x="0" y="5"/>
                      <a:pt x="0" y="3"/>
                    </a:cubicBezTo>
                    <a:cubicBezTo>
                      <a:pt x="0" y="1"/>
                      <a:pt x="2" y="0"/>
                      <a:pt x="3" y="0"/>
                    </a:cubicBezTo>
                    <a:cubicBezTo>
                      <a:pt x="5" y="0"/>
                      <a:pt x="6" y="1"/>
                      <a:pt x="6" y="3"/>
                    </a:cubicBezTo>
                    <a:close/>
                    <a:moveTo>
                      <a:pt x="2" y="3"/>
                    </a:moveTo>
                    <a:cubicBezTo>
                      <a:pt x="2" y="5"/>
                      <a:pt x="2" y="6"/>
                      <a:pt x="3" y="6"/>
                    </a:cubicBezTo>
                    <a:cubicBezTo>
                      <a:pt x="4" y="6"/>
                      <a:pt x="5" y="5"/>
                      <a:pt x="5" y="3"/>
                    </a:cubicBezTo>
                    <a:cubicBezTo>
                      <a:pt x="5" y="2"/>
                      <a:pt x="5" y="1"/>
                      <a:pt x="3" y="1"/>
                    </a:cubicBezTo>
                    <a:cubicBezTo>
                      <a:pt x="2"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1" name="Rectangle 27"/>
              <p:cNvSpPr>
                <a:spLocks noChangeArrowheads="1"/>
              </p:cNvSpPr>
              <p:nvPr/>
            </p:nvSpPr>
            <p:spPr bwMode="auto">
              <a:xfrm>
                <a:off x="6139" y="2866"/>
                <a:ext cx="2"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2" name="Freeform 28"/>
              <p:cNvSpPr>
                <a:spLocks noEditPoints="1"/>
              </p:cNvSpPr>
              <p:nvPr/>
            </p:nvSpPr>
            <p:spPr bwMode="auto">
              <a:xfrm>
                <a:off x="6144" y="2874"/>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2" y="6"/>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3" name="Freeform 29"/>
              <p:cNvSpPr/>
              <p:nvPr/>
            </p:nvSpPr>
            <p:spPr bwMode="auto">
              <a:xfrm>
                <a:off x="6166" y="2874"/>
                <a:ext cx="8" cy="17"/>
              </a:xfrm>
              <a:custGeom>
                <a:avLst/>
                <a:gdLst>
                  <a:gd name="T0" fmla="*/ 0 w 3"/>
                  <a:gd name="T1" fmla="*/ 2 h 6"/>
                  <a:gd name="T2" fmla="*/ 0 w 3"/>
                  <a:gd name="T3" fmla="*/ 0 h 6"/>
                  <a:gd name="T4" fmla="*/ 0 w 3"/>
                  <a:gd name="T5" fmla="*/ 0 h 6"/>
                  <a:gd name="T6" fmla="*/ 1 w 3"/>
                  <a:gd name="T7" fmla="*/ 1 h 6"/>
                  <a:gd name="T8" fmla="*/ 1 w 3"/>
                  <a:gd name="T9" fmla="*/ 1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0" y="0"/>
                      <a:pt x="0" y="0"/>
                      <a:pt x="0" y="0"/>
                    </a:cubicBezTo>
                    <a:cubicBezTo>
                      <a:pt x="1" y="1"/>
                      <a:pt x="1" y="1"/>
                      <a:pt x="1" y="1"/>
                    </a:cubicBezTo>
                    <a:cubicBezTo>
                      <a:pt x="1" y="1"/>
                      <a:pt x="1" y="1"/>
                      <a:pt x="1" y="1"/>
                    </a:cubicBezTo>
                    <a:cubicBezTo>
                      <a:pt x="1" y="1"/>
                      <a:pt x="1" y="0"/>
                      <a:pt x="2" y="0"/>
                    </a:cubicBezTo>
                    <a:cubicBezTo>
                      <a:pt x="2" y="0"/>
                      <a:pt x="2" y="0"/>
                      <a:pt x="3" y="0"/>
                    </a:cubicBezTo>
                    <a:cubicBezTo>
                      <a:pt x="3" y="1"/>
                      <a:pt x="3" y="1"/>
                      <a:pt x="3" y="1"/>
                    </a:cubicBezTo>
                    <a:cubicBezTo>
                      <a:pt x="2" y="1"/>
                      <a:pt x="2" y="1"/>
                      <a:pt x="2" y="1"/>
                    </a:cubicBezTo>
                    <a:cubicBezTo>
                      <a:pt x="1"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4" name="Freeform 30"/>
              <p:cNvSpPr/>
              <p:nvPr/>
            </p:nvSpPr>
            <p:spPr bwMode="auto">
              <a:xfrm>
                <a:off x="6182" y="2874"/>
                <a:ext cx="11"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3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0" y="5"/>
                      <a:pt x="1" y="6"/>
                      <a:pt x="2" y="6"/>
                    </a:cubicBezTo>
                    <a:cubicBezTo>
                      <a:pt x="2" y="6"/>
                      <a:pt x="3" y="5"/>
                      <a:pt x="3" y="5"/>
                    </a:cubicBezTo>
                    <a:cubicBezTo>
                      <a:pt x="3" y="4"/>
                      <a:pt x="2"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1" y="1"/>
                      <a:pt x="1" y="1"/>
                      <a:pt x="1" y="2"/>
                    </a:cubicBezTo>
                    <a:cubicBezTo>
                      <a:pt x="1" y="2"/>
                      <a:pt x="1"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5" name="Freeform 31"/>
              <p:cNvSpPr>
                <a:spLocks noEditPoints="1"/>
              </p:cNvSpPr>
              <p:nvPr/>
            </p:nvSpPr>
            <p:spPr bwMode="auto">
              <a:xfrm>
                <a:off x="6195" y="2869"/>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6" name="Freeform 32"/>
              <p:cNvSpPr/>
              <p:nvPr/>
            </p:nvSpPr>
            <p:spPr bwMode="auto">
              <a:xfrm>
                <a:off x="6201" y="2871"/>
                <a:ext cx="10" cy="20"/>
              </a:xfrm>
              <a:custGeom>
                <a:avLst/>
                <a:gdLst>
                  <a:gd name="T0" fmla="*/ 3 w 4"/>
                  <a:gd name="T1" fmla="*/ 0 h 7"/>
                  <a:gd name="T2" fmla="*/ 3 w 4"/>
                  <a:gd name="T3" fmla="*/ 1 h 7"/>
                  <a:gd name="T4" fmla="*/ 4 w 4"/>
                  <a:gd name="T5" fmla="*/ 1 h 7"/>
                  <a:gd name="T6" fmla="*/ 4 w 4"/>
                  <a:gd name="T7" fmla="*/ 2 h 7"/>
                  <a:gd name="T8" fmla="*/ 3 w 4"/>
                  <a:gd name="T9" fmla="*/ 2 h 7"/>
                  <a:gd name="T10" fmla="*/ 3 w 4"/>
                  <a:gd name="T11" fmla="*/ 5 h 7"/>
                  <a:gd name="T12" fmla="*/ 3 w 4"/>
                  <a:gd name="T13" fmla="*/ 7 h 7"/>
                  <a:gd name="T14" fmla="*/ 4 w 4"/>
                  <a:gd name="T15" fmla="*/ 6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3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3" y="0"/>
                    </a:moveTo>
                    <a:cubicBezTo>
                      <a:pt x="3" y="1"/>
                      <a:pt x="3" y="1"/>
                      <a:pt x="3" y="1"/>
                    </a:cubicBezTo>
                    <a:cubicBezTo>
                      <a:pt x="4" y="1"/>
                      <a:pt x="4" y="1"/>
                      <a:pt x="4" y="1"/>
                    </a:cubicBezTo>
                    <a:cubicBezTo>
                      <a:pt x="4" y="2"/>
                      <a:pt x="4" y="2"/>
                      <a:pt x="4" y="2"/>
                    </a:cubicBezTo>
                    <a:cubicBezTo>
                      <a:pt x="3" y="2"/>
                      <a:pt x="3" y="2"/>
                      <a:pt x="3" y="2"/>
                    </a:cubicBezTo>
                    <a:cubicBezTo>
                      <a:pt x="3" y="5"/>
                      <a:pt x="3" y="5"/>
                      <a:pt x="3" y="5"/>
                    </a:cubicBezTo>
                    <a:cubicBezTo>
                      <a:pt x="3" y="6"/>
                      <a:pt x="3" y="7"/>
                      <a:pt x="3" y="7"/>
                    </a:cubicBezTo>
                    <a:cubicBezTo>
                      <a:pt x="4" y="7"/>
                      <a:pt x="4" y="7"/>
                      <a:pt x="4" y="6"/>
                    </a:cubicBezTo>
                    <a:cubicBezTo>
                      <a:pt x="4" y="7"/>
                      <a:pt x="4" y="7"/>
                      <a:pt x="4" y="7"/>
                    </a:cubicBezTo>
                    <a:cubicBezTo>
                      <a:pt x="4" y="7"/>
                      <a:pt x="3" y="7"/>
                      <a:pt x="3" y="7"/>
                    </a:cubicBezTo>
                    <a:cubicBezTo>
                      <a:pt x="3" y="7"/>
                      <a:pt x="2" y="7"/>
                      <a:pt x="2" y="7"/>
                    </a:cubicBezTo>
                    <a:cubicBezTo>
                      <a:pt x="2"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7" name="Freeform 33"/>
              <p:cNvSpPr>
                <a:spLocks noEditPoints="1"/>
              </p:cNvSpPr>
              <p:nvPr/>
            </p:nvSpPr>
            <p:spPr bwMode="auto">
              <a:xfrm>
                <a:off x="6219" y="2874"/>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2 h 6"/>
                  <a:gd name="T12" fmla="*/ 4 w 5"/>
                  <a:gd name="T13" fmla="*/ 2 h 6"/>
                  <a:gd name="T14" fmla="*/ 3 w 5"/>
                  <a:gd name="T15" fmla="*/ 1 h 6"/>
                  <a:gd name="T16" fmla="*/ 1 w 5"/>
                  <a:gd name="T17" fmla="*/ 1 h 6"/>
                  <a:gd name="T18" fmla="*/ 1 w 5"/>
                  <a:gd name="T19" fmla="*/ 1 h 6"/>
                  <a:gd name="T20" fmla="*/ 3 w 5"/>
                  <a:gd name="T21" fmla="*/ 0 h 6"/>
                  <a:gd name="T22" fmla="*/ 5 w 5"/>
                  <a:gd name="T23" fmla="*/ 3 h 6"/>
                  <a:gd name="T24" fmla="*/ 5 w 5"/>
                  <a:gd name="T25" fmla="*/ 5 h 6"/>
                  <a:gd name="T26" fmla="*/ 5 w 5"/>
                  <a:gd name="T27" fmla="*/ 6 h 6"/>
                  <a:gd name="T28" fmla="*/ 4 w 5"/>
                  <a:gd name="T29" fmla="*/ 6 h 6"/>
                  <a:gd name="T30" fmla="*/ 4 w 5"/>
                  <a:gd name="T31" fmla="*/ 3 h 6"/>
                  <a:gd name="T32" fmla="*/ 2 w 5"/>
                  <a:gd name="T33" fmla="*/ 5 h 6"/>
                  <a:gd name="T34" fmla="*/ 3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4" y="6"/>
                      <a:pt x="3" y="6"/>
                      <a:pt x="2" y="6"/>
                    </a:cubicBezTo>
                    <a:cubicBezTo>
                      <a:pt x="1" y="6"/>
                      <a:pt x="0" y="6"/>
                      <a:pt x="0" y="5"/>
                    </a:cubicBezTo>
                    <a:cubicBezTo>
                      <a:pt x="0" y="3"/>
                      <a:pt x="2" y="2"/>
                      <a:pt x="4" y="2"/>
                    </a:cubicBezTo>
                    <a:cubicBezTo>
                      <a:pt x="4" y="2"/>
                      <a:pt x="4" y="2"/>
                      <a:pt x="4" y="2"/>
                    </a:cubicBezTo>
                    <a:cubicBezTo>
                      <a:pt x="4" y="2"/>
                      <a:pt x="4" y="1"/>
                      <a:pt x="3" y="1"/>
                    </a:cubicBezTo>
                    <a:cubicBezTo>
                      <a:pt x="2" y="1"/>
                      <a:pt x="2"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2" y="3"/>
                      <a:pt x="2" y="5"/>
                    </a:cubicBezTo>
                    <a:cubicBezTo>
                      <a:pt x="2" y="5"/>
                      <a:pt x="2" y="6"/>
                      <a:pt x="3"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8" name="Freeform 34"/>
              <p:cNvSpPr/>
              <p:nvPr/>
            </p:nvSpPr>
            <p:spPr bwMode="auto">
              <a:xfrm>
                <a:off x="6238" y="2874"/>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5 w 9"/>
                  <a:gd name="T17" fmla="*/ 1 h 6"/>
                  <a:gd name="T18" fmla="*/ 7 w 9"/>
                  <a:gd name="T19" fmla="*/ 0 h 6"/>
                  <a:gd name="T20" fmla="*/ 9 w 9"/>
                  <a:gd name="T21" fmla="*/ 3 h 6"/>
                  <a:gd name="T22" fmla="*/ 9 w 9"/>
                  <a:gd name="T23" fmla="*/ 6 h 6"/>
                  <a:gd name="T24" fmla="*/ 8 w 9"/>
                  <a:gd name="T25" fmla="*/ 6 h 6"/>
                  <a:gd name="T26" fmla="*/ 8 w 9"/>
                  <a:gd name="T27" fmla="*/ 3 h 6"/>
                  <a:gd name="T28" fmla="*/ 6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4" y="1"/>
                      <a:pt x="5" y="1"/>
                    </a:cubicBezTo>
                    <a:cubicBezTo>
                      <a:pt x="5" y="1"/>
                      <a:pt x="5" y="1"/>
                      <a:pt x="5" y="1"/>
                    </a:cubicBezTo>
                    <a:cubicBezTo>
                      <a:pt x="5" y="1"/>
                      <a:pt x="5" y="1"/>
                      <a:pt x="5" y="1"/>
                    </a:cubicBezTo>
                    <a:cubicBezTo>
                      <a:pt x="6" y="0"/>
                      <a:pt x="6" y="0"/>
                      <a:pt x="7" y="0"/>
                    </a:cubicBezTo>
                    <a:cubicBezTo>
                      <a:pt x="7" y="0"/>
                      <a:pt x="9" y="1"/>
                      <a:pt x="9" y="3"/>
                    </a:cubicBezTo>
                    <a:cubicBezTo>
                      <a:pt x="9" y="6"/>
                      <a:pt x="9" y="6"/>
                      <a:pt x="9" y="6"/>
                    </a:cubicBezTo>
                    <a:cubicBezTo>
                      <a:pt x="8" y="6"/>
                      <a:pt x="8" y="6"/>
                      <a:pt x="8" y="6"/>
                    </a:cubicBezTo>
                    <a:cubicBezTo>
                      <a:pt x="8" y="3"/>
                      <a:pt x="8" y="3"/>
                      <a:pt x="8" y="3"/>
                    </a:cubicBezTo>
                    <a:cubicBezTo>
                      <a:pt x="8" y="2"/>
                      <a:pt x="7" y="1"/>
                      <a:pt x="6"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9" name="Freeform 35"/>
              <p:cNvSpPr>
                <a:spLocks noEditPoints="1"/>
              </p:cNvSpPr>
              <p:nvPr/>
            </p:nvSpPr>
            <p:spPr bwMode="auto">
              <a:xfrm>
                <a:off x="6265" y="2874"/>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0" name="Freeform 36"/>
              <p:cNvSpPr/>
              <p:nvPr/>
            </p:nvSpPr>
            <p:spPr bwMode="auto">
              <a:xfrm>
                <a:off x="6281" y="2871"/>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6 h 7"/>
                  <a:gd name="T16" fmla="*/ 4 w 4"/>
                  <a:gd name="T17" fmla="*/ 7 h 7"/>
                  <a:gd name="T18" fmla="*/ 3 w 4"/>
                  <a:gd name="T19" fmla="*/ 7 h 7"/>
                  <a:gd name="T20" fmla="*/ 1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6"/>
                    </a:cubicBezTo>
                    <a:cubicBezTo>
                      <a:pt x="4" y="7"/>
                      <a:pt x="4" y="7"/>
                      <a:pt x="4" y="7"/>
                    </a:cubicBezTo>
                    <a:cubicBezTo>
                      <a:pt x="3" y="7"/>
                      <a:pt x="3" y="7"/>
                      <a:pt x="3" y="7"/>
                    </a:cubicBezTo>
                    <a:cubicBezTo>
                      <a:pt x="2" y="7"/>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1" name="Freeform 37"/>
              <p:cNvSpPr/>
              <p:nvPr/>
            </p:nvSpPr>
            <p:spPr bwMode="auto">
              <a:xfrm>
                <a:off x="6292" y="2888"/>
                <a:ext cx="5" cy="8"/>
              </a:xfrm>
              <a:custGeom>
                <a:avLst/>
                <a:gdLst>
                  <a:gd name="T0" fmla="*/ 0 w 2"/>
                  <a:gd name="T1" fmla="*/ 3 h 3"/>
                  <a:gd name="T2" fmla="*/ 1 w 2"/>
                  <a:gd name="T3" fmla="*/ 0 h 3"/>
                  <a:gd name="T4" fmla="*/ 2 w 2"/>
                  <a:gd name="T5" fmla="*/ 0 h 3"/>
                  <a:gd name="T6" fmla="*/ 1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0"/>
                    </a:cubicBezTo>
                    <a:cubicBezTo>
                      <a:pt x="2" y="0"/>
                      <a:pt x="2" y="0"/>
                      <a:pt x="2" y="0"/>
                    </a:cubicBezTo>
                    <a:cubicBezTo>
                      <a:pt x="2" y="1"/>
                      <a:pt x="1" y="2"/>
                      <a:pt x="1" y="3"/>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2" name="Freeform 38"/>
              <p:cNvSpPr/>
              <p:nvPr/>
            </p:nvSpPr>
            <p:spPr bwMode="auto">
              <a:xfrm>
                <a:off x="6308" y="2874"/>
                <a:ext cx="11" cy="17"/>
              </a:xfrm>
              <a:custGeom>
                <a:avLst/>
                <a:gdLst>
                  <a:gd name="T0" fmla="*/ 4 w 4"/>
                  <a:gd name="T1" fmla="*/ 6 h 6"/>
                  <a:gd name="T2" fmla="*/ 3 w 4"/>
                  <a:gd name="T3" fmla="*/ 6 h 6"/>
                  <a:gd name="T4" fmla="*/ 0 w 4"/>
                  <a:gd name="T5" fmla="*/ 3 h 6"/>
                  <a:gd name="T6" fmla="*/ 3 w 4"/>
                  <a:gd name="T7" fmla="*/ 0 h 6"/>
                  <a:gd name="T8" fmla="*/ 4 w 4"/>
                  <a:gd name="T9" fmla="*/ 0 h 6"/>
                  <a:gd name="T10" fmla="*/ 4 w 4"/>
                  <a:gd name="T11" fmla="*/ 1 h 6"/>
                  <a:gd name="T12" fmla="*/ 3 w 4"/>
                  <a:gd name="T13" fmla="*/ 1 h 6"/>
                  <a:gd name="T14" fmla="*/ 1 w 4"/>
                  <a:gd name="T15" fmla="*/ 3 h 6"/>
                  <a:gd name="T16" fmla="*/ 3 w 4"/>
                  <a:gd name="T17" fmla="*/ 6 h 6"/>
                  <a:gd name="T18" fmla="*/ 4 w 4"/>
                  <a:gd name="T19" fmla="*/ 5 h 6"/>
                  <a:gd name="T20" fmla="*/ 4 w 4"/>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4" y="6"/>
                    </a:moveTo>
                    <a:cubicBezTo>
                      <a:pt x="4" y="6"/>
                      <a:pt x="3" y="6"/>
                      <a:pt x="3" y="6"/>
                    </a:cubicBezTo>
                    <a:cubicBezTo>
                      <a:pt x="1" y="6"/>
                      <a:pt x="0" y="5"/>
                      <a:pt x="0" y="3"/>
                    </a:cubicBezTo>
                    <a:cubicBezTo>
                      <a:pt x="0" y="2"/>
                      <a:pt x="1" y="0"/>
                      <a:pt x="3" y="0"/>
                    </a:cubicBezTo>
                    <a:cubicBezTo>
                      <a:pt x="4" y="0"/>
                      <a:pt x="4" y="0"/>
                      <a:pt x="4" y="0"/>
                    </a:cubicBezTo>
                    <a:cubicBezTo>
                      <a:pt x="4" y="1"/>
                      <a:pt x="4" y="1"/>
                      <a:pt x="4" y="1"/>
                    </a:cubicBezTo>
                    <a:cubicBezTo>
                      <a:pt x="4" y="1"/>
                      <a:pt x="3" y="1"/>
                      <a:pt x="3" y="1"/>
                    </a:cubicBezTo>
                    <a:cubicBezTo>
                      <a:pt x="1" y="1"/>
                      <a:pt x="1" y="2"/>
                      <a:pt x="1" y="3"/>
                    </a:cubicBezTo>
                    <a:cubicBezTo>
                      <a:pt x="1" y="5"/>
                      <a:pt x="2" y="6"/>
                      <a:pt x="3" y="6"/>
                    </a:cubicBezTo>
                    <a:cubicBezTo>
                      <a:pt x="3" y="6"/>
                      <a:pt x="4" y="5"/>
                      <a:pt x="4" y="5"/>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3" name="Freeform 39"/>
              <p:cNvSpPr>
                <a:spLocks noEditPoints="1"/>
              </p:cNvSpPr>
              <p:nvPr/>
            </p:nvSpPr>
            <p:spPr bwMode="auto">
              <a:xfrm>
                <a:off x="6322" y="2874"/>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1" y="6"/>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4" name="Freeform 40"/>
              <p:cNvSpPr/>
              <p:nvPr/>
            </p:nvSpPr>
            <p:spPr bwMode="auto">
              <a:xfrm>
                <a:off x="6340" y="2874"/>
                <a:ext cx="16" cy="17"/>
              </a:xfrm>
              <a:custGeom>
                <a:avLst/>
                <a:gdLst>
                  <a:gd name="T0" fmla="*/ 0 w 6"/>
                  <a:gd name="T1" fmla="*/ 2 h 6"/>
                  <a:gd name="T2" fmla="*/ 0 w 6"/>
                  <a:gd name="T3" fmla="*/ 0 h 6"/>
                  <a:gd name="T4" fmla="*/ 1 w 6"/>
                  <a:gd name="T5" fmla="*/ 0 h 6"/>
                  <a:gd name="T6" fmla="*/ 1 w 6"/>
                  <a:gd name="T7" fmla="*/ 1 h 6"/>
                  <a:gd name="T8" fmla="*/ 1 w 6"/>
                  <a:gd name="T9" fmla="*/ 1 h 6"/>
                  <a:gd name="T10" fmla="*/ 3 w 6"/>
                  <a:gd name="T11" fmla="*/ 0 h 6"/>
                  <a:gd name="T12" fmla="*/ 6 w 6"/>
                  <a:gd name="T13" fmla="*/ 3 h 6"/>
                  <a:gd name="T14" fmla="*/ 6 w 6"/>
                  <a:gd name="T15" fmla="*/ 6 h 6"/>
                  <a:gd name="T16" fmla="*/ 5 w 6"/>
                  <a:gd name="T17" fmla="*/ 6 h 6"/>
                  <a:gd name="T18" fmla="*/ 5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6" y="1"/>
                      <a:pt x="6" y="3"/>
                    </a:cubicBezTo>
                    <a:cubicBezTo>
                      <a:pt x="6" y="6"/>
                      <a:pt x="6" y="6"/>
                      <a:pt x="6" y="6"/>
                    </a:cubicBezTo>
                    <a:cubicBezTo>
                      <a:pt x="5" y="6"/>
                      <a:pt x="5" y="6"/>
                      <a:pt x="5" y="6"/>
                    </a:cubicBezTo>
                    <a:cubicBezTo>
                      <a:pt x="5" y="3"/>
                      <a:pt x="5" y="3"/>
                      <a:pt x="5" y="3"/>
                    </a:cubicBezTo>
                    <a:cubicBezTo>
                      <a:pt x="5"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5" name="Freeform 41"/>
              <p:cNvSpPr/>
              <p:nvPr/>
            </p:nvSpPr>
            <p:spPr bwMode="auto">
              <a:xfrm>
                <a:off x="6359" y="2874"/>
                <a:ext cx="11"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3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6" name="Freeform 42"/>
              <p:cNvSpPr>
                <a:spLocks noEditPoints="1"/>
              </p:cNvSpPr>
              <p:nvPr/>
            </p:nvSpPr>
            <p:spPr bwMode="auto">
              <a:xfrm>
                <a:off x="6373" y="2874"/>
                <a:ext cx="13"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7" name="Freeform 43"/>
              <p:cNvSpPr/>
              <p:nvPr/>
            </p:nvSpPr>
            <p:spPr bwMode="auto">
              <a:xfrm>
                <a:off x="6389" y="2874"/>
                <a:ext cx="13" cy="17"/>
              </a:xfrm>
              <a:custGeom>
                <a:avLst/>
                <a:gdLst>
                  <a:gd name="T0" fmla="*/ 5 w 5"/>
                  <a:gd name="T1" fmla="*/ 6 h 6"/>
                  <a:gd name="T2" fmla="*/ 3 w 5"/>
                  <a:gd name="T3" fmla="*/ 6 h 6"/>
                  <a:gd name="T4" fmla="*/ 0 w 5"/>
                  <a:gd name="T5" fmla="*/ 3 h 6"/>
                  <a:gd name="T6" fmla="*/ 3 w 5"/>
                  <a:gd name="T7" fmla="*/ 0 h 6"/>
                  <a:gd name="T8" fmla="*/ 5 w 5"/>
                  <a:gd name="T9" fmla="*/ 0 h 6"/>
                  <a:gd name="T10" fmla="*/ 5 w 5"/>
                  <a:gd name="T11" fmla="*/ 1 h 6"/>
                  <a:gd name="T12" fmla="*/ 3 w 5"/>
                  <a:gd name="T13" fmla="*/ 1 h 6"/>
                  <a:gd name="T14" fmla="*/ 1 w 5"/>
                  <a:gd name="T15" fmla="*/ 3 h 6"/>
                  <a:gd name="T16" fmla="*/ 3 w 5"/>
                  <a:gd name="T17" fmla="*/ 6 h 6"/>
                  <a:gd name="T18" fmla="*/ 5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5" y="6"/>
                      <a:pt x="4" y="6"/>
                      <a:pt x="3" y="6"/>
                    </a:cubicBezTo>
                    <a:cubicBezTo>
                      <a:pt x="1" y="6"/>
                      <a:pt x="0" y="5"/>
                      <a:pt x="0" y="3"/>
                    </a:cubicBezTo>
                    <a:cubicBezTo>
                      <a:pt x="0" y="2"/>
                      <a:pt x="1" y="0"/>
                      <a:pt x="3" y="0"/>
                    </a:cubicBezTo>
                    <a:cubicBezTo>
                      <a:pt x="4" y="0"/>
                      <a:pt x="5" y="0"/>
                      <a:pt x="5" y="0"/>
                    </a:cubicBezTo>
                    <a:cubicBezTo>
                      <a:pt x="5" y="1"/>
                      <a:pt x="5" y="1"/>
                      <a:pt x="5" y="1"/>
                    </a:cubicBezTo>
                    <a:cubicBezTo>
                      <a:pt x="4" y="1"/>
                      <a:pt x="4" y="1"/>
                      <a:pt x="3" y="1"/>
                    </a:cubicBezTo>
                    <a:cubicBezTo>
                      <a:pt x="2" y="1"/>
                      <a:pt x="1" y="2"/>
                      <a:pt x="1" y="3"/>
                    </a:cubicBezTo>
                    <a:cubicBezTo>
                      <a:pt x="1" y="5"/>
                      <a:pt x="2" y="6"/>
                      <a:pt x="3" y="6"/>
                    </a:cubicBezTo>
                    <a:cubicBezTo>
                      <a:pt x="4" y="6"/>
                      <a:pt x="4"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8" name="Freeform 44"/>
              <p:cNvSpPr/>
              <p:nvPr/>
            </p:nvSpPr>
            <p:spPr bwMode="auto">
              <a:xfrm>
                <a:off x="6405" y="2871"/>
                <a:ext cx="8" cy="20"/>
              </a:xfrm>
              <a:custGeom>
                <a:avLst/>
                <a:gdLst>
                  <a:gd name="T0" fmla="*/ 2 w 3"/>
                  <a:gd name="T1" fmla="*/ 0 h 7"/>
                  <a:gd name="T2" fmla="*/ 2 w 3"/>
                  <a:gd name="T3" fmla="*/ 1 h 7"/>
                  <a:gd name="T4" fmla="*/ 3 w 3"/>
                  <a:gd name="T5" fmla="*/ 1 h 7"/>
                  <a:gd name="T6" fmla="*/ 3 w 3"/>
                  <a:gd name="T7" fmla="*/ 2 h 7"/>
                  <a:gd name="T8" fmla="*/ 2 w 3"/>
                  <a:gd name="T9" fmla="*/ 2 h 7"/>
                  <a:gd name="T10" fmla="*/ 2 w 3"/>
                  <a:gd name="T11" fmla="*/ 5 h 7"/>
                  <a:gd name="T12" fmla="*/ 3 w 3"/>
                  <a:gd name="T13" fmla="*/ 7 h 7"/>
                  <a:gd name="T14" fmla="*/ 3 w 3"/>
                  <a:gd name="T15" fmla="*/ 6 h 7"/>
                  <a:gd name="T16" fmla="*/ 3 w 3"/>
                  <a:gd name="T17" fmla="*/ 7 h 7"/>
                  <a:gd name="T18" fmla="*/ 2 w 3"/>
                  <a:gd name="T19" fmla="*/ 7 h 7"/>
                  <a:gd name="T20" fmla="*/ 1 w 3"/>
                  <a:gd name="T21" fmla="*/ 7 h 7"/>
                  <a:gd name="T22" fmla="*/ 1 w 3"/>
                  <a:gd name="T23" fmla="*/ 5 h 7"/>
                  <a:gd name="T24" fmla="*/ 1 w 3"/>
                  <a:gd name="T25" fmla="*/ 2 h 7"/>
                  <a:gd name="T26" fmla="*/ 0 w 3"/>
                  <a:gd name="T27" fmla="*/ 2 h 7"/>
                  <a:gd name="T28" fmla="*/ 0 w 3"/>
                  <a:gd name="T29" fmla="*/ 1 h 7"/>
                  <a:gd name="T30" fmla="*/ 1 w 3"/>
                  <a:gd name="T31" fmla="*/ 1 h 7"/>
                  <a:gd name="T32" fmla="*/ 1 w 3"/>
                  <a:gd name="T33" fmla="*/ 0 h 7"/>
                  <a:gd name="T34" fmla="*/ 2 w 3"/>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7">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6"/>
                    </a:cubicBezTo>
                    <a:cubicBezTo>
                      <a:pt x="3" y="7"/>
                      <a:pt x="3" y="7"/>
                      <a:pt x="3" y="7"/>
                    </a:cubicBezTo>
                    <a:cubicBezTo>
                      <a:pt x="3" y="7"/>
                      <a:pt x="3" y="7"/>
                      <a:pt x="2" y="7"/>
                    </a:cubicBezTo>
                    <a:cubicBezTo>
                      <a:pt x="2" y="7"/>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9" name="Freeform 45"/>
              <p:cNvSpPr>
                <a:spLocks noEditPoints="1"/>
              </p:cNvSpPr>
              <p:nvPr/>
            </p:nvSpPr>
            <p:spPr bwMode="auto">
              <a:xfrm>
                <a:off x="6416" y="2874"/>
                <a:ext cx="13"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0" name="Freeform 46"/>
              <p:cNvSpPr/>
              <p:nvPr/>
            </p:nvSpPr>
            <p:spPr bwMode="auto">
              <a:xfrm>
                <a:off x="6432" y="2871"/>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6 h 7"/>
                  <a:gd name="T16" fmla="*/ 4 w 4"/>
                  <a:gd name="T17" fmla="*/ 7 h 7"/>
                  <a:gd name="T18" fmla="*/ 3 w 4"/>
                  <a:gd name="T19" fmla="*/ 7 h 7"/>
                  <a:gd name="T20" fmla="*/ 1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6"/>
                    </a:cubicBezTo>
                    <a:cubicBezTo>
                      <a:pt x="4" y="7"/>
                      <a:pt x="4" y="7"/>
                      <a:pt x="4" y="7"/>
                    </a:cubicBezTo>
                    <a:cubicBezTo>
                      <a:pt x="3" y="7"/>
                      <a:pt x="3" y="7"/>
                      <a:pt x="3" y="7"/>
                    </a:cubicBezTo>
                    <a:cubicBezTo>
                      <a:pt x="2" y="7"/>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1" name="Freeform 47"/>
              <p:cNvSpPr/>
              <p:nvPr/>
            </p:nvSpPr>
            <p:spPr bwMode="auto">
              <a:xfrm>
                <a:off x="6445" y="2874"/>
                <a:ext cx="14" cy="17"/>
              </a:xfrm>
              <a:custGeom>
                <a:avLst/>
                <a:gdLst>
                  <a:gd name="T0" fmla="*/ 5 w 5"/>
                  <a:gd name="T1" fmla="*/ 5 h 6"/>
                  <a:gd name="T2" fmla="*/ 5 w 5"/>
                  <a:gd name="T3" fmla="*/ 6 h 6"/>
                  <a:gd name="T4" fmla="*/ 4 w 5"/>
                  <a:gd name="T5" fmla="*/ 6 h 6"/>
                  <a:gd name="T6" fmla="*/ 4 w 5"/>
                  <a:gd name="T7" fmla="*/ 5 h 6"/>
                  <a:gd name="T8" fmla="*/ 4 w 5"/>
                  <a:gd name="T9" fmla="*/ 5 h 6"/>
                  <a:gd name="T10" fmla="*/ 2 w 5"/>
                  <a:gd name="T11" fmla="*/ 6 h 6"/>
                  <a:gd name="T12" fmla="*/ 0 w 5"/>
                  <a:gd name="T13" fmla="*/ 4 h 6"/>
                  <a:gd name="T14" fmla="*/ 0 w 5"/>
                  <a:gd name="T15" fmla="*/ 0 h 6"/>
                  <a:gd name="T16" fmla="*/ 1 w 5"/>
                  <a:gd name="T17" fmla="*/ 0 h 6"/>
                  <a:gd name="T18" fmla="*/ 1 w 5"/>
                  <a:gd name="T19" fmla="*/ 4 h 6"/>
                  <a:gd name="T20" fmla="*/ 2 w 5"/>
                  <a:gd name="T21" fmla="*/ 6 h 6"/>
                  <a:gd name="T22" fmla="*/ 4 w 5"/>
                  <a:gd name="T23" fmla="*/ 5 h 6"/>
                  <a:gd name="T24" fmla="*/ 4 w 5"/>
                  <a:gd name="T25" fmla="*/ 4 h 6"/>
                  <a:gd name="T26" fmla="*/ 4 w 5"/>
                  <a:gd name="T27" fmla="*/ 0 h 6"/>
                  <a:gd name="T28" fmla="*/ 5 w 5"/>
                  <a:gd name="T29" fmla="*/ 0 h 6"/>
                  <a:gd name="T30" fmla="*/ 5 w 5"/>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5" y="5"/>
                    </a:moveTo>
                    <a:cubicBezTo>
                      <a:pt x="5" y="5"/>
                      <a:pt x="5" y="6"/>
                      <a:pt x="5" y="6"/>
                    </a:cubicBezTo>
                    <a:cubicBezTo>
                      <a:pt x="4" y="6"/>
                      <a:pt x="4" y="6"/>
                      <a:pt x="4" y="6"/>
                    </a:cubicBezTo>
                    <a:cubicBezTo>
                      <a:pt x="4" y="5"/>
                      <a:pt x="4" y="5"/>
                      <a:pt x="4" y="5"/>
                    </a:cubicBezTo>
                    <a:cubicBezTo>
                      <a:pt x="4" y="5"/>
                      <a:pt x="4" y="5"/>
                      <a:pt x="4" y="5"/>
                    </a:cubicBezTo>
                    <a:cubicBezTo>
                      <a:pt x="4" y="6"/>
                      <a:pt x="3" y="6"/>
                      <a:pt x="2" y="6"/>
                    </a:cubicBezTo>
                    <a:cubicBezTo>
                      <a:pt x="1" y="6"/>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2" name="Freeform 48"/>
              <p:cNvSpPr>
                <a:spLocks noEditPoints="1"/>
              </p:cNvSpPr>
              <p:nvPr/>
            </p:nvSpPr>
            <p:spPr bwMode="auto">
              <a:xfrm>
                <a:off x="6461" y="2874"/>
                <a:ext cx="16" cy="17"/>
              </a:xfrm>
              <a:custGeom>
                <a:avLst/>
                <a:gdLst>
                  <a:gd name="T0" fmla="*/ 1 w 6"/>
                  <a:gd name="T1" fmla="*/ 4 h 6"/>
                  <a:gd name="T2" fmla="*/ 3 w 6"/>
                  <a:gd name="T3" fmla="*/ 6 h 6"/>
                  <a:gd name="T4" fmla="*/ 5 w 6"/>
                  <a:gd name="T5" fmla="*/ 5 h 6"/>
                  <a:gd name="T6" fmla="*/ 5 w 6"/>
                  <a:gd name="T7" fmla="*/ 6 h 6"/>
                  <a:gd name="T8" fmla="*/ 3 w 6"/>
                  <a:gd name="T9" fmla="*/ 6 h 6"/>
                  <a:gd name="T10" fmla="*/ 0 w 6"/>
                  <a:gd name="T11" fmla="*/ 3 h 6"/>
                  <a:gd name="T12" fmla="*/ 3 w 6"/>
                  <a:gd name="T13" fmla="*/ 0 h 6"/>
                  <a:gd name="T14" fmla="*/ 6 w 6"/>
                  <a:gd name="T15" fmla="*/ 3 h 6"/>
                  <a:gd name="T16" fmla="*/ 6 w 6"/>
                  <a:gd name="T17" fmla="*/ 4 h 6"/>
                  <a:gd name="T18" fmla="*/ 1 w 6"/>
                  <a:gd name="T19" fmla="*/ 4 h 6"/>
                  <a:gd name="T20" fmla="*/ 5 w 6"/>
                  <a:gd name="T21" fmla="*/ 3 h 6"/>
                  <a:gd name="T22" fmla="*/ 3 w 6"/>
                  <a:gd name="T23" fmla="*/ 1 h 6"/>
                  <a:gd name="T24" fmla="*/ 1 w 6"/>
                  <a:gd name="T25" fmla="*/ 3 h 6"/>
                  <a:gd name="T26" fmla="*/ 5 w 6"/>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1" y="4"/>
                    </a:moveTo>
                    <a:cubicBezTo>
                      <a:pt x="1" y="5"/>
                      <a:pt x="2" y="6"/>
                      <a:pt x="3" y="6"/>
                    </a:cubicBezTo>
                    <a:cubicBezTo>
                      <a:pt x="4" y="6"/>
                      <a:pt x="5" y="5"/>
                      <a:pt x="5" y="5"/>
                    </a:cubicBezTo>
                    <a:cubicBezTo>
                      <a:pt x="5" y="6"/>
                      <a:pt x="5" y="6"/>
                      <a:pt x="5" y="6"/>
                    </a:cubicBezTo>
                    <a:cubicBezTo>
                      <a:pt x="5" y="6"/>
                      <a:pt x="4" y="6"/>
                      <a:pt x="3" y="6"/>
                    </a:cubicBezTo>
                    <a:cubicBezTo>
                      <a:pt x="1" y="6"/>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3" name="Freeform 49"/>
              <p:cNvSpPr/>
              <p:nvPr/>
            </p:nvSpPr>
            <p:spPr bwMode="auto">
              <a:xfrm>
                <a:off x="6480" y="2874"/>
                <a:ext cx="8" cy="17"/>
              </a:xfrm>
              <a:custGeom>
                <a:avLst/>
                <a:gdLst>
                  <a:gd name="T0" fmla="*/ 0 w 3"/>
                  <a:gd name="T1" fmla="*/ 2 h 6"/>
                  <a:gd name="T2" fmla="*/ 0 w 3"/>
                  <a:gd name="T3" fmla="*/ 0 h 6"/>
                  <a:gd name="T4" fmla="*/ 1 w 3"/>
                  <a:gd name="T5" fmla="*/ 0 h 6"/>
                  <a:gd name="T6" fmla="*/ 1 w 3"/>
                  <a:gd name="T7" fmla="*/ 1 h 6"/>
                  <a:gd name="T8" fmla="*/ 1 w 3"/>
                  <a:gd name="T9" fmla="*/ 1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3" y="0"/>
                      <a:pt x="3" y="0"/>
                    </a:cubicBezTo>
                    <a:cubicBezTo>
                      <a:pt x="3" y="1"/>
                      <a:pt x="3" y="1"/>
                      <a:pt x="3" y="1"/>
                    </a:cubicBezTo>
                    <a:cubicBezTo>
                      <a:pt x="3" y="1"/>
                      <a:pt x="3" y="1"/>
                      <a:pt x="3"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4" name="Freeform 50"/>
              <p:cNvSpPr>
                <a:spLocks noEditPoints="1"/>
              </p:cNvSpPr>
              <p:nvPr/>
            </p:nvSpPr>
            <p:spPr bwMode="auto">
              <a:xfrm>
                <a:off x="6496" y="2874"/>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2 h 6"/>
                  <a:gd name="T12" fmla="*/ 4 w 5"/>
                  <a:gd name="T13" fmla="*/ 2 h 6"/>
                  <a:gd name="T14" fmla="*/ 3 w 5"/>
                  <a:gd name="T15" fmla="*/ 1 h 6"/>
                  <a:gd name="T16" fmla="*/ 1 w 5"/>
                  <a:gd name="T17" fmla="*/ 1 h 6"/>
                  <a:gd name="T18" fmla="*/ 1 w 5"/>
                  <a:gd name="T19" fmla="*/ 1 h 6"/>
                  <a:gd name="T20" fmla="*/ 3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4" y="6"/>
                      <a:pt x="3" y="6"/>
                      <a:pt x="2" y="6"/>
                    </a:cubicBezTo>
                    <a:cubicBezTo>
                      <a:pt x="1" y="6"/>
                      <a:pt x="0" y="6"/>
                      <a:pt x="0" y="5"/>
                    </a:cubicBezTo>
                    <a:cubicBezTo>
                      <a:pt x="0" y="3"/>
                      <a:pt x="2" y="2"/>
                      <a:pt x="4" y="2"/>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5" name="Freeform 51"/>
              <p:cNvSpPr>
                <a:spLocks noEditPoints="1"/>
              </p:cNvSpPr>
              <p:nvPr/>
            </p:nvSpPr>
            <p:spPr bwMode="auto">
              <a:xfrm>
                <a:off x="6512" y="2866"/>
                <a:ext cx="17"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3 w 6"/>
                  <a:gd name="T13" fmla="*/ 9 h 9"/>
                  <a:gd name="T14" fmla="*/ 0 w 6"/>
                  <a:gd name="T15" fmla="*/ 6 h 9"/>
                  <a:gd name="T16" fmla="*/ 3 w 6"/>
                  <a:gd name="T17" fmla="*/ 3 h 9"/>
                  <a:gd name="T18" fmla="*/ 5 w 6"/>
                  <a:gd name="T19" fmla="*/ 4 h 9"/>
                  <a:gd name="T20" fmla="*/ 5 w 6"/>
                  <a:gd name="T21" fmla="*/ 4 h 9"/>
                  <a:gd name="T22" fmla="*/ 5 w 6"/>
                  <a:gd name="T23" fmla="*/ 0 h 9"/>
                  <a:gd name="T24" fmla="*/ 6 w 6"/>
                  <a:gd name="T25" fmla="*/ 0 h 9"/>
                  <a:gd name="T26" fmla="*/ 5 w 6"/>
                  <a:gd name="T27" fmla="*/ 6 h 9"/>
                  <a:gd name="T28" fmla="*/ 5 w 6"/>
                  <a:gd name="T29" fmla="*/ 5 h 9"/>
                  <a:gd name="T30" fmla="*/ 3 w 6"/>
                  <a:gd name="T31" fmla="*/ 4 h 9"/>
                  <a:gd name="T32" fmla="*/ 1 w 6"/>
                  <a:gd name="T33" fmla="*/ 6 h 9"/>
                  <a:gd name="T34" fmla="*/ 3 w 6"/>
                  <a:gd name="T35" fmla="*/ 9 h 9"/>
                  <a:gd name="T36" fmla="*/ 5 w 6"/>
                  <a:gd name="T37" fmla="*/ 7 h 9"/>
                  <a:gd name="T38" fmla="*/ 5 w 6"/>
                  <a:gd name="T39" fmla="*/ 7 h 9"/>
                  <a:gd name="T40" fmla="*/ 5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9"/>
                      <a:pt x="3" y="9"/>
                    </a:cubicBezTo>
                    <a:cubicBezTo>
                      <a:pt x="1" y="9"/>
                      <a:pt x="0" y="8"/>
                      <a:pt x="0" y="6"/>
                    </a:cubicBezTo>
                    <a:cubicBezTo>
                      <a:pt x="0" y="4"/>
                      <a:pt x="2" y="3"/>
                      <a:pt x="3" y="3"/>
                    </a:cubicBezTo>
                    <a:cubicBezTo>
                      <a:pt x="4" y="3"/>
                      <a:pt x="5"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6" name="Freeform 52"/>
              <p:cNvSpPr>
                <a:spLocks noEditPoints="1"/>
              </p:cNvSpPr>
              <p:nvPr/>
            </p:nvSpPr>
            <p:spPr bwMode="auto">
              <a:xfrm>
                <a:off x="6534" y="2869"/>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7" name="Freeform 53"/>
              <p:cNvSpPr>
                <a:spLocks noEditPoints="1"/>
              </p:cNvSpPr>
              <p:nvPr/>
            </p:nvSpPr>
            <p:spPr bwMode="auto">
              <a:xfrm>
                <a:off x="6542" y="2874"/>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6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4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6" y="1"/>
                      <a:pt x="6" y="3"/>
                    </a:cubicBezTo>
                    <a:cubicBezTo>
                      <a:pt x="6" y="5"/>
                      <a:pt x="4" y="6"/>
                      <a:pt x="3" y="6"/>
                    </a:cubicBezTo>
                    <a:cubicBezTo>
                      <a:pt x="2" y="6"/>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8" name="Freeform 54"/>
              <p:cNvSpPr>
                <a:spLocks noEditPoints="1"/>
              </p:cNvSpPr>
              <p:nvPr/>
            </p:nvSpPr>
            <p:spPr bwMode="auto">
              <a:xfrm>
                <a:off x="6561" y="2869"/>
                <a:ext cx="2"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9" name="Freeform 55"/>
              <p:cNvSpPr/>
              <p:nvPr/>
            </p:nvSpPr>
            <p:spPr bwMode="auto">
              <a:xfrm>
                <a:off x="6566" y="2874"/>
                <a:ext cx="11" cy="17"/>
              </a:xfrm>
              <a:custGeom>
                <a:avLst/>
                <a:gdLst>
                  <a:gd name="T0" fmla="*/ 1 w 4"/>
                  <a:gd name="T1" fmla="*/ 5 h 6"/>
                  <a:gd name="T2" fmla="*/ 2 w 4"/>
                  <a:gd name="T3" fmla="*/ 6 h 6"/>
                  <a:gd name="T4" fmla="*/ 3 w 4"/>
                  <a:gd name="T5" fmla="*/ 5 h 6"/>
                  <a:gd name="T6" fmla="*/ 2 w 4"/>
                  <a:gd name="T7" fmla="*/ 4 h 6"/>
                  <a:gd name="T8" fmla="*/ 1 w 4"/>
                  <a:gd name="T9" fmla="*/ 2 h 6"/>
                  <a:gd name="T10" fmla="*/ 3 w 4"/>
                  <a:gd name="T11" fmla="*/ 0 h 6"/>
                  <a:gd name="T12" fmla="*/ 4 w 4"/>
                  <a:gd name="T13" fmla="*/ 1 h 6"/>
                  <a:gd name="T14" fmla="*/ 4 w 4"/>
                  <a:gd name="T15" fmla="*/ 1 h 6"/>
                  <a:gd name="T16" fmla="*/ 3 w 4"/>
                  <a:gd name="T17" fmla="*/ 1 h 6"/>
                  <a:gd name="T18" fmla="*/ 2 w 4"/>
                  <a:gd name="T19" fmla="*/ 2 h 6"/>
                  <a:gd name="T20" fmla="*/ 3 w 4"/>
                  <a:gd name="T21" fmla="*/ 3 h 6"/>
                  <a:gd name="T22" fmla="*/ 4 w 4"/>
                  <a:gd name="T23" fmla="*/ 5 h 6"/>
                  <a:gd name="T24" fmla="*/ 2 w 4"/>
                  <a:gd name="T25" fmla="*/ 6 h 6"/>
                  <a:gd name="T26" fmla="*/ 0 w 4"/>
                  <a:gd name="T27" fmla="*/ 6 h 6"/>
                  <a:gd name="T28" fmla="*/ 1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6"/>
                      <a:pt x="2" y="6"/>
                    </a:cubicBezTo>
                    <a:cubicBezTo>
                      <a:pt x="1" y="6"/>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0" name="Freeform 56"/>
              <p:cNvSpPr/>
              <p:nvPr/>
            </p:nvSpPr>
            <p:spPr bwMode="auto">
              <a:xfrm>
                <a:off x="6580" y="2874"/>
                <a:ext cx="13" cy="17"/>
              </a:xfrm>
              <a:custGeom>
                <a:avLst/>
                <a:gdLst>
                  <a:gd name="T0" fmla="*/ 5 w 5"/>
                  <a:gd name="T1" fmla="*/ 6 h 6"/>
                  <a:gd name="T2" fmla="*/ 3 w 5"/>
                  <a:gd name="T3" fmla="*/ 6 h 6"/>
                  <a:gd name="T4" fmla="*/ 0 w 5"/>
                  <a:gd name="T5" fmla="*/ 3 h 6"/>
                  <a:gd name="T6" fmla="*/ 4 w 5"/>
                  <a:gd name="T7" fmla="*/ 0 h 6"/>
                  <a:gd name="T8" fmla="*/ 5 w 5"/>
                  <a:gd name="T9" fmla="*/ 0 h 6"/>
                  <a:gd name="T10" fmla="*/ 5 w 5"/>
                  <a:gd name="T11" fmla="*/ 1 h 6"/>
                  <a:gd name="T12" fmla="*/ 4 w 5"/>
                  <a:gd name="T13" fmla="*/ 1 h 6"/>
                  <a:gd name="T14" fmla="*/ 1 w 5"/>
                  <a:gd name="T15" fmla="*/ 3 h 6"/>
                  <a:gd name="T16" fmla="*/ 4 w 5"/>
                  <a:gd name="T17" fmla="*/ 6 h 6"/>
                  <a:gd name="T18" fmla="*/ 5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5" y="6"/>
                      <a:pt x="4" y="6"/>
                      <a:pt x="3" y="6"/>
                    </a:cubicBezTo>
                    <a:cubicBezTo>
                      <a:pt x="2" y="6"/>
                      <a:pt x="0" y="5"/>
                      <a:pt x="0" y="3"/>
                    </a:cubicBezTo>
                    <a:cubicBezTo>
                      <a:pt x="0" y="2"/>
                      <a:pt x="2" y="0"/>
                      <a:pt x="4" y="0"/>
                    </a:cubicBezTo>
                    <a:cubicBezTo>
                      <a:pt x="4" y="0"/>
                      <a:pt x="5" y="0"/>
                      <a:pt x="5" y="0"/>
                    </a:cubicBezTo>
                    <a:cubicBezTo>
                      <a:pt x="5" y="1"/>
                      <a:pt x="5" y="1"/>
                      <a:pt x="5" y="1"/>
                    </a:cubicBezTo>
                    <a:cubicBezTo>
                      <a:pt x="5" y="1"/>
                      <a:pt x="4" y="1"/>
                      <a:pt x="4" y="1"/>
                    </a:cubicBezTo>
                    <a:cubicBezTo>
                      <a:pt x="2" y="1"/>
                      <a:pt x="1" y="2"/>
                      <a:pt x="1" y="3"/>
                    </a:cubicBezTo>
                    <a:cubicBezTo>
                      <a:pt x="1"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1" name="Freeform 57"/>
              <p:cNvSpPr>
                <a:spLocks noEditPoints="1"/>
              </p:cNvSpPr>
              <p:nvPr/>
            </p:nvSpPr>
            <p:spPr bwMode="auto">
              <a:xfrm>
                <a:off x="6596" y="2869"/>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2" name="Freeform 58"/>
              <p:cNvSpPr/>
              <p:nvPr/>
            </p:nvSpPr>
            <p:spPr bwMode="auto">
              <a:xfrm>
                <a:off x="6604" y="2874"/>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3" name="Freeform 59"/>
              <p:cNvSpPr>
                <a:spLocks noEditPoints="1"/>
              </p:cNvSpPr>
              <p:nvPr/>
            </p:nvSpPr>
            <p:spPr bwMode="auto">
              <a:xfrm>
                <a:off x="6623" y="2874"/>
                <a:ext cx="13" cy="25"/>
              </a:xfrm>
              <a:custGeom>
                <a:avLst/>
                <a:gdLst>
                  <a:gd name="T0" fmla="*/ 5 w 5"/>
                  <a:gd name="T1" fmla="*/ 0 h 9"/>
                  <a:gd name="T2" fmla="*/ 5 w 5"/>
                  <a:gd name="T3" fmla="*/ 2 h 9"/>
                  <a:gd name="T4" fmla="*/ 5 w 5"/>
                  <a:gd name="T5" fmla="*/ 5 h 9"/>
                  <a:gd name="T6" fmla="*/ 5 w 5"/>
                  <a:gd name="T7" fmla="*/ 8 h 9"/>
                  <a:gd name="T8" fmla="*/ 2 w 5"/>
                  <a:gd name="T9" fmla="*/ 9 h 9"/>
                  <a:gd name="T10" fmla="*/ 0 w 5"/>
                  <a:gd name="T11" fmla="*/ 8 h 9"/>
                  <a:gd name="T12" fmla="*/ 1 w 5"/>
                  <a:gd name="T13" fmla="*/ 8 h 9"/>
                  <a:gd name="T14" fmla="*/ 2 w 5"/>
                  <a:gd name="T15" fmla="*/ 8 h 9"/>
                  <a:gd name="T16" fmla="*/ 4 w 5"/>
                  <a:gd name="T17" fmla="*/ 6 h 9"/>
                  <a:gd name="T18" fmla="*/ 4 w 5"/>
                  <a:gd name="T19" fmla="*/ 5 h 9"/>
                  <a:gd name="T20" fmla="*/ 4 w 5"/>
                  <a:gd name="T21" fmla="*/ 5 h 9"/>
                  <a:gd name="T22" fmla="*/ 2 w 5"/>
                  <a:gd name="T23" fmla="*/ 6 h 9"/>
                  <a:gd name="T24" fmla="*/ 0 w 5"/>
                  <a:gd name="T25" fmla="*/ 3 h 9"/>
                  <a:gd name="T26" fmla="*/ 3 w 5"/>
                  <a:gd name="T27" fmla="*/ 0 h 9"/>
                  <a:gd name="T28" fmla="*/ 4 w 5"/>
                  <a:gd name="T29" fmla="*/ 1 h 9"/>
                  <a:gd name="T30" fmla="*/ 4 w 5"/>
                  <a:gd name="T31" fmla="*/ 1 h 9"/>
                  <a:gd name="T32" fmla="*/ 5 w 5"/>
                  <a:gd name="T33" fmla="*/ 0 h 9"/>
                  <a:gd name="T34" fmla="*/ 4 w 5"/>
                  <a:gd name="T35" fmla="*/ 3 h 9"/>
                  <a:gd name="T36" fmla="*/ 4 w 5"/>
                  <a:gd name="T37" fmla="*/ 2 h 9"/>
                  <a:gd name="T38" fmla="*/ 3 w 5"/>
                  <a:gd name="T39" fmla="*/ 1 h 9"/>
                  <a:gd name="T40" fmla="*/ 1 w 5"/>
                  <a:gd name="T41" fmla="*/ 3 h 9"/>
                  <a:gd name="T42" fmla="*/ 3 w 5"/>
                  <a:gd name="T43" fmla="*/ 5 h 9"/>
                  <a:gd name="T44" fmla="*/ 4 w 5"/>
                  <a:gd name="T45" fmla="*/ 4 h 9"/>
                  <a:gd name="T46" fmla="*/ 4 w 5"/>
                  <a:gd name="T47" fmla="*/ 4 h 9"/>
                  <a:gd name="T48" fmla="*/ 4 w 5"/>
                  <a:gd name="T4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9">
                    <a:moveTo>
                      <a:pt x="5" y="0"/>
                    </a:moveTo>
                    <a:cubicBezTo>
                      <a:pt x="5" y="1"/>
                      <a:pt x="5" y="1"/>
                      <a:pt x="5" y="2"/>
                    </a:cubicBezTo>
                    <a:cubicBezTo>
                      <a:pt x="5" y="5"/>
                      <a:pt x="5" y="5"/>
                      <a:pt x="5" y="5"/>
                    </a:cubicBezTo>
                    <a:cubicBezTo>
                      <a:pt x="5" y="7"/>
                      <a:pt x="5" y="8"/>
                      <a:pt x="5" y="8"/>
                    </a:cubicBezTo>
                    <a:cubicBezTo>
                      <a:pt x="4" y="9"/>
                      <a:pt x="3" y="9"/>
                      <a:pt x="2" y="9"/>
                    </a:cubicBezTo>
                    <a:cubicBezTo>
                      <a:pt x="2" y="9"/>
                      <a:pt x="1" y="9"/>
                      <a:pt x="0" y="8"/>
                    </a:cubicBezTo>
                    <a:cubicBezTo>
                      <a:pt x="1" y="8"/>
                      <a:pt x="1" y="8"/>
                      <a:pt x="1" y="8"/>
                    </a:cubicBezTo>
                    <a:cubicBezTo>
                      <a:pt x="1" y="8"/>
                      <a:pt x="2" y="8"/>
                      <a:pt x="2" y="8"/>
                    </a:cubicBezTo>
                    <a:cubicBezTo>
                      <a:pt x="4" y="8"/>
                      <a:pt x="4" y="8"/>
                      <a:pt x="4" y="6"/>
                    </a:cubicBezTo>
                    <a:cubicBezTo>
                      <a:pt x="4" y="5"/>
                      <a:pt x="4" y="5"/>
                      <a:pt x="4" y="5"/>
                    </a:cubicBezTo>
                    <a:cubicBezTo>
                      <a:pt x="4" y="5"/>
                      <a:pt x="4" y="5"/>
                      <a:pt x="4" y="5"/>
                    </a:cubicBezTo>
                    <a:cubicBezTo>
                      <a:pt x="4" y="6"/>
                      <a:pt x="3" y="6"/>
                      <a:pt x="2" y="6"/>
                    </a:cubicBezTo>
                    <a:cubicBezTo>
                      <a:pt x="1" y="6"/>
                      <a:pt x="0" y="5"/>
                      <a:pt x="0" y="3"/>
                    </a:cubicBezTo>
                    <a:cubicBezTo>
                      <a:pt x="0" y="1"/>
                      <a:pt x="1" y="0"/>
                      <a:pt x="3" y="0"/>
                    </a:cubicBezTo>
                    <a:cubicBezTo>
                      <a:pt x="4" y="0"/>
                      <a:pt x="4" y="1"/>
                      <a:pt x="4" y="1"/>
                    </a:cubicBezTo>
                    <a:cubicBezTo>
                      <a:pt x="4" y="1"/>
                      <a:pt x="4" y="1"/>
                      <a:pt x="4" y="1"/>
                    </a:cubicBezTo>
                    <a:cubicBezTo>
                      <a:pt x="5" y="0"/>
                      <a:pt x="5" y="0"/>
                      <a:pt x="5" y="0"/>
                    </a:cubicBezTo>
                    <a:close/>
                    <a:moveTo>
                      <a:pt x="4" y="3"/>
                    </a:moveTo>
                    <a:cubicBezTo>
                      <a:pt x="4" y="2"/>
                      <a:pt x="4" y="2"/>
                      <a:pt x="4" y="2"/>
                    </a:cubicBezTo>
                    <a:cubicBezTo>
                      <a:pt x="4" y="2"/>
                      <a:pt x="4" y="1"/>
                      <a:pt x="3" y="1"/>
                    </a:cubicBezTo>
                    <a:cubicBezTo>
                      <a:pt x="2" y="1"/>
                      <a:pt x="1" y="2"/>
                      <a:pt x="1" y="3"/>
                    </a:cubicBezTo>
                    <a:cubicBezTo>
                      <a:pt x="1" y="4"/>
                      <a:pt x="2" y="5"/>
                      <a:pt x="3" y="5"/>
                    </a:cubicBezTo>
                    <a:cubicBezTo>
                      <a:pt x="3" y="5"/>
                      <a:pt x="4" y="5"/>
                      <a:pt x="4" y="4"/>
                    </a:cubicBezTo>
                    <a:cubicBezTo>
                      <a:pt x="4" y="4"/>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4" name="Freeform 60"/>
              <p:cNvSpPr>
                <a:spLocks noEditPoints="1"/>
              </p:cNvSpPr>
              <p:nvPr/>
            </p:nvSpPr>
            <p:spPr bwMode="auto">
              <a:xfrm>
                <a:off x="6647" y="2874"/>
                <a:ext cx="16" cy="17"/>
              </a:xfrm>
              <a:custGeom>
                <a:avLst/>
                <a:gdLst>
                  <a:gd name="T0" fmla="*/ 2 w 6"/>
                  <a:gd name="T1" fmla="*/ 4 h 6"/>
                  <a:gd name="T2" fmla="*/ 4 w 6"/>
                  <a:gd name="T3" fmla="*/ 6 h 6"/>
                  <a:gd name="T4" fmla="*/ 5 w 6"/>
                  <a:gd name="T5" fmla="*/ 5 h 6"/>
                  <a:gd name="T6" fmla="*/ 5 w 6"/>
                  <a:gd name="T7" fmla="*/ 6 h 6"/>
                  <a:gd name="T8" fmla="*/ 3 w 6"/>
                  <a:gd name="T9" fmla="*/ 6 h 6"/>
                  <a:gd name="T10" fmla="*/ 0 w 6"/>
                  <a:gd name="T11" fmla="*/ 3 h 6"/>
                  <a:gd name="T12" fmla="*/ 3 w 6"/>
                  <a:gd name="T13" fmla="*/ 0 h 6"/>
                  <a:gd name="T14" fmla="*/ 6 w 6"/>
                  <a:gd name="T15" fmla="*/ 3 h 6"/>
                  <a:gd name="T16" fmla="*/ 6 w 6"/>
                  <a:gd name="T17" fmla="*/ 4 h 6"/>
                  <a:gd name="T18" fmla="*/ 2 w 6"/>
                  <a:gd name="T19" fmla="*/ 4 h 6"/>
                  <a:gd name="T20" fmla="*/ 5 w 6"/>
                  <a:gd name="T21" fmla="*/ 3 h 6"/>
                  <a:gd name="T22" fmla="*/ 3 w 6"/>
                  <a:gd name="T23" fmla="*/ 1 h 6"/>
                  <a:gd name="T24" fmla="*/ 2 w 6"/>
                  <a:gd name="T25" fmla="*/ 3 h 6"/>
                  <a:gd name="T26" fmla="*/ 5 w 6"/>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2" y="4"/>
                    </a:moveTo>
                    <a:cubicBezTo>
                      <a:pt x="2" y="5"/>
                      <a:pt x="2" y="6"/>
                      <a:pt x="4" y="6"/>
                    </a:cubicBezTo>
                    <a:cubicBezTo>
                      <a:pt x="4" y="6"/>
                      <a:pt x="5" y="5"/>
                      <a:pt x="5" y="5"/>
                    </a:cubicBezTo>
                    <a:cubicBezTo>
                      <a:pt x="5" y="6"/>
                      <a:pt x="5" y="6"/>
                      <a:pt x="5" y="6"/>
                    </a:cubicBezTo>
                    <a:cubicBezTo>
                      <a:pt x="5" y="6"/>
                      <a:pt x="4" y="6"/>
                      <a:pt x="3" y="6"/>
                    </a:cubicBezTo>
                    <a:cubicBezTo>
                      <a:pt x="2" y="6"/>
                      <a:pt x="0" y="5"/>
                      <a:pt x="0" y="3"/>
                    </a:cubicBezTo>
                    <a:cubicBezTo>
                      <a:pt x="0" y="2"/>
                      <a:pt x="2" y="0"/>
                      <a:pt x="3" y="0"/>
                    </a:cubicBezTo>
                    <a:cubicBezTo>
                      <a:pt x="5" y="0"/>
                      <a:pt x="6" y="2"/>
                      <a:pt x="6" y="3"/>
                    </a:cubicBezTo>
                    <a:cubicBezTo>
                      <a:pt x="6" y="3"/>
                      <a:pt x="6" y="3"/>
                      <a:pt x="6" y="4"/>
                    </a:cubicBezTo>
                    <a:lnTo>
                      <a:pt x="2"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5" name="Rectangle 61"/>
              <p:cNvSpPr>
                <a:spLocks noChangeArrowheads="1"/>
              </p:cNvSpPr>
              <p:nvPr/>
            </p:nvSpPr>
            <p:spPr bwMode="auto">
              <a:xfrm>
                <a:off x="6666" y="2866"/>
                <a:ext cx="2"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6" name="Freeform 62"/>
              <p:cNvSpPr>
                <a:spLocks noEditPoints="1"/>
              </p:cNvSpPr>
              <p:nvPr/>
            </p:nvSpPr>
            <p:spPr bwMode="auto">
              <a:xfrm>
                <a:off x="6674" y="2869"/>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7" name="Freeform 63"/>
              <p:cNvSpPr/>
              <p:nvPr/>
            </p:nvSpPr>
            <p:spPr bwMode="auto">
              <a:xfrm>
                <a:off x="6679" y="2871"/>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6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6"/>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8" name="Freeform 64"/>
              <p:cNvSpPr/>
              <p:nvPr/>
            </p:nvSpPr>
            <p:spPr bwMode="auto">
              <a:xfrm>
                <a:off x="6690" y="2888"/>
                <a:ext cx="5" cy="8"/>
              </a:xfrm>
              <a:custGeom>
                <a:avLst/>
                <a:gdLst>
                  <a:gd name="T0" fmla="*/ 0 w 2"/>
                  <a:gd name="T1" fmla="*/ 3 h 3"/>
                  <a:gd name="T2" fmla="*/ 1 w 2"/>
                  <a:gd name="T3" fmla="*/ 0 h 3"/>
                  <a:gd name="T4" fmla="*/ 2 w 2"/>
                  <a:gd name="T5" fmla="*/ 0 h 3"/>
                  <a:gd name="T6" fmla="*/ 1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1" y="0"/>
                    </a:cubicBezTo>
                    <a:cubicBezTo>
                      <a:pt x="2" y="0"/>
                      <a:pt x="2" y="0"/>
                      <a:pt x="2" y="0"/>
                    </a:cubicBezTo>
                    <a:cubicBezTo>
                      <a:pt x="2" y="1"/>
                      <a:pt x="2" y="2"/>
                      <a:pt x="1" y="3"/>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9" name="Freeform 65"/>
              <p:cNvSpPr/>
              <p:nvPr/>
            </p:nvSpPr>
            <p:spPr bwMode="auto">
              <a:xfrm>
                <a:off x="6706" y="2874"/>
                <a:ext cx="11"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3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0" name="Freeform 66"/>
              <p:cNvSpPr>
                <a:spLocks noEditPoints="1"/>
              </p:cNvSpPr>
              <p:nvPr/>
            </p:nvSpPr>
            <p:spPr bwMode="auto">
              <a:xfrm>
                <a:off x="6719" y="2874"/>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1" name="Freeform 67"/>
              <p:cNvSpPr>
                <a:spLocks noEditPoints="1"/>
              </p:cNvSpPr>
              <p:nvPr/>
            </p:nvSpPr>
            <p:spPr bwMode="auto">
              <a:xfrm>
                <a:off x="6736" y="2866"/>
                <a:ext cx="16"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3 w 6"/>
                  <a:gd name="T13" fmla="*/ 9 h 9"/>
                  <a:gd name="T14" fmla="*/ 0 w 6"/>
                  <a:gd name="T15" fmla="*/ 6 h 9"/>
                  <a:gd name="T16" fmla="*/ 3 w 6"/>
                  <a:gd name="T17" fmla="*/ 3 h 9"/>
                  <a:gd name="T18" fmla="*/ 5 w 6"/>
                  <a:gd name="T19" fmla="*/ 4 h 9"/>
                  <a:gd name="T20" fmla="*/ 5 w 6"/>
                  <a:gd name="T21" fmla="*/ 4 h 9"/>
                  <a:gd name="T22" fmla="*/ 5 w 6"/>
                  <a:gd name="T23" fmla="*/ 0 h 9"/>
                  <a:gd name="T24" fmla="*/ 6 w 6"/>
                  <a:gd name="T25" fmla="*/ 0 h 9"/>
                  <a:gd name="T26" fmla="*/ 5 w 6"/>
                  <a:gd name="T27" fmla="*/ 6 h 9"/>
                  <a:gd name="T28" fmla="*/ 5 w 6"/>
                  <a:gd name="T29" fmla="*/ 5 h 9"/>
                  <a:gd name="T30" fmla="*/ 3 w 6"/>
                  <a:gd name="T31" fmla="*/ 4 h 9"/>
                  <a:gd name="T32" fmla="*/ 1 w 6"/>
                  <a:gd name="T33" fmla="*/ 6 h 9"/>
                  <a:gd name="T34" fmla="*/ 3 w 6"/>
                  <a:gd name="T35" fmla="*/ 9 h 9"/>
                  <a:gd name="T36" fmla="*/ 5 w 6"/>
                  <a:gd name="T37" fmla="*/ 7 h 9"/>
                  <a:gd name="T38" fmla="*/ 5 w 6"/>
                  <a:gd name="T39" fmla="*/ 7 h 9"/>
                  <a:gd name="T40" fmla="*/ 5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9"/>
                      <a:pt x="3" y="9"/>
                    </a:cubicBezTo>
                    <a:cubicBezTo>
                      <a:pt x="1" y="9"/>
                      <a:pt x="0" y="8"/>
                      <a:pt x="0" y="6"/>
                    </a:cubicBezTo>
                    <a:cubicBezTo>
                      <a:pt x="0" y="4"/>
                      <a:pt x="1" y="3"/>
                      <a:pt x="3" y="3"/>
                    </a:cubicBezTo>
                    <a:cubicBezTo>
                      <a:pt x="4" y="3"/>
                      <a:pt x="4"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2" name="Freeform 68"/>
              <p:cNvSpPr>
                <a:spLocks noEditPoints="1"/>
              </p:cNvSpPr>
              <p:nvPr/>
            </p:nvSpPr>
            <p:spPr bwMode="auto">
              <a:xfrm>
                <a:off x="6762" y="2866"/>
                <a:ext cx="17"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2 w 6"/>
                  <a:gd name="T13" fmla="*/ 9 h 9"/>
                  <a:gd name="T14" fmla="*/ 0 w 6"/>
                  <a:gd name="T15" fmla="*/ 6 h 9"/>
                  <a:gd name="T16" fmla="*/ 3 w 6"/>
                  <a:gd name="T17" fmla="*/ 3 h 9"/>
                  <a:gd name="T18" fmla="*/ 4 w 6"/>
                  <a:gd name="T19" fmla="*/ 4 h 9"/>
                  <a:gd name="T20" fmla="*/ 4 w 6"/>
                  <a:gd name="T21" fmla="*/ 4 h 9"/>
                  <a:gd name="T22" fmla="*/ 4 w 6"/>
                  <a:gd name="T23" fmla="*/ 0 h 9"/>
                  <a:gd name="T24" fmla="*/ 6 w 6"/>
                  <a:gd name="T25" fmla="*/ 0 h 9"/>
                  <a:gd name="T26" fmla="*/ 4 w 6"/>
                  <a:gd name="T27" fmla="*/ 6 h 9"/>
                  <a:gd name="T28" fmla="*/ 4 w 6"/>
                  <a:gd name="T29" fmla="*/ 5 h 9"/>
                  <a:gd name="T30" fmla="*/ 3 w 6"/>
                  <a:gd name="T31" fmla="*/ 4 h 9"/>
                  <a:gd name="T32" fmla="*/ 1 w 6"/>
                  <a:gd name="T33" fmla="*/ 6 h 9"/>
                  <a:gd name="T34" fmla="*/ 3 w 6"/>
                  <a:gd name="T35" fmla="*/ 9 h 9"/>
                  <a:gd name="T36" fmla="*/ 4 w 6"/>
                  <a:gd name="T37" fmla="*/ 7 h 9"/>
                  <a:gd name="T38" fmla="*/ 4 w 6"/>
                  <a:gd name="T39" fmla="*/ 7 h 9"/>
                  <a:gd name="T40" fmla="*/ 4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4" y="9"/>
                      <a:pt x="3" y="9"/>
                      <a:pt x="2" y="9"/>
                    </a:cubicBezTo>
                    <a:cubicBezTo>
                      <a:pt x="1" y="9"/>
                      <a:pt x="0" y="8"/>
                      <a:pt x="0" y="6"/>
                    </a:cubicBezTo>
                    <a:cubicBezTo>
                      <a:pt x="0" y="4"/>
                      <a:pt x="1" y="3"/>
                      <a:pt x="3" y="3"/>
                    </a:cubicBezTo>
                    <a:cubicBezTo>
                      <a:pt x="4" y="3"/>
                      <a:pt x="4" y="4"/>
                      <a:pt x="4" y="4"/>
                    </a:cubicBezTo>
                    <a:cubicBezTo>
                      <a:pt x="4" y="4"/>
                      <a:pt x="4" y="4"/>
                      <a:pt x="4" y="4"/>
                    </a:cubicBezTo>
                    <a:cubicBezTo>
                      <a:pt x="4" y="0"/>
                      <a:pt x="4" y="0"/>
                      <a:pt x="4" y="0"/>
                    </a:cubicBezTo>
                    <a:lnTo>
                      <a:pt x="6" y="0"/>
                    </a:lnTo>
                    <a:close/>
                    <a:moveTo>
                      <a:pt x="4" y="6"/>
                    </a:moveTo>
                    <a:cubicBezTo>
                      <a:pt x="4" y="6"/>
                      <a:pt x="4" y="5"/>
                      <a:pt x="4" y="5"/>
                    </a:cubicBezTo>
                    <a:cubicBezTo>
                      <a:pt x="4" y="5"/>
                      <a:pt x="4" y="4"/>
                      <a:pt x="3" y="4"/>
                    </a:cubicBezTo>
                    <a:cubicBezTo>
                      <a:pt x="2" y="4"/>
                      <a:pt x="1" y="5"/>
                      <a:pt x="1" y="6"/>
                    </a:cubicBezTo>
                    <a:cubicBezTo>
                      <a:pt x="1" y="8"/>
                      <a:pt x="2" y="9"/>
                      <a:pt x="3" y="9"/>
                    </a:cubicBezTo>
                    <a:cubicBezTo>
                      <a:pt x="4" y="9"/>
                      <a:pt x="4" y="8"/>
                      <a:pt x="4" y="7"/>
                    </a:cubicBezTo>
                    <a:cubicBezTo>
                      <a:pt x="4" y="7"/>
                      <a:pt x="4" y="7"/>
                      <a:pt x="4" y="7"/>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3" name="Freeform 69"/>
              <p:cNvSpPr>
                <a:spLocks noEditPoints="1"/>
              </p:cNvSpPr>
              <p:nvPr/>
            </p:nvSpPr>
            <p:spPr bwMode="auto">
              <a:xfrm>
                <a:off x="6781" y="2869"/>
                <a:ext cx="6"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4" name="Freeform 70"/>
              <p:cNvSpPr>
                <a:spLocks noEditPoints="1"/>
              </p:cNvSpPr>
              <p:nvPr/>
            </p:nvSpPr>
            <p:spPr bwMode="auto">
              <a:xfrm>
                <a:off x="6789" y="2874"/>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3 w 5"/>
                  <a:gd name="T11" fmla="*/ 2 h 6"/>
                  <a:gd name="T12" fmla="*/ 3 w 5"/>
                  <a:gd name="T13" fmla="*/ 2 h 6"/>
                  <a:gd name="T14" fmla="*/ 2 w 5"/>
                  <a:gd name="T15" fmla="*/ 1 h 6"/>
                  <a:gd name="T16" fmla="*/ 1 w 5"/>
                  <a:gd name="T17" fmla="*/ 1 h 6"/>
                  <a:gd name="T18" fmla="*/ 0 w 5"/>
                  <a:gd name="T19" fmla="*/ 1 h 6"/>
                  <a:gd name="T20" fmla="*/ 2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3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3" y="6"/>
                      <a:pt x="3" y="6"/>
                      <a:pt x="2" y="6"/>
                    </a:cubicBezTo>
                    <a:cubicBezTo>
                      <a:pt x="0" y="6"/>
                      <a:pt x="0" y="6"/>
                      <a:pt x="0" y="5"/>
                    </a:cubicBezTo>
                    <a:cubicBezTo>
                      <a:pt x="0" y="3"/>
                      <a:pt x="1" y="2"/>
                      <a:pt x="3" y="2"/>
                    </a:cubicBezTo>
                    <a:cubicBezTo>
                      <a:pt x="3" y="2"/>
                      <a:pt x="3" y="2"/>
                      <a:pt x="3" y="2"/>
                    </a:cubicBezTo>
                    <a:cubicBezTo>
                      <a:pt x="3"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1" y="6"/>
                      <a:pt x="2" y="6"/>
                    </a:cubicBezTo>
                    <a:cubicBezTo>
                      <a:pt x="3" y="6"/>
                      <a:pt x="3" y="5"/>
                      <a:pt x="3" y="5"/>
                    </a:cubicBezTo>
                    <a:cubicBezTo>
                      <a:pt x="3"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5" name="Freeform 71"/>
              <p:cNvSpPr/>
              <p:nvPr/>
            </p:nvSpPr>
            <p:spPr bwMode="auto">
              <a:xfrm>
                <a:off x="6805" y="2874"/>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6" name="Freeform 72"/>
              <p:cNvSpPr/>
              <p:nvPr/>
            </p:nvSpPr>
            <p:spPr bwMode="auto">
              <a:xfrm>
                <a:off x="6840" y="2874"/>
                <a:ext cx="16" cy="17"/>
              </a:xfrm>
              <a:custGeom>
                <a:avLst/>
                <a:gdLst>
                  <a:gd name="T0" fmla="*/ 0 w 6"/>
                  <a:gd name="T1" fmla="*/ 2 h 6"/>
                  <a:gd name="T2" fmla="*/ 0 w 6"/>
                  <a:gd name="T3" fmla="*/ 0 h 6"/>
                  <a:gd name="T4" fmla="*/ 1 w 6"/>
                  <a:gd name="T5" fmla="*/ 0 h 6"/>
                  <a:gd name="T6" fmla="*/ 1 w 6"/>
                  <a:gd name="T7" fmla="*/ 1 h 6"/>
                  <a:gd name="T8" fmla="*/ 1 w 6"/>
                  <a:gd name="T9" fmla="*/ 1 h 6"/>
                  <a:gd name="T10" fmla="*/ 3 w 6"/>
                  <a:gd name="T11" fmla="*/ 0 h 6"/>
                  <a:gd name="T12" fmla="*/ 6 w 6"/>
                  <a:gd name="T13" fmla="*/ 3 h 6"/>
                  <a:gd name="T14" fmla="*/ 6 w 6"/>
                  <a:gd name="T15" fmla="*/ 6 h 6"/>
                  <a:gd name="T16" fmla="*/ 4 w 6"/>
                  <a:gd name="T17" fmla="*/ 6 h 6"/>
                  <a:gd name="T18" fmla="*/ 4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6" y="1"/>
                      <a:pt x="6" y="3"/>
                    </a:cubicBezTo>
                    <a:cubicBezTo>
                      <a:pt x="6" y="6"/>
                      <a:pt x="6" y="6"/>
                      <a:pt x="6" y="6"/>
                    </a:cubicBezTo>
                    <a:cubicBezTo>
                      <a:pt x="4" y="6"/>
                      <a:pt x="4" y="6"/>
                      <a:pt x="4" y="6"/>
                    </a:cubicBezTo>
                    <a:cubicBezTo>
                      <a:pt x="4" y="3"/>
                      <a:pt x="4" y="3"/>
                      <a:pt x="4" y="3"/>
                    </a:cubicBezTo>
                    <a:cubicBezTo>
                      <a:pt x="4"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7" name="Freeform 73"/>
              <p:cNvSpPr>
                <a:spLocks noEditPoints="1"/>
              </p:cNvSpPr>
              <p:nvPr/>
            </p:nvSpPr>
            <p:spPr bwMode="auto">
              <a:xfrm>
                <a:off x="6859" y="2874"/>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4" y="6"/>
                      <a:pt x="3" y="6"/>
                    </a:cubicBezTo>
                    <a:cubicBezTo>
                      <a:pt x="1" y="6"/>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8" name="Freeform 74"/>
              <p:cNvSpPr/>
              <p:nvPr/>
            </p:nvSpPr>
            <p:spPr bwMode="auto">
              <a:xfrm>
                <a:off x="6878" y="2874"/>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9" name="Freeform 75"/>
              <p:cNvSpPr/>
              <p:nvPr/>
            </p:nvSpPr>
            <p:spPr bwMode="auto">
              <a:xfrm>
                <a:off x="5910" y="2915"/>
                <a:ext cx="14" cy="17"/>
              </a:xfrm>
              <a:custGeom>
                <a:avLst/>
                <a:gdLst>
                  <a:gd name="T0" fmla="*/ 5 w 5"/>
                  <a:gd name="T1" fmla="*/ 5 h 6"/>
                  <a:gd name="T2" fmla="*/ 5 w 5"/>
                  <a:gd name="T3" fmla="*/ 6 h 6"/>
                  <a:gd name="T4" fmla="*/ 4 w 5"/>
                  <a:gd name="T5" fmla="*/ 6 h 6"/>
                  <a:gd name="T6" fmla="*/ 4 w 5"/>
                  <a:gd name="T7" fmla="*/ 5 h 6"/>
                  <a:gd name="T8" fmla="*/ 4 w 5"/>
                  <a:gd name="T9" fmla="*/ 5 h 6"/>
                  <a:gd name="T10" fmla="*/ 2 w 5"/>
                  <a:gd name="T11" fmla="*/ 6 h 6"/>
                  <a:gd name="T12" fmla="*/ 0 w 5"/>
                  <a:gd name="T13" fmla="*/ 4 h 6"/>
                  <a:gd name="T14" fmla="*/ 0 w 5"/>
                  <a:gd name="T15" fmla="*/ 0 h 6"/>
                  <a:gd name="T16" fmla="*/ 1 w 5"/>
                  <a:gd name="T17" fmla="*/ 0 h 6"/>
                  <a:gd name="T18" fmla="*/ 1 w 5"/>
                  <a:gd name="T19" fmla="*/ 4 h 6"/>
                  <a:gd name="T20" fmla="*/ 2 w 5"/>
                  <a:gd name="T21" fmla="*/ 6 h 6"/>
                  <a:gd name="T22" fmla="*/ 4 w 5"/>
                  <a:gd name="T23" fmla="*/ 5 h 6"/>
                  <a:gd name="T24" fmla="*/ 4 w 5"/>
                  <a:gd name="T25" fmla="*/ 4 h 6"/>
                  <a:gd name="T26" fmla="*/ 4 w 5"/>
                  <a:gd name="T27" fmla="*/ 0 h 6"/>
                  <a:gd name="T28" fmla="*/ 5 w 5"/>
                  <a:gd name="T29" fmla="*/ 0 h 6"/>
                  <a:gd name="T30" fmla="*/ 5 w 5"/>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5" y="5"/>
                    </a:moveTo>
                    <a:cubicBezTo>
                      <a:pt x="5" y="5"/>
                      <a:pt x="5" y="6"/>
                      <a:pt x="5" y="6"/>
                    </a:cubicBezTo>
                    <a:cubicBezTo>
                      <a:pt x="4" y="6"/>
                      <a:pt x="4" y="6"/>
                      <a:pt x="4" y="6"/>
                    </a:cubicBezTo>
                    <a:cubicBezTo>
                      <a:pt x="4" y="5"/>
                      <a:pt x="4" y="5"/>
                      <a:pt x="4" y="5"/>
                    </a:cubicBezTo>
                    <a:cubicBezTo>
                      <a:pt x="4" y="5"/>
                      <a:pt x="4" y="5"/>
                      <a:pt x="4" y="5"/>
                    </a:cubicBezTo>
                    <a:cubicBezTo>
                      <a:pt x="4" y="6"/>
                      <a:pt x="3" y="6"/>
                      <a:pt x="2" y="6"/>
                    </a:cubicBezTo>
                    <a:cubicBezTo>
                      <a:pt x="1" y="6"/>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0" name="Freeform 76"/>
              <p:cNvSpPr/>
              <p:nvPr/>
            </p:nvSpPr>
            <p:spPr bwMode="auto">
              <a:xfrm>
                <a:off x="5926" y="2912"/>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1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7"/>
                      <a:pt x="3" y="7"/>
                    </a:cubicBezTo>
                    <a:cubicBezTo>
                      <a:pt x="2" y="7"/>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1" name="Rectangle 77"/>
              <p:cNvSpPr>
                <a:spLocks noChangeArrowheads="1"/>
              </p:cNvSpPr>
              <p:nvPr/>
            </p:nvSpPr>
            <p:spPr bwMode="auto">
              <a:xfrm>
                <a:off x="5948" y="2907"/>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2" name="Freeform 78"/>
              <p:cNvSpPr>
                <a:spLocks noEditPoints="1"/>
              </p:cNvSpPr>
              <p:nvPr/>
            </p:nvSpPr>
            <p:spPr bwMode="auto">
              <a:xfrm>
                <a:off x="5953" y="2915"/>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2 w 5"/>
                  <a:gd name="T15" fmla="*/ 1 h 6"/>
                  <a:gd name="T16" fmla="*/ 1 w 5"/>
                  <a:gd name="T17" fmla="*/ 1 h 6"/>
                  <a:gd name="T18" fmla="*/ 1 w 5"/>
                  <a:gd name="T19" fmla="*/ 1 h 6"/>
                  <a:gd name="T20" fmla="*/ 2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3" y="6"/>
                      <a:pt x="3" y="6"/>
                      <a:pt x="2" y="6"/>
                    </a:cubicBezTo>
                    <a:cubicBezTo>
                      <a:pt x="1" y="6"/>
                      <a:pt x="0" y="6"/>
                      <a:pt x="0" y="5"/>
                    </a:cubicBezTo>
                    <a:cubicBezTo>
                      <a:pt x="0" y="3"/>
                      <a:pt x="1" y="2"/>
                      <a:pt x="4" y="3"/>
                    </a:cubicBezTo>
                    <a:cubicBezTo>
                      <a:pt x="4" y="2"/>
                      <a:pt x="4" y="2"/>
                      <a:pt x="4" y="2"/>
                    </a:cubicBezTo>
                    <a:cubicBezTo>
                      <a:pt x="4" y="2"/>
                      <a:pt x="4" y="1"/>
                      <a:pt x="2" y="1"/>
                    </a:cubicBezTo>
                    <a:cubicBezTo>
                      <a:pt x="2" y="1"/>
                      <a:pt x="1" y="1"/>
                      <a:pt x="1" y="1"/>
                    </a:cubicBezTo>
                    <a:cubicBezTo>
                      <a:pt x="1" y="1"/>
                      <a:pt x="1" y="1"/>
                      <a:pt x="1"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3" name="Freeform 79"/>
              <p:cNvSpPr>
                <a:spLocks noEditPoints="1"/>
              </p:cNvSpPr>
              <p:nvPr/>
            </p:nvSpPr>
            <p:spPr bwMode="auto">
              <a:xfrm>
                <a:off x="5969" y="2915"/>
                <a:ext cx="17"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1" y="6"/>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4" name="Freeform 80"/>
              <p:cNvSpPr/>
              <p:nvPr/>
            </p:nvSpPr>
            <p:spPr bwMode="auto">
              <a:xfrm>
                <a:off x="5988" y="2915"/>
                <a:ext cx="8" cy="17"/>
              </a:xfrm>
              <a:custGeom>
                <a:avLst/>
                <a:gdLst>
                  <a:gd name="T0" fmla="*/ 0 w 3"/>
                  <a:gd name="T1" fmla="*/ 2 h 6"/>
                  <a:gd name="T2" fmla="*/ 0 w 3"/>
                  <a:gd name="T3" fmla="*/ 0 h 6"/>
                  <a:gd name="T4" fmla="*/ 1 w 3"/>
                  <a:gd name="T5" fmla="*/ 0 h 6"/>
                  <a:gd name="T6" fmla="*/ 1 w 3"/>
                  <a:gd name="T7" fmla="*/ 1 h 6"/>
                  <a:gd name="T8" fmla="*/ 1 w 3"/>
                  <a:gd name="T9" fmla="*/ 1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5" name="Freeform 81"/>
              <p:cNvSpPr>
                <a:spLocks noEditPoints="1"/>
              </p:cNvSpPr>
              <p:nvPr/>
            </p:nvSpPr>
            <p:spPr bwMode="auto">
              <a:xfrm>
                <a:off x="5999" y="2915"/>
                <a:ext cx="13"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6" name="Freeform 82"/>
              <p:cNvSpPr>
                <a:spLocks noEditPoints="1"/>
              </p:cNvSpPr>
              <p:nvPr/>
            </p:nvSpPr>
            <p:spPr bwMode="auto">
              <a:xfrm>
                <a:off x="6015" y="2915"/>
                <a:ext cx="16" cy="17"/>
              </a:xfrm>
              <a:custGeom>
                <a:avLst/>
                <a:gdLst>
                  <a:gd name="T0" fmla="*/ 1 w 6"/>
                  <a:gd name="T1" fmla="*/ 4 h 6"/>
                  <a:gd name="T2" fmla="*/ 3 w 6"/>
                  <a:gd name="T3" fmla="*/ 6 h 6"/>
                  <a:gd name="T4" fmla="*/ 5 w 6"/>
                  <a:gd name="T5" fmla="*/ 5 h 6"/>
                  <a:gd name="T6" fmla="*/ 5 w 6"/>
                  <a:gd name="T7" fmla="*/ 6 h 6"/>
                  <a:gd name="T8" fmla="*/ 3 w 6"/>
                  <a:gd name="T9" fmla="*/ 6 h 6"/>
                  <a:gd name="T10" fmla="*/ 0 w 6"/>
                  <a:gd name="T11" fmla="*/ 3 h 6"/>
                  <a:gd name="T12" fmla="*/ 3 w 6"/>
                  <a:gd name="T13" fmla="*/ 0 h 6"/>
                  <a:gd name="T14" fmla="*/ 6 w 6"/>
                  <a:gd name="T15" fmla="*/ 3 h 6"/>
                  <a:gd name="T16" fmla="*/ 6 w 6"/>
                  <a:gd name="T17" fmla="*/ 4 h 6"/>
                  <a:gd name="T18" fmla="*/ 1 w 6"/>
                  <a:gd name="T19" fmla="*/ 4 h 6"/>
                  <a:gd name="T20" fmla="*/ 5 w 6"/>
                  <a:gd name="T21" fmla="*/ 3 h 6"/>
                  <a:gd name="T22" fmla="*/ 3 w 6"/>
                  <a:gd name="T23" fmla="*/ 1 h 6"/>
                  <a:gd name="T24" fmla="*/ 1 w 6"/>
                  <a:gd name="T25" fmla="*/ 3 h 6"/>
                  <a:gd name="T26" fmla="*/ 5 w 6"/>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1" y="4"/>
                    </a:moveTo>
                    <a:cubicBezTo>
                      <a:pt x="1" y="5"/>
                      <a:pt x="2" y="6"/>
                      <a:pt x="3" y="6"/>
                    </a:cubicBezTo>
                    <a:cubicBezTo>
                      <a:pt x="4" y="6"/>
                      <a:pt x="5" y="5"/>
                      <a:pt x="5" y="5"/>
                    </a:cubicBezTo>
                    <a:cubicBezTo>
                      <a:pt x="5" y="6"/>
                      <a:pt x="5" y="6"/>
                      <a:pt x="5" y="6"/>
                    </a:cubicBezTo>
                    <a:cubicBezTo>
                      <a:pt x="5" y="6"/>
                      <a:pt x="4" y="6"/>
                      <a:pt x="3" y="6"/>
                    </a:cubicBezTo>
                    <a:cubicBezTo>
                      <a:pt x="1" y="6"/>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7" name="Freeform 83"/>
              <p:cNvSpPr/>
              <p:nvPr/>
            </p:nvSpPr>
            <p:spPr bwMode="auto">
              <a:xfrm>
                <a:off x="6031" y="2912"/>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8" name="Freeform 84"/>
              <p:cNvSpPr>
                <a:spLocks noEditPoints="1"/>
              </p:cNvSpPr>
              <p:nvPr/>
            </p:nvSpPr>
            <p:spPr bwMode="auto">
              <a:xfrm>
                <a:off x="6050" y="2907"/>
                <a:ext cx="16"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3 w 6"/>
                  <a:gd name="T13" fmla="*/ 9 h 9"/>
                  <a:gd name="T14" fmla="*/ 0 w 6"/>
                  <a:gd name="T15" fmla="*/ 6 h 9"/>
                  <a:gd name="T16" fmla="*/ 3 w 6"/>
                  <a:gd name="T17" fmla="*/ 3 h 9"/>
                  <a:gd name="T18" fmla="*/ 5 w 6"/>
                  <a:gd name="T19" fmla="*/ 4 h 9"/>
                  <a:gd name="T20" fmla="*/ 5 w 6"/>
                  <a:gd name="T21" fmla="*/ 4 h 9"/>
                  <a:gd name="T22" fmla="*/ 5 w 6"/>
                  <a:gd name="T23" fmla="*/ 0 h 9"/>
                  <a:gd name="T24" fmla="*/ 6 w 6"/>
                  <a:gd name="T25" fmla="*/ 0 h 9"/>
                  <a:gd name="T26" fmla="*/ 5 w 6"/>
                  <a:gd name="T27" fmla="*/ 6 h 9"/>
                  <a:gd name="T28" fmla="*/ 5 w 6"/>
                  <a:gd name="T29" fmla="*/ 5 h 9"/>
                  <a:gd name="T30" fmla="*/ 3 w 6"/>
                  <a:gd name="T31" fmla="*/ 4 h 9"/>
                  <a:gd name="T32" fmla="*/ 1 w 6"/>
                  <a:gd name="T33" fmla="*/ 6 h 9"/>
                  <a:gd name="T34" fmla="*/ 3 w 6"/>
                  <a:gd name="T35" fmla="*/ 9 h 9"/>
                  <a:gd name="T36" fmla="*/ 5 w 6"/>
                  <a:gd name="T37" fmla="*/ 7 h 9"/>
                  <a:gd name="T38" fmla="*/ 5 w 6"/>
                  <a:gd name="T39" fmla="*/ 7 h 9"/>
                  <a:gd name="T40" fmla="*/ 5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9"/>
                      <a:pt x="3" y="9"/>
                    </a:cubicBezTo>
                    <a:cubicBezTo>
                      <a:pt x="1" y="9"/>
                      <a:pt x="0" y="8"/>
                      <a:pt x="0" y="6"/>
                    </a:cubicBezTo>
                    <a:cubicBezTo>
                      <a:pt x="0" y="4"/>
                      <a:pt x="2" y="3"/>
                      <a:pt x="3" y="3"/>
                    </a:cubicBezTo>
                    <a:cubicBezTo>
                      <a:pt x="4" y="3"/>
                      <a:pt x="5"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9" name="Freeform 85"/>
              <p:cNvSpPr>
                <a:spLocks noEditPoints="1"/>
              </p:cNvSpPr>
              <p:nvPr/>
            </p:nvSpPr>
            <p:spPr bwMode="auto">
              <a:xfrm>
                <a:off x="6069" y="2915"/>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2" y="6"/>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0" name="Rectangle 86"/>
              <p:cNvSpPr>
                <a:spLocks noChangeArrowheads="1"/>
              </p:cNvSpPr>
              <p:nvPr/>
            </p:nvSpPr>
            <p:spPr bwMode="auto">
              <a:xfrm>
                <a:off x="6090" y="2907"/>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1" name="Freeform 87"/>
              <p:cNvSpPr>
                <a:spLocks noEditPoints="1"/>
              </p:cNvSpPr>
              <p:nvPr/>
            </p:nvSpPr>
            <p:spPr bwMode="auto">
              <a:xfrm>
                <a:off x="6096" y="2915"/>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5" y="6"/>
                      <a:pt x="3" y="6"/>
                    </a:cubicBezTo>
                    <a:cubicBezTo>
                      <a:pt x="1" y="6"/>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2" name="Freeform 88"/>
              <p:cNvSpPr/>
              <p:nvPr/>
            </p:nvSpPr>
            <p:spPr bwMode="auto">
              <a:xfrm>
                <a:off x="6115" y="2915"/>
                <a:ext cx="8" cy="17"/>
              </a:xfrm>
              <a:custGeom>
                <a:avLst/>
                <a:gdLst>
                  <a:gd name="T0" fmla="*/ 0 w 3"/>
                  <a:gd name="T1" fmla="*/ 2 h 6"/>
                  <a:gd name="T2" fmla="*/ 0 w 3"/>
                  <a:gd name="T3" fmla="*/ 0 h 6"/>
                  <a:gd name="T4" fmla="*/ 1 w 3"/>
                  <a:gd name="T5" fmla="*/ 0 h 6"/>
                  <a:gd name="T6" fmla="*/ 1 w 3"/>
                  <a:gd name="T7" fmla="*/ 1 h 6"/>
                  <a:gd name="T8" fmla="*/ 1 w 3"/>
                  <a:gd name="T9" fmla="*/ 1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3" name="Freeform 89"/>
              <p:cNvSpPr>
                <a:spLocks noEditPoints="1"/>
              </p:cNvSpPr>
              <p:nvPr/>
            </p:nvSpPr>
            <p:spPr bwMode="auto">
              <a:xfrm>
                <a:off x="6125" y="2915"/>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4" name="Freeform 90"/>
              <p:cNvSpPr/>
              <p:nvPr/>
            </p:nvSpPr>
            <p:spPr bwMode="auto">
              <a:xfrm>
                <a:off x="6149" y="2915"/>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5" name="Freeform 91"/>
              <p:cNvSpPr>
                <a:spLocks noEditPoints="1"/>
              </p:cNvSpPr>
              <p:nvPr/>
            </p:nvSpPr>
            <p:spPr bwMode="auto">
              <a:xfrm>
                <a:off x="6176" y="2915"/>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3 w 5"/>
                  <a:gd name="T15" fmla="*/ 1 h 6"/>
                  <a:gd name="T16" fmla="*/ 1 w 5"/>
                  <a:gd name="T17" fmla="*/ 1 h 6"/>
                  <a:gd name="T18" fmla="*/ 1 w 5"/>
                  <a:gd name="T19" fmla="*/ 1 h 6"/>
                  <a:gd name="T20" fmla="*/ 3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4" y="6"/>
                      <a:pt x="3" y="6"/>
                      <a:pt x="2" y="6"/>
                    </a:cubicBezTo>
                    <a:cubicBezTo>
                      <a:pt x="1" y="6"/>
                      <a:pt x="0" y="6"/>
                      <a:pt x="0" y="5"/>
                    </a:cubicBezTo>
                    <a:cubicBezTo>
                      <a:pt x="0" y="3"/>
                      <a:pt x="2" y="2"/>
                      <a:pt x="4" y="3"/>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6" name="Freeform 92"/>
              <p:cNvSpPr>
                <a:spLocks noEditPoints="1"/>
              </p:cNvSpPr>
              <p:nvPr/>
            </p:nvSpPr>
            <p:spPr bwMode="auto">
              <a:xfrm>
                <a:off x="6193" y="2915"/>
                <a:ext cx="16" cy="25"/>
              </a:xfrm>
              <a:custGeom>
                <a:avLst/>
                <a:gdLst>
                  <a:gd name="T0" fmla="*/ 6 w 6"/>
                  <a:gd name="T1" fmla="*/ 0 h 9"/>
                  <a:gd name="T2" fmla="*/ 6 w 6"/>
                  <a:gd name="T3" fmla="*/ 2 h 9"/>
                  <a:gd name="T4" fmla="*/ 6 w 6"/>
                  <a:gd name="T5" fmla="*/ 5 h 9"/>
                  <a:gd name="T6" fmla="*/ 5 w 6"/>
                  <a:gd name="T7" fmla="*/ 8 h 9"/>
                  <a:gd name="T8" fmla="*/ 3 w 6"/>
                  <a:gd name="T9" fmla="*/ 9 h 9"/>
                  <a:gd name="T10" fmla="*/ 1 w 6"/>
                  <a:gd name="T11" fmla="*/ 8 h 9"/>
                  <a:gd name="T12" fmla="*/ 1 w 6"/>
                  <a:gd name="T13" fmla="*/ 8 h 9"/>
                  <a:gd name="T14" fmla="*/ 3 w 6"/>
                  <a:gd name="T15" fmla="*/ 8 h 9"/>
                  <a:gd name="T16" fmla="*/ 5 w 6"/>
                  <a:gd name="T17" fmla="*/ 6 h 9"/>
                  <a:gd name="T18" fmla="*/ 5 w 6"/>
                  <a:gd name="T19" fmla="*/ 5 h 9"/>
                  <a:gd name="T20" fmla="*/ 5 w 6"/>
                  <a:gd name="T21" fmla="*/ 5 h 9"/>
                  <a:gd name="T22" fmla="*/ 3 w 6"/>
                  <a:gd name="T23" fmla="*/ 6 h 9"/>
                  <a:gd name="T24" fmla="*/ 0 w 6"/>
                  <a:gd name="T25" fmla="*/ 3 h 9"/>
                  <a:gd name="T26" fmla="*/ 3 w 6"/>
                  <a:gd name="T27" fmla="*/ 0 h 9"/>
                  <a:gd name="T28" fmla="*/ 5 w 6"/>
                  <a:gd name="T29" fmla="*/ 1 h 9"/>
                  <a:gd name="T30" fmla="*/ 5 w 6"/>
                  <a:gd name="T31" fmla="*/ 1 h 9"/>
                  <a:gd name="T32" fmla="*/ 5 w 6"/>
                  <a:gd name="T33" fmla="*/ 0 h 9"/>
                  <a:gd name="T34" fmla="*/ 6 w 6"/>
                  <a:gd name="T35" fmla="*/ 0 h 9"/>
                  <a:gd name="T36" fmla="*/ 5 w 6"/>
                  <a:gd name="T37" fmla="*/ 3 h 9"/>
                  <a:gd name="T38" fmla="*/ 5 w 6"/>
                  <a:gd name="T39" fmla="*/ 2 h 9"/>
                  <a:gd name="T40" fmla="*/ 3 w 6"/>
                  <a:gd name="T41" fmla="*/ 1 h 9"/>
                  <a:gd name="T42" fmla="*/ 2 w 6"/>
                  <a:gd name="T43" fmla="*/ 3 h 9"/>
                  <a:gd name="T44" fmla="*/ 3 w 6"/>
                  <a:gd name="T45" fmla="*/ 5 h 9"/>
                  <a:gd name="T46" fmla="*/ 5 w 6"/>
                  <a:gd name="T47" fmla="*/ 4 h 9"/>
                  <a:gd name="T48" fmla="*/ 5 w 6"/>
                  <a:gd name="T49" fmla="*/ 4 h 9"/>
                  <a:gd name="T50" fmla="*/ 5 w 6"/>
                  <a:gd name="T5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9">
                    <a:moveTo>
                      <a:pt x="6" y="0"/>
                    </a:moveTo>
                    <a:cubicBezTo>
                      <a:pt x="6" y="1"/>
                      <a:pt x="6" y="1"/>
                      <a:pt x="6" y="2"/>
                    </a:cubicBezTo>
                    <a:cubicBezTo>
                      <a:pt x="6" y="5"/>
                      <a:pt x="6" y="5"/>
                      <a:pt x="6" y="5"/>
                    </a:cubicBezTo>
                    <a:cubicBezTo>
                      <a:pt x="6" y="7"/>
                      <a:pt x="6" y="8"/>
                      <a:pt x="5" y="8"/>
                    </a:cubicBezTo>
                    <a:cubicBezTo>
                      <a:pt x="5" y="9"/>
                      <a:pt x="4" y="9"/>
                      <a:pt x="3" y="9"/>
                    </a:cubicBezTo>
                    <a:cubicBezTo>
                      <a:pt x="2" y="9"/>
                      <a:pt x="1" y="9"/>
                      <a:pt x="1" y="8"/>
                    </a:cubicBezTo>
                    <a:cubicBezTo>
                      <a:pt x="1" y="8"/>
                      <a:pt x="1" y="8"/>
                      <a:pt x="1" y="8"/>
                    </a:cubicBezTo>
                    <a:cubicBezTo>
                      <a:pt x="2" y="8"/>
                      <a:pt x="2" y="8"/>
                      <a:pt x="3" y="8"/>
                    </a:cubicBezTo>
                    <a:cubicBezTo>
                      <a:pt x="4" y="8"/>
                      <a:pt x="5" y="8"/>
                      <a:pt x="5" y="6"/>
                    </a:cubicBezTo>
                    <a:cubicBezTo>
                      <a:pt x="5" y="5"/>
                      <a:pt x="5" y="5"/>
                      <a:pt x="5" y="5"/>
                    </a:cubicBezTo>
                    <a:cubicBezTo>
                      <a:pt x="5" y="5"/>
                      <a:pt x="5" y="5"/>
                      <a:pt x="5" y="5"/>
                    </a:cubicBezTo>
                    <a:cubicBezTo>
                      <a:pt x="5" y="6"/>
                      <a:pt x="4" y="6"/>
                      <a:pt x="3" y="6"/>
                    </a:cubicBezTo>
                    <a:cubicBezTo>
                      <a:pt x="1" y="6"/>
                      <a:pt x="0" y="5"/>
                      <a:pt x="0" y="3"/>
                    </a:cubicBezTo>
                    <a:cubicBezTo>
                      <a:pt x="0" y="1"/>
                      <a:pt x="2" y="0"/>
                      <a:pt x="3" y="0"/>
                    </a:cubicBezTo>
                    <a:cubicBezTo>
                      <a:pt x="4" y="0"/>
                      <a:pt x="5" y="1"/>
                      <a:pt x="5" y="1"/>
                    </a:cubicBezTo>
                    <a:cubicBezTo>
                      <a:pt x="5" y="1"/>
                      <a:pt x="5" y="1"/>
                      <a:pt x="5" y="1"/>
                    </a:cubicBezTo>
                    <a:cubicBezTo>
                      <a:pt x="5" y="0"/>
                      <a:pt x="5" y="0"/>
                      <a:pt x="5" y="0"/>
                    </a:cubicBezTo>
                    <a:lnTo>
                      <a:pt x="6" y="0"/>
                    </a:lnTo>
                    <a:close/>
                    <a:moveTo>
                      <a:pt x="5" y="3"/>
                    </a:moveTo>
                    <a:cubicBezTo>
                      <a:pt x="5" y="3"/>
                      <a:pt x="5" y="2"/>
                      <a:pt x="5" y="2"/>
                    </a:cubicBezTo>
                    <a:cubicBezTo>
                      <a:pt x="5" y="2"/>
                      <a:pt x="4" y="1"/>
                      <a:pt x="3" y="1"/>
                    </a:cubicBezTo>
                    <a:cubicBezTo>
                      <a:pt x="2" y="1"/>
                      <a:pt x="2" y="2"/>
                      <a:pt x="2" y="3"/>
                    </a:cubicBezTo>
                    <a:cubicBezTo>
                      <a:pt x="2" y="5"/>
                      <a:pt x="2" y="5"/>
                      <a:pt x="3" y="5"/>
                    </a:cubicBezTo>
                    <a:cubicBezTo>
                      <a:pt x="4" y="5"/>
                      <a:pt x="5"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7" name="Freeform 93"/>
              <p:cNvSpPr/>
              <p:nvPr/>
            </p:nvSpPr>
            <p:spPr bwMode="auto">
              <a:xfrm>
                <a:off x="6214" y="2915"/>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8" name="Freeform 94"/>
              <p:cNvSpPr>
                <a:spLocks noEditPoints="1"/>
              </p:cNvSpPr>
              <p:nvPr/>
            </p:nvSpPr>
            <p:spPr bwMode="auto">
              <a:xfrm>
                <a:off x="6230" y="2915"/>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2 w 5"/>
                  <a:gd name="T15" fmla="*/ 1 h 6"/>
                  <a:gd name="T16" fmla="*/ 1 w 5"/>
                  <a:gd name="T17" fmla="*/ 1 h 6"/>
                  <a:gd name="T18" fmla="*/ 1 w 5"/>
                  <a:gd name="T19" fmla="*/ 1 h 6"/>
                  <a:gd name="T20" fmla="*/ 3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4" y="6"/>
                      <a:pt x="3" y="6"/>
                      <a:pt x="2" y="6"/>
                    </a:cubicBezTo>
                    <a:cubicBezTo>
                      <a:pt x="1" y="6"/>
                      <a:pt x="0" y="6"/>
                      <a:pt x="0" y="5"/>
                    </a:cubicBezTo>
                    <a:cubicBezTo>
                      <a:pt x="0" y="3"/>
                      <a:pt x="2" y="2"/>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9" name="Freeform 95"/>
              <p:cNvSpPr>
                <a:spLocks noEditPoints="1"/>
              </p:cNvSpPr>
              <p:nvPr/>
            </p:nvSpPr>
            <p:spPr bwMode="auto">
              <a:xfrm>
                <a:off x="6254" y="2915"/>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2 w 5"/>
                  <a:gd name="T15" fmla="*/ 1 h 6"/>
                  <a:gd name="T16" fmla="*/ 1 w 5"/>
                  <a:gd name="T17" fmla="*/ 1 h 6"/>
                  <a:gd name="T18" fmla="*/ 0 w 5"/>
                  <a:gd name="T19" fmla="*/ 1 h 6"/>
                  <a:gd name="T20" fmla="*/ 2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3" y="6"/>
                      <a:pt x="3" y="6"/>
                      <a:pt x="2" y="6"/>
                    </a:cubicBezTo>
                    <a:cubicBezTo>
                      <a:pt x="1" y="6"/>
                      <a:pt x="0" y="6"/>
                      <a:pt x="0" y="5"/>
                    </a:cubicBezTo>
                    <a:cubicBezTo>
                      <a:pt x="0" y="3"/>
                      <a:pt x="1" y="2"/>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1"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0" name="Rectangle 96"/>
              <p:cNvSpPr>
                <a:spLocks noChangeArrowheads="1"/>
              </p:cNvSpPr>
              <p:nvPr/>
            </p:nvSpPr>
            <p:spPr bwMode="auto">
              <a:xfrm>
                <a:off x="6270" y="2907"/>
                <a:ext cx="6"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1" name="Freeform 97"/>
              <p:cNvSpPr>
                <a:spLocks noEditPoints="1"/>
              </p:cNvSpPr>
              <p:nvPr/>
            </p:nvSpPr>
            <p:spPr bwMode="auto">
              <a:xfrm>
                <a:off x="6279" y="2910"/>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2" name="Freeform 98"/>
              <p:cNvSpPr>
                <a:spLocks noEditPoints="1"/>
              </p:cNvSpPr>
              <p:nvPr/>
            </p:nvSpPr>
            <p:spPr bwMode="auto">
              <a:xfrm>
                <a:off x="6287" y="2915"/>
                <a:ext cx="16" cy="25"/>
              </a:xfrm>
              <a:custGeom>
                <a:avLst/>
                <a:gdLst>
                  <a:gd name="T0" fmla="*/ 4 w 6"/>
                  <a:gd name="T1" fmla="*/ 5 h 9"/>
                  <a:gd name="T2" fmla="*/ 4 w 6"/>
                  <a:gd name="T3" fmla="*/ 5 h 9"/>
                  <a:gd name="T4" fmla="*/ 2 w 6"/>
                  <a:gd name="T5" fmla="*/ 6 h 9"/>
                  <a:gd name="T6" fmla="*/ 0 w 6"/>
                  <a:gd name="T7" fmla="*/ 3 h 9"/>
                  <a:gd name="T8" fmla="*/ 3 w 6"/>
                  <a:gd name="T9" fmla="*/ 0 h 9"/>
                  <a:gd name="T10" fmla="*/ 4 w 6"/>
                  <a:gd name="T11" fmla="*/ 1 h 9"/>
                  <a:gd name="T12" fmla="*/ 4 w 6"/>
                  <a:gd name="T13" fmla="*/ 1 h 9"/>
                  <a:gd name="T14" fmla="*/ 5 w 6"/>
                  <a:gd name="T15" fmla="*/ 0 h 9"/>
                  <a:gd name="T16" fmla="*/ 6 w 6"/>
                  <a:gd name="T17" fmla="*/ 0 h 9"/>
                  <a:gd name="T18" fmla="*/ 6 w 6"/>
                  <a:gd name="T19" fmla="*/ 2 h 9"/>
                  <a:gd name="T20" fmla="*/ 6 w 6"/>
                  <a:gd name="T21" fmla="*/ 9 h 9"/>
                  <a:gd name="T22" fmla="*/ 4 w 6"/>
                  <a:gd name="T23" fmla="*/ 9 h 9"/>
                  <a:gd name="T24" fmla="*/ 4 w 6"/>
                  <a:gd name="T25" fmla="*/ 5 h 9"/>
                  <a:gd name="T26" fmla="*/ 4 w 6"/>
                  <a:gd name="T27" fmla="*/ 3 h 9"/>
                  <a:gd name="T28" fmla="*/ 4 w 6"/>
                  <a:gd name="T29" fmla="*/ 2 h 9"/>
                  <a:gd name="T30" fmla="*/ 3 w 6"/>
                  <a:gd name="T31" fmla="*/ 1 h 9"/>
                  <a:gd name="T32" fmla="*/ 1 w 6"/>
                  <a:gd name="T33" fmla="*/ 3 h 9"/>
                  <a:gd name="T34" fmla="*/ 3 w 6"/>
                  <a:gd name="T35" fmla="*/ 6 h 9"/>
                  <a:gd name="T36" fmla="*/ 4 w 6"/>
                  <a:gd name="T37" fmla="*/ 4 h 9"/>
                  <a:gd name="T38" fmla="*/ 4 w 6"/>
                  <a:gd name="T39" fmla="*/ 4 h 9"/>
                  <a:gd name="T40" fmla="*/ 4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4" y="5"/>
                    </a:moveTo>
                    <a:cubicBezTo>
                      <a:pt x="4" y="5"/>
                      <a:pt x="4" y="5"/>
                      <a:pt x="4" y="5"/>
                    </a:cubicBezTo>
                    <a:cubicBezTo>
                      <a:pt x="4" y="6"/>
                      <a:pt x="3" y="6"/>
                      <a:pt x="2" y="6"/>
                    </a:cubicBezTo>
                    <a:cubicBezTo>
                      <a:pt x="1" y="6"/>
                      <a:pt x="0" y="5"/>
                      <a:pt x="0" y="3"/>
                    </a:cubicBezTo>
                    <a:cubicBezTo>
                      <a:pt x="0" y="1"/>
                      <a:pt x="1" y="0"/>
                      <a:pt x="3" y="0"/>
                    </a:cubicBezTo>
                    <a:cubicBezTo>
                      <a:pt x="4" y="0"/>
                      <a:pt x="4" y="1"/>
                      <a:pt x="4" y="1"/>
                    </a:cubicBezTo>
                    <a:cubicBezTo>
                      <a:pt x="4" y="1"/>
                      <a:pt x="4" y="1"/>
                      <a:pt x="4" y="1"/>
                    </a:cubicBezTo>
                    <a:cubicBezTo>
                      <a:pt x="5" y="0"/>
                      <a:pt x="5" y="0"/>
                      <a:pt x="5" y="0"/>
                    </a:cubicBezTo>
                    <a:cubicBezTo>
                      <a:pt x="6" y="0"/>
                      <a:pt x="6" y="0"/>
                      <a:pt x="6" y="0"/>
                    </a:cubicBezTo>
                    <a:cubicBezTo>
                      <a:pt x="6" y="1"/>
                      <a:pt x="6" y="1"/>
                      <a:pt x="6" y="2"/>
                    </a:cubicBezTo>
                    <a:cubicBezTo>
                      <a:pt x="6" y="9"/>
                      <a:pt x="6" y="9"/>
                      <a:pt x="6" y="9"/>
                    </a:cubicBezTo>
                    <a:cubicBezTo>
                      <a:pt x="4" y="9"/>
                      <a:pt x="4" y="9"/>
                      <a:pt x="4" y="9"/>
                    </a:cubicBezTo>
                    <a:lnTo>
                      <a:pt x="4" y="5"/>
                    </a:lnTo>
                    <a:close/>
                    <a:moveTo>
                      <a:pt x="4" y="3"/>
                    </a:moveTo>
                    <a:cubicBezTo>
                      <a:pt x="4" y="3"/>
                      <a:pt x="4" y="2"/>
                      <a:pt x="4" y="2"/>
                    </a:cubicBezTo>
                    <a:cubicBezTo>
                      <a:pt x="4" y="2"/>
                      <a:pt x="4" y="1"/>
                      <a:pt x="3" y="1"/>
                    </a:cubicBezTo>
                    <a:cubicBezTo>
                      <a:pt x="2" y="1"/>
                      <a:pt x="1" y="2"/>
                      <a:pt x="1" y="3"/>
                    </a:cubicBezTo>
                    <a:cubicBezTo>
                      <a:pt x="1" y="5"/>
                      <a:pt x="2" y="6"/>
                      <a:pt x="3" y="6"/>
                    </a:cubicBezTo>
                    <a:cubicBezTo>
                      <a:pt x="3" y="6"/>
                      <a:pt x="4" y="5"/>
                      <a:pt x="4" y="4"/>
                    </a:cubicBezTo>
                    <a:cubicBezTo>
                      <a:pt x="4" y="4"/>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3" name="Freeform 99"/>
              <p:cNvSpPr/>
              <p:nvPr/>
            </p:nvSpPr>
            <p:spPr bwMode="auto">
              <a:xfrm>
                <a:off x="6305" y="2915"/>
                <a:ext cx="14" cy="17"/>
              </a:xfrm>
              <a:custGeom>
                <a:avLst/>
                <a:gdLst>
                  <a:gd name="T0" fmla="*/ 5 w 5"/>
                  <a:gd name="T1" fmla="*/ 5 h 6"/>
                  <a:gd name="T2" fmla="*/ 5 w 5"/>
                  <a:gd name="T3" fmla="*/ 6 h 6"/>
                  <a:gd name="T4" fmla="*/ 4 w 5"/>
                  <a:gd name="T5" fmla="*/ 6 h 6"/>
                  <a:gd name="T6" fmla="*/ 4 w 5"/>
                  <a:gd name="T7" fmla="*/ 5 h 6"/>
                  <a:gd name="T8" fmla="*/ 4 w 5"/>
                  <a:gd name="T9" fmla="*/ 5 h 6"/>
                  <a:gd name="T10" fmla="*/ 2 w 5"/>
                  <a:gd name="T11" fmla="*/ 6 h 6"/>
                  <a:gd name="T12" fmla="*/ 0 w 5"/>
                  <a:gd name="T13" fmla="*/ 4 h 6"/>
                  <a:gd name="T14" fmla="*/ 0 w 5"/>
                  <a:gd name="T15" fmla="*/ 0 h 6"/>
                  <a:gd name="T16" fmla="*/ 1 w 5"/>
                  <a:gd name="T17" fmla="*/ 0 h 6"/>
                  <a:gd name="T18" fmla="*/ 1 w 5"/>
                  <a:gd name="T19" fmla="*/ 4 h 6"/>
                  <a:gd name="T20" fmla="*/ 3 w 5"/>
                  <a:gd name="T21" fmla="*/ 6 h 6"/>
                  <a:gd name="T22" fmla="*/ 4 w 5"/>
                  <a:gd name="T23" fmla="*/ 5 h 6"/>
                  <a:gd name="T24" fmla="*/ 4 w 5"/>
                  <a:gd name="T25" fmla="*/ 4 h 6"/>
                  <a:gd name="T26" fmla="*/ 4 w 5"/>
                  <a:gd name="T27" fmla="*/ 0 h 6"/>
                  <a:gd name="T28" fmla="*/ 5 w 5"/>
                  <a:gd name="T29" fmla="*/ 0 h 6"/>
                  <a:gd name="T30" fmla="*/ 5 w 5"/>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5" y="5"/>
                    </a:moveTo>
                    <a:cubicBezTo>
                      <a:pt x="5" y="5"/>
                      <a:pt x="5" y="6"/>
                      <a:pt x="5" y="6"/>
                    </a:cubicBezTo>
                    <a:cubicBezTo>
                      <a:pt x="4" y="6"/>
                      <a:pt x="4" y="6"/>
                      <a:pt x="4" y="6"/>
                    </a:cubicBezTo>
                    <a:cubicBezTo>
                      <a:pt x="4" y="5"/>
                      <a:pt x="4" y="5"/>
                      <a:pt x="4" y="5"/>
                    </a:cubicBezTo>
                    <a:cubicBezTo>
                      <a:pt x="4" y="5"/>
                      <a:pt x="4" y="5"/>
                      <a:pt x="4" y="5"/>
                    </a:cubicBezTo>
                    <a:cubicBezTo>
                      <a:pt x="4" y="6"/>
                      <a:pt x="3" y="6"/>
                      <a:pt x="2" y="6"/>
                    </a:cubicBezTo>
                    <a:cubicBezTo>
                      <a:pt x="1" y="6"/>
                      <a:pt x="0" y="6"/>
                      <a:pt x="0" y="4"/>
                    </a:cubicBezTo>
                    <a:cubicBezTo>
                      <a:pt x="0" y="0"/>
                      <a:pt x="0" y="0"/>
                      <a:pt x="0" y="0"/>
                    </a:cubicBezTo>
                    <a:cubicBezTo>
                      <a:pt x="1" y="0"/>
                      <a:pt x="1" y="0"/>
                      <a:pt x="1" y="0"/>
                    </a:cubicBezTo>
                    <a:cubicBezTo>
                      <a:pt x="1" y="4"/>
                      <a:pt x="1" y="4"/>
                      <a:pt x="1" y="4"/>
                    </a:cubicBezTo>
                    <a:cubicBezTo>
                      <a:pt x="1" y="5"/>
                      <a:pt x="2" y="6"/>
                      <a:pt x="3"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4" name="Freeform 100"/>
              <p:cNvSpPr>
                <a:spLocks noEditPoints="1"/>
              </p:cNvSpPr>
              <p:nvPr/>
            </p:nvSpPr>
            <p:spPr bwMode="auto">
              <a:xfrm>
                <a:off x="6324" y="2915"/>
                <a:ext cx="14" cy="17"/>
              </a:xfrm>
              <a:custGeom>
                <a:avLst/>
                <a:gdLst>
                  <a:gd name="T0" fmla="*/ 4 w 5"/>
                  <a:gd name="T1" fmla="*/ 6 h 6"/>
                  <a:gd name="T2" fmla="*/ 3 w 5"/>
                  <a:gd name="T3" fmla="*/ 6 h 6"/>
                  <a:gd name="T4" fmla="*/ 3 w 5"/>
                  <a:gd name="T5" fmla="*/ 6 h 6"/>
                  <a:gd name="T6" fmla="*/ 2 w 5"/>
                  <a:gd name="T7" fmla="*/ 6 h 6"/>
                  <a:gd name="T8" fmla="*/ 0 w 5"/>
                  <a:gd name="T9" fmla="*/ 5 h 6"/>
                  <a:gd name="T10" fmla="*/ 3 w 5"/>
                  <a:gd name="T11" fmla="*/ 3 h 6"/>
                  <a:gd name="T12" fmla="*/ 3 w 5"/>
                  <a:gd name="T13" fmla="*/ 2 h 6"/>
                  <a:gd name="T14" fmla="*/ 2 w 5"/>
                  <a:gd name="T15" fmla="*/ 1 h 6"/>
                  <a:gd name="T16" fmla="*/ 0 w 5"/>
                  <a:gd name="T17" fmla="*/ 1 h 6"/>
                  <a:gd name="T18" fmla="*/ 0 w 5"/>
                  <a:gd name="T19" fmla="*/ 1 h 6"/>
                  <a:gd name="T20" fmla="*/ 2 w 5"/>
                  <a:gd name="T21" fmla="*/ 0 h 6"/>
                  <a:gd name="T22" fmla="*/ 4 w 5"/>
                  <a:gd name="T23" fmla="*/ 3 h 6"/>
                  <a:gd name="T24" fmla="*/ 4 w 5"/>
                  <a:gd name="T25" fmla="*/ 5 h 6"/>
                  <a:gd name="T26" fmla="*/ 5 w 5"/>
                  <a:gd name="T27" fmla="*/ 6 h 6"/>
                  <a:gd name="T28" fmla="*/ 4 w 5"/>
                  <a:gd name="T29" fmla="*/ 6 h 6"/>
                  <a:gd name="T30" fmla="*/ 3 w 5"/>
                  <a:gd name="T31" fmla="*/ 3 h 6"/>
                  <a:gd name="T32" fmla="*/ 1 w 5"/>
                  <a:gd name="T33" fmla="*/ 5 h 6"/>
                  <a:gd name="T34" fmla="*/ 2 w 5"/>
                  <a:gd name="T35" fmla="*/ 6 h 6"/>
                  <a:gd name="T36" fmla="*/ 3 w 5"/>
                  <a:gd name="T37" fmla="*/ 5 h 6"/>
                  <a:gd name="T38" fmla="*/ 3 w 5"/>
                  <a:gd name="T39" fmla="*/ 4 h 6"/>
                  <a:gd name="T40" fmla="*/ 3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3" y="6"/>
                      <a:pt x="3" y="6"/>
                      <a:pt x="3" y="6"/>
                    </a:cubicBezTo>
                    <a:cubicBezTo>
                      <a:pt x="3" y="6"/>
                      <a:pt x="3" y="6"/>
                      <a:pt x="3" y="6"/>
                    </a:cubicBezTo>
                    <a:cubicBezTo>
                      <a:pt x="3" y="6"/>
                      <a:pt x="2" y="6"/>
                      <a:pt x="2" y="6"/>
                    </a:cubicBezTo>
                    <a:cubicBezTo>
                      <a:pt x="0" y="6"/>
                      <a:pt x="0" y="6"/>
                      <a:pt x="0" y="5"/>
                    </a:cubicBezTo>
                    <a:cubicBezTo>
                      <a:pt x="0" y="3"/>
                      <a:pt x="1" y="2"/>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5" y="6"/>
                      <a:pt x="5" y="6"/>
                    </a:cubicBezTo>
                    <a:lnTo>
                      <a:pt x="4"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5" name="Freeform 101"/>
              <p:cNvSpPr/>
              <p:nvPr/>
            </p:nvSpPr>
            <p:spPr bwMode="auto">
              <a:xfrm>
                <a:off x="6340" y="2915"/>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6" name="Freeform 102"/>
              <p:cNvSpPr>
                <a:spLocks noEditPoints="1"/>
              </p:cNvSpPr>
              <p:nvPr/>
            </p:nvSpPr>
            <p:spPr bwMode="auto">
              <a:xfrm>
                <a:off x="6375" y="2915"/>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7" name="Freeform 103"/>
              <p:cNvSpPr/>
              <p:nvPr/>
            </p:nvSpPr>
            <p:spPr bwMode="auto">
              <a:xfrm>
                <a:off x="6394" y="2915"/>
                <a:ext cx="8" cy="17"/>
              </a:xfrm>
              <a:custGeom>
                <a:avLst/>
                <a:gdLst>
                  <a:gd name="T0" fmla="*/ 0 w 3"/>
                  <a:gd name="T1" fmla="*/ 2 h 6"/>
                  <a:gd name="T2" fmla="*/ 0 w 3"/>
                  <a:gd name="T3" fmla="*/ 0 h 6"/>
                  <a:gd name="T4" fmla="*/ 1 w 3"/>
                  <a:gd name="T5" fmla="*/ 0 h 6"/>
                  <a:gd name="T6" fmla="*/ 1 w 3"/>
                  <a:gd name="T7" fmla="*/ 1 h 6"/>
                  <a:gd name="T8" fmla="*/ 1 w 3"/>
                  <a:gd name="T9" fmla="*/ 1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2" y="0"/>
                    </a:cubicBezTo>
                    <a:cubicBezTo>
                      <a:pt x="2" y="0"/>
                      <a:pt x="3" y="0"/>
                      <a:pt x="3" y="0"/>
                    </a:cubicBezTo>
                    <a:cubicBezTo>
                      <a:pt x="3" y="1"/>
                      <a:pt x="3" y="1"/>
                      <a:pt x="3" y="1"/>
                    </a:cubicBezTo>
                    <a:cubicBezTo>
                      <a:pt x="3" y="1"/>
                      <a:pt x="2" y="1"/>
                      <a:pt x="2" y="1"/>
                    </a:cubicBezTo>
                    <a:cubicBezTo>
                      <a:pt x="1"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8" name="Freeform 104"/>
              <p:cNvSpPr>
                <a:spLocks noEditPoints="1"/>
              </p:cNvSpPr>
              <p:nvPr/>
            </p:nvSpPr>
            <p:spPr bwMode="auto">
              <a:xfrm>
                <a:off x="6402" y="2915"/>
                <a:ext cx="14"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2 w 5"/>
                  <a:gd name="T15" fmla="*/ 1 h 6"/>
                  <a:gd name="T16" fmla="*/ 1 w 5"/>
                  <a:gd name="T17" fmla="*/ 1 h 6"/>
                  <a:gd name="T18" fmla="*/ 1 w 5"/>
                  <a:gd name="T19" fmla="*/ 1 h 6"/>
                  <a:gd name="T20" fmla="*/ 3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4" y="6"/>
                      <a:pt x="3" y="6"/>
                      <a:pt x="2" y="6"/>
                    </a:cubicBezTo>
                    <a:cubicBezTo>
                      <a:pt x="1" y="6"/>
                      <a:pt x="0" y="6"/>
                      <a:pt x="0" y="5"/>
                    </a:cubicBezTo>
                    <a:cubicBezTo>
                      <a:pt x="0" y="3"/>
                      <a:pt x="1" y="2"/>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9" name="Freeform 105"/>
              <p:cNvSpPr/>
              <p:nvPr/>
            </p:nvSpPr>
            <p:spPr bwMode="auto">
              <a:xfrm>
                <a:off x="6418" y="2912"/>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3 w 4"/>
                  <a:gd name="T15" fmla="*/ 7 h 7"/>
                  <a:gd name="T16" fmla="*/ 3 w 4"/>
                  <a:gd name="T17" fmla="*/ 7 h 7"/>
                  <a:gd name="T18" fmla="*/ 2 w 4"/>
                  <a:gd name="T19" fmla="*/ 7 h 7"/>
                  <a:gd name="T20" fmla="*/ 1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7"/>
                      <a:pt x="2" y="7"/>
                    </a:cubicBezTo>
                    <a:cubicBezTo>
                      <a:pt x="2" y="7"/>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0" name="Freeform 106"/>
              <p:cNvSpPr/>
              <p:nvPr/>
            </p:nvSpPr>
            <p:spPr bwMode="auto">
              <a:xfrm>
                <a:off x="6437" y="2915"/>
                <a:ext cx="14" cy="17"/>
              </a:xfrm>
              <a:custGeom>
                <a:avLst/>
                <a:gdLst>
                  <a:gd name="T0" fmla="*/ 1 w 5"/>
                  <a:gd name="T1" fmla="*/ 0 h 6"/>
                  <a:gd name="T2" fmla="*/ 2 w 5"/>
                  <a:gd name="T3" fmla="*/ 4 h 6"/>
                  <a:gd name="T4" fmla="*/ 3 w 5"/>
                  <a:gd name="T5" fmla="*/ 5 h 6"/>
                  <a:gd name="T6" fmla="*/ 3 w 5"/>
                  <a:gd name="T7" fmla="*/ 5 h 6"/>
                  <a:gd name="T8" fmla="*/ 3 w 5"/>
                  <a:gd name="T9" fmla="*/ 4 h 6"/>
                  <a:gd name="T10" fmla="*/ 4 w 5"/>
                  <a:gd name="T11" fmla="*/ 0 h 6"/>
                  <a:gd name="T12" fmla="*/ 5 w 5"/>
                  <a:gd name="T13" fmla="*/ 0 h 6"/>
                  <a:gd name="T14" fmla="*/ 3 w 5"/>
                  <a:gd name="T15" fmla="*/ 6 h 6"/>
                  <a:gd name="T16" fmla="*/ 2 w 5"/>
                  <a:gd name="T17" fmla="*/ 6 h 6"/>
                  <a:gd name="T18" fmla="*/ 0 w 5"/>
                  <a:gd name="T19" fmla="*/ 0 h 6"/>
                  <a:gd name="T20" fmla="*/ 1 w 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0"/>
                    </a:moveTo>
                    <a:cubicBezTo>
                      <a:pt x="2" y="4"/>
                      <a:pt x="2" y="4"/>
                      <a:pt x="2" y="4"/>
                    </a:cubicBezTo>
                    <a:cubicBezTo>
                      <a:pt x="2" y="4"/>
                      <a:pt x="2" y="5"/>
                      <a:pt x="3" y="5"/>
                    </a:cubicBezTo>
                    <a:cubicBezTo>
                      <a:pt x="3" y="5"/>
                      <a:pt x="3" y="5"/>
                      <a:pt x="3" y="5"/>
                    </a:cubicBezTo>
                    <a:cubicBezTo>
                      <a:pt x="3" y="5"/>
                      <a:pt x="3" y="4"/>
                      <a:pt x="3" y="4"/>
                    </a:cubicBezTo>
                    <a:cubicBezTo>
                      <a:pt x="4" y="0"/>
                      <a:pt x="4" y="0"/>
                      <a:pt x="4" y="0"/>
                    </a:cubicBezTo>
                    <a:cubicBezTo>
                      <a:pt x="5" y="0"/>
                      <a:pt x="5" y="0"/>
                      <a:pt x="5"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1" name="Freeform 107"/>
              <p:cNvSpPr>
                <a:spLocks noEditPoints="1"/>
              </p:cNvSpPr>
              <p:nvPr/>
            </p:nvSpPr>
            <p:spPr bwMode="auto">
              <a:xfrm>
                <a:off x="6453" y="2915"/>
                <a:ext cx="16" cy="17"/>
              </a:xfrm>
              <a:custGeom>
                <a:avLst/>
                <a:gdLst>
                  <a:gd name="T0" fmla="*/ 6 w 6"/>
                  <a:gd name="T1" fmla="*/ 3 h 6"/>
                  <a:gd name="T2" fmla="*/ 3 w 6"/>
                  <a:gd name="T3" fmla="*/ 6 h 6"/>
                  <a:gd name="T4" fmla="*/ 0 w 6"/>
                  <a:gd name="T5" fmla="*/ 3 h 6"/>
                  <a:gd name="T6" fmla="*/ 3 w 6"/>
                  <a:gd name="T7" fmla="*/ 0 h 6"/>
                  <a:gd name="T8" fmla="*/ 6 w 6"/>
                  <a:gd name="T9" fmla="*/ 3 h 6"/>
                  <a:gd name="T10" fmla="*/ 1 w 6"/>
                  <a:gd name="T11" fmla="*/ 3 h 6"/>
                  <a:gd name="T12" fmla="*/ 3 w 6"/>
                  <a:gd name="T13" fmla="*/ 6 h 6"/>
                  <a:gd name="T14" fmla="*/ 5 w 6"/>
                  <a:gd name="T15" fmla="*/ 3 h 6"/>
                  <a:gd name="T16" fmla="*/ 3 w 6"/>
                  <a:gd name="T17" fmla="*/ 1 h 6"/>
                  <a:gd name="T18" fmla="*/ 1 w 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6"/>
                      <a:pt x="4" y="6"/>
                      <a:pt x="3" y="6"/>
                    </a:cubicBezTo>
                    <a:cubicBezTo>
                      <a:pt x="1" y="6"/>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2" name="Rectangle 108"/>
              <p:cNvSpPr>
                <a:spLocks noChangeArrowheads="1"/>
              </p:cNvSpPr>
              <p:nvPr/>
            </p:nvSpPr>
            <p:spPr bwMode="auto">
              <a:xfrm>
                <a:off x="6472" y="2907"/>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3" name="Freeform 109"/>
              <p:cNvSpPr/>
              <p:nvPr/>
            </p:nvSpPr>
            <p:spPr bwMode="auto">
              <a:xfrm>
                <a:off x="6480" y="2915"/>
                <a:ext cx="14" cy="17"/>
              </a:xfrm>
              <a:custGeom>
                <a:avLst/>
                <a:gdLst>
                  <a:gd name="T0" fmla="*/ 5 w 5"/>
                  <a:gd name="T1" fmla="*/ 5 h 6"/>
                  <a:gd name="T2" fmla="*/ 5 w 5"/>
                  <a:gd name="T3" fmla="*/ 6 h 6"/>
                  <a:gd name="T4" fmla="*/ 4 w 5"/>
                  <a:gd name="T5" fmla="*/ 6 h 6"/>
                  <a:gd name="T6" fmla="*/ 4 w 5"/>
                  <a:gd name="T7" fmla="*/ 5 h 6"/>
                  <a:gd name="T8" fmla="*/ 4 w 5"/>
                  <a:gd name="T9" fmla="*/ 5 h 6"/>
                  <a:gd name="T10" fmla="*/ 2 w 5"/>
                  <a:gd name="T11" fmla="*/ 6 h 6"/>
                  <a:gd name="T12" fmla="*/ 0 w 5"/>
                  <a:gd name="T13" fmla="*/ 4 h 6"/>
                  <a:gd name="T14" fmla="*/ 0 w 5"/>
                  <a:gd name="T15" fmla="*/ 0 h 6"/>
                  <a:gd name="T16" fmla="*/ 1 w 5"/>
                  <a:gd name="T17" fmla="*/ 0 h 6"/>
                  <a:gd name="T18" fmla="*/ 1 w 5"/>
                  <a:gd name="T19" fmla="*/ 4 h 6"/>
                  <a:gd name="T20" fmla="*/ 3 w 5"/>
                  <a:gd name="T21" fmla="*/ 6 h 6"/>
                  <a:gd name="T22" fmla="*/ 4 w 5"/>
                  <a:gd name="T23" fmla="*/ 5 h 6"/>
                  <a:gd name="T24" fmla="*/ 4 w 5"/>
                  <a:gd name="T25" fmla="*/ 4 h 6"/>
                  <a:gd name="T26" fmla="*/ 4 w 5"/>
                  <a:gd name="T27" fmla="*/ 0 h 6"/>
                  <a:gd name="T28" fmla="*/ 5 w 5"/>
                  <a:gd name="T29" fmla="*/ 0 h 6"/>
                  <a:gd name="T30" fmla="*/ 5 w 5"/>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5" y="5"/>
                    </a:moveTo>
                    <a:cubicBezTo>
                      <a:pt x="5" y="5"/>
                      <a:pt x="5" y="6"/>
                      <a:pt x="5" y="6"/>
                    </a:cubicBezTo>
                    <a:cubicBezTo>
                      <a:pt x="4" y="6"/>
                      <a:pt x="4" y="6"/>
                      <a:pt x="4" y="6"/>
                    </a:cubicBezTo>
                    <a:cubicBezTo>
                      <a:pt x="4" y="5"/>
                      <a:pt x="4" y="5"/>
                      <a:pt x="4" y="5"/>
                    </a:cubicBezTo>
                    <a:cubicBezTo>
                      <a:pt x="4" y="5"/>
                      <a:pt x="4" y="5"/>
                      <a:pt x="4" y="5"/>
                    </a:cubicBezTo>
                    <a:cubicBezTo>
                      <a:pt x="4" y="6"/>
                      <a:pt x="3" y="6"/>
                      <a:pt x="2" y="6"/>
                    </a:cubicBezTo>
                    <a:cubicBezTo>
                      <a:pt x="1" y="6"/>
                      <a:pt x="0" y="6"/>
                      <a:pt x="0" y="4"/>
                    </a:cubicBezTo>
                    <a:cubicBezTo>
                      <a:pt x="0" y="0"/>
                      <a:pt x="0" y="0"/>
                      <a:pt x="0" y="0"/>
                    </a:cubicBezTo>
                    <a:cubicBezTo>
                      <a:pt x="1" y="0"/>
                      <a:pt x="1" y="0"/>
                      <a:pt x="1" y="0"/>
                    </a:cubicBezTo>
                    <a:cubicBezTo>
                      <a:pt x="1" y="4"/>
                      <a:pt x="1" y="4"/>
                      <a:pt x="1" y="4"/>
                    </a:cubicBezTo>
                    <a:cubicBezTo>
                      <a:pt x="1" y="5"/>
                      <a:pt x="2" y="6"/>
                      <a:pt x="3"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4" name="Freeform 110"/>
              <p:cNvSpPr/>
              <p:nvPr/>
            </p:nvSpPr>
            <p:spPr bwMode="auto">
              <a:xfrm>
                <a:off x="6496" y="2912"/>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5" name="Freeform 111"/>
              <p:cNvSpPr>
                <a:spLocks noEditPoints="1"/>
              </p:cNvSpPr>
              <p:nvPr/>
            </p:nvSpPr>
            <p:spPr bwMode="auto">
              <a:xfrm>
                <a:off x="6510" y="2915"/>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6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5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2" y="0"/>
                      <a:pt x="3" y="0"/>
                    </a:cubicBezTo>
                    <a:cubicBezTo>
                      <a:pt x="5" y="0"/>
                      <a:pt x="6" y="1"/>
                      <a:pt x="6" y="3"/>
                    </a:cubicBezTo>
                    <a:cubicBezTo>
                      <a:pt x="6" y="5"/>
                      <a:pt x="5" y="6"/>
                      <a:pt x="3" y="6"/>
                    </a:cubicBezTo>
                    <a:cubicBezTo>
                      <a:pt x="2" y="6"/>
                      <a:pt x="2"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2" y="5"/>
                      <a:pt x="2" y="6"/>
                      <a:pt x="3" y="6"/>
                    </a:cubicBezTo>
                    <a:cubicBezTo>
                      <a:pt x="4" y="6"/>
                      <a:pt x="5" y="5"/>
                      <a:pt x="5" y="3"/>
                    </a:cubicBezTo>
                    <a:cubicBezTo>
                      <a:pt x="5" y="2"/>
                      <a:pt x="4" y="1"/>
                      <a:pt x="3" y="1"/>
                    </a:cubicBezTo>
                    <a:cubicBezTo>
                      <a:pt x="2" y="1"/>
                      <a:pt x="2"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6" name="Freeform 112"/>
              <p:cNvSpPr>
                <a:spLocks noEditPoints="1"/>
              </p:cNvSpPr>
              <p:nvPr/>
            </p:nvSpPr>
            <p:spPr bwMode="auto">
              <a:xfrm>
                <a:off x="6529" y="2915"/>
                <a:ext cx="13" cy="17"/>
              </a:xfrm>
              <a:custGeom>
                <a:avLst/>
                <a:gdLst>
                  <a:gd name="T0" fmla="*/ 4 w 5"/>
                  <a:gd name="T1" fmla="*/ 6 h 6"/>
                  <a:gd name="T2" fmla="*/ 4 w 5"/>
                  <a:gd name="T3" fmla="*/ 6 h 6"/>
                  <a:gd name="T4" fmla="*/ 4 w 5"/>
                  <a:gd name="T5" fmla="*/ 6 h 6"/>
                  <a:gd name="T6" fmla="*/ 2 w 5"/>
                  <a:gd name="T7" fmla="*/ 6 h 6"/>
                  <a:gd name="T8" fmla="*/ 0 w 5"/>
                  <a:gd name="T9" fmla="*/ 5 h 6"/>
                  <a:gd name="T10" fmla="*/ 3 w 5"/>
                  <a:gd name="T11" fmla="*/ 3 h 6"/>
                  <a:gd name="T12" fmla="*/ 3 w 5"/>
                  <a:gd name="T13" fmla="*/ 2 h 6"/>
                  <a:gd name="T14" fmla="*/ 2 w 5"/>
                  <a:gd name="T15" fmla="*/ 1 h 6"/>
                  <a:gd name="T16" fmla="*/ 1 w 5"/>
                  <a:gd name="T17" fmla="*/ 1 h 6"/>
                  <a:gd name="T18" fmla="*/ 0 w 5"/>
                  <a:gd name="T19" fmla="*/ 1 h 6"/>
                  <a:gd name="T20" fmla="*/ 2 w 5"/>
                  <a:gd name="T21" fmla="*/ 0 h 6"/>
                  <a:gd name="T22" fmla="*/ 5 w 5"/>
                  <a:gd name="T23" fmla="*/ 3 h 6"/>
                  <a:gd name="T24" fmla="*/ 5 w 5"/>
                  <a:gd name="T25" fmla="*/ 5 h 6"/>
                  <a:gd name="T26" fmla="*/ 5 w 5"/>
                  <a:gd name="T27" fmla="*/ 6 h 6"/>
                  <a:gd name="T28" fmla="*/ 4 w 5"/>
                  <a:gd name="T29" fmla="*/ 6 h 6"/>
                  <a:gd name="T30" fmla="*/ 3 w 5"/>
                  <a:gd name="T31" fmla="*/ 3 h 6"/>
                  <a:gd name="T32" fmla="*/ 1 w 5"/>
                  <a:gd name="T33" fmla="*/ 5 h 6"/>
                  <a:gd name="T34" fmla="*/ 2 w 5"/>
                  <a:gd name="T35" fmla="*/ 6 h 6"/>
                  <a:gd name="T36" fmla="*/ 3 w 5"/>
                  <a:gd name="T37" fmla="*/ 5 h 6"/>
                  <a:gd name="T38" fmla="*/ 3 w 5"/>
                  <a:gd name="T39" fmla="*/ 4 h 6"/>
                  <a:gd name="T40" fmla="*/ 3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3" y="6"/>
                      <a:pt x="3" y="6"/>
                      <a:pt x="2" y="6"/>
                    </a:cubicBezTo>
                    <a:cubicBezTo>
                      <a:pt x="0" y="6"/>
                      <a:pt x="0" y="6"/>
                      <a:pt x="0" y="5"/>
                    </a:cubicBezTo>
                    <a:cubicBezTo>
                      <a:pt x="0" y="3"/>
                      <a:pt x="1" y="2"/>
                      <a:pt x="3" y="3"/>
                    </a:cubicBezTo>
                    <a:cubicBezTo>
                      <a:pt x="3" y="2"/>
                      <a:pt x="3" y="2"/>
                      <a:pt x="3" y="2"/>
                    </a:cubicBezTo>
                    <a:cubicBezTo>
                      <a:pt x="3" y="2"/>
                      <a:pt x="3" y="1"/>
                      <a:pt x="2" y="1"/>
                    </a:cubicBezTo>
                    <a:cubicBezTo>
                      <a:pt x="2" y="1"/>
                      <a:pt x="1" y="1"/>
                      <a:pt x="1" y="1"/>
                    </a:cubicBezTo>
                    <a:cubicBezTo>
                      <a:pt x="0" y="1"/>
                      <a:pt x="0" y="1"/>
                      <a:pt x="0" y="1"/>
                    </a:cubicBezTo>
                    <a:cubicBezTo>
                      <a:pt x="1" y="0"/>
                      <a:pt x="1" y="0"/>
                      <a:pt x="2" y="0"/>
                    </a:cubicBezTo>
                    <a:cubicBezTo>
                      <a:pt x="4" y="0"/>
                      <a:pt x="5" y="1"/>
                      <a:pt x="5" y="3"/>
                    </a:cubicBezTo>
                    <a:cubicBezTo>
                      <a:pt x="5" y="5"/>
                      <a:pt x="5" y="5"/>
                      <a:pt x="5" y="5"/>
                    </a:cubicBezTo>
                    <a:cubicBezTo>
                      <a:pt x="5" y="5"/>
                      <a:pt x="5" y="6"/>
                      <a:pt x="5" y="6"/>
                    </a:cubicBezTo>
                    <a:lnTo>
                      <a:pt x="4"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7" name="Freeform 113"/>
              <p:cNvSpPr/>
              <p:nvPr/>
            </p:nvSpPr>
            <p:spPr bwMode="auto">
              <a:xfrm>
                <a:off x="6545" y="2912"/>
                <a:ext cx="8" cy="20"/>
              </a:xfrm>
              <a:custGeom>
                <a:avLst/>
                <a:gdLst>
                  <a:gd name="T0" fmla="*/ 2 w 3"/>
                  <a:gd name="T1" fmla="*/ 0 h 7"/>
                  <a:gd name="T2" fmla="*/ 2 w 3"/>
                  <a:gd name="T3" fmla="*/ 1 h 7"/>
                  <a:gd name="T4" fmla="*/ 3 w 3"/>
                  <a:gd name="T5" fmla="*/ 1 h 7"/>
                  <a:gd name="T6" fmla="*/ 3 w 3"/>
                  <a:gd name="T7" fmla="*/ 2 h 7"/>
                  <a:gd name="T8" fmla="*/ 2 w 3"/>
                  <a:gd name="T9" fmla="*/ 2 h 7"/>
                  <a:gd name="T10" fmla="*/ 2 w 3"/>
                  <a:gd name="T11" fmla="*/ 5 h 7"/>
                  <a:gd name="T12" fmla="*/ 2 w 3"/>
                  <a:gd name="T13" fmla="*/ 7 h 7"/>
                  <a:gd name="T14" fmla="*/ 3 w 3"/>
                  <a:gd name="T15" fmla="*/ 7 h 7"/>
                  <a:gd name="T16" fmla="*/ 3 w 3"/>
                  <a:gd name="T17" fmla="*/ 7 h 7"/>
                  <a:gd name="T18" fmla="*/ 2 w 3"/>
                  <a:gd name="T19" fmla="*/ 7 h 7"/>
                  <a:gd name="T20" fmla="*/ 1 w 3"/>
                  <a:gd name="T21" fmla="*/ 7 h 7"/>
                  <a:gd name="T22" fmla="*/ 1 w 3"/>
                  <a:gd name="T23" fmla="*/ 5 h 7"/>
                  <a:gd name="T24" fmla="*/ 1 w 3"/>
                  <a:gd name="T25" fmla="*/ 2 h 7"/>
                  <a:gd name="T26" fmla="*/ 0 w 3"/>
                  <a:gd name="T27" fmla="*/ 2 h 7"/>
                  <a:gd name="T28" fmla="*/ 0 w 3"/>
                  <a:gd name="T29" fmla="*/ 1 h 7"/>
                  <a:gd name="T30" fmla="*/ 1 w 3"/>
                  <a:gd name="T31" fmla="*/ 1 h 7"/>
                  <a:gd name="T32" fmla="*/ 1 w 3"/>
                  <a:gd name="T33" fmla="*/ 0 h 7"/>
                  <a:gd name="T34" fmla="*/ 2 w 3"/>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7">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2" y="7"/>
                    </a:cubicBezTo>
                    <a:cubicBezTo>
                      <a:pt x="3" y="7"/>
                      <a:pt x="3" y="7"/>
                      <a:pt x="3" y="7"/>
                    </a:cubicBezTo>
                    <a:cubicBezTo>
                      <a:pt x="3" y="7"/>
                      <a:pt x="3" y="7"/>
                      <a:pt x="3" y="7"/>
                    </a:cubicBezTo>
                    <a:cubicBezTo>
                      <a:pt x="3" y="7"/>
                      <a:pt x="3" y="7"/>
                      <a:pt x="2" y="7"/>
                    </a:cubicBezTo>
                    <a:cubicBezTo>
                      <a:pt x="2" y="7"/>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8" name="Oval 114"/>
              <p:cNvSpPr>
                <a:spLocks noChangeArrowheads="1"/>
              </p:cNvSpPr>
              <p:nvPr/>
            </p:nvSpPr>
            <p:spPr bwMode="auto">
              <a:xfrm>
                <a:off x="6555" y="2929"/>
                <a:ext cx="6" cy="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9" name="Freeform 115"/>
              <p:cNvSpPr/>
              <p:nvPr/>
            </p:nvSpPr>
            <p:spPr bwMode="auto">
              <a:xfrm>
                <a:off x="6572" y="2910"/>
                <a:ext cx="16" cy="22"/>
              </a:xfrm>
              <a:custGeom>
                <a:avLst/>
                <a:gdLst>
                  <a:gd name="T0" fmla="*/ 1 w 6"/>
                  <a:gd name="T1" fmla="*/ 0 h 8"/>
                  <a:gd name="T2" fmla="*/ 1 w 6"/>
                  <a:gd name="T3" fmla="*/ 5 h 8"/>
                  <a:gd name="T4" fmla="*/ 3 w 6"/>
                  <a:gd name="T5" fmla="*/ 8 h 8"/>
                  <a:gd name="T6" fmla="*/ 5 w 6"/>
                  <a:gd name="T7" fmla="*/ 5 h 8"/>
                  <a:gd name="T8" fmla="*/ 5 w 6"/>
                  <a:gd name="T9" fmla="*/ 0 h 8"/>
                  <a:gd name="T10" fmla="*/ 6 w 6"/>
                  <a:gd name="T11" fmla="*/ 0 h 8"/>
                  <a:gd name="T12" fmla="*/ 6 w 6"/>
                  <a:gd name="T13" fmla="*/ 5 h 8"/>
                  <a:gd name="T14" fmla="*/ 3 w 6"/>
                  <a:gd name="T15" fmla="*/ 8 h 8"/>
                  <a:gd name="T16" fmla="*/ 0 w 6"/>
                  <a:gd name="T17" fmla="*/ 5 h 8"/>
                  <a:gd name="T18" fmla="*/ 0 w 6"/>
                  <a:gd name="T19" fmla="*/ 0 h 8"/>
                  <a:gd name="T20" fmla="*/ 1 w 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0"/>
                    </a:moveTo>
                    <a:cubicBezTo>
                      <a:pt x="1" y="5"/>
                      <a:pt x="1" y="5"/>
                      <a:pt x="1" y="5"/>
                    </a:cubicBezTo>
                    <a:cubicBezTo>
                      <a:pt x="1" y="7"/>
                      <a:pt x="2" y="8"/>
                      <a:pt x="3" y="8"/>
                    </a:cubicBezTo>
                    <a:cubicBezTo>
                      <a:pt x="4" y="8"/>
                      <a:pt x="5" y="7"/>
                      <a:pt x="5" y="5"/>
                    </a:cubicBezTo>
                    <a:cubicBezTo>
                      <a:pt x="5" y="0"/>
                      <a:pt x="5" y="0"/>
                      <a:pt x="5" y="0"/>
                    </a:cubicBezTo>
                    <a:cubicBezTo>
                      <a:pt x="6" y="0"/>
                      <a:pt x="6" y="0"/>
                      <a:pt x="6" y="0"/>
                    </a:cubicBezTo>
                    <a:cubicBezTo>
                      <a:pt x="6" y="5"/>
                      <a:pt x="6" y="5"/>
                      <a:pt x="6" y="5"/>
                    </a:cubicBezTo>
                    <a:cubicBezTo>
                      <a:pt x="6" y="7"/>
                      <a:pt x="5" y="8"/>
                      <a:pt x="3" y="8"/>
                    </a:cubicBezTo>
                    <a:cubicBezTo>
                      <a:pt x="1" y="8"/>
                      <a:pt x="0" y="8"/>
                      <a:pt x="0" y="5"/>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0" name="Freeform 116"/>
              <p:cNvSpPr/>
              <p:nvPr/>
            </p:nvSpPr>
            <p:spPr bwMode="auto">
              <a:xfrm>
                <a:off x="6590" y="2912"/>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1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7"/>
                      <a:pt x="3" y="7"/>
                    </a:cubicBezTo>
                    <a:cubicBezTo>
                      <a:pt x="2" y="7"/>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1" name="Freeform 117"/>
              <p:cNvSpPr/>
              <p:nvPr/>
            </p:nvSpPr>
            <p:spPr bwMode="auto">
              <a:xfrm>
                <a:off x="6609" y="2915"/>
                <a:ext cx="24" cy="17"/>
              </a:xfrm>
              <a:custGeom>
                <a:avLst/>
                <a:gdLst>
                  <a:gd name="T0" fmla="*/ 1 w 9"/>
                  <a:gd name="T1" fmla="*/ 0 h 6"/>
                  <a:gd name="T2" fmla="*/ 2 w 9"/>
                  <a:gd name="T3" fmla="*/ 3 h 6"/>
                  <a:gd name="T4" fmla="*/ 2 w 9"/>
                  <a:gd name="T5" fmla="*/ 5 h 6"/>
                  <a:gd name="T6" fmla="*/ 2 w 9"/>
                  <a:gd name="T7" fmla="*/ 5 h 6"/>
                  <a:gd name="T8" fmla="*/ 3 w 9"/>
                  <a:gd name="T9" fmla="*/ 3 h 6"/>
                  <a:gd name="T10" fmla="*/ 4 w 9"/>
                  <a:gd name="T11" fmla="*/ 0 h 6"/>
                  <a:gd name="T12" fmla="*/ 5 w 9"/>
                  <a:gd name="T13" fmla="*/ 0 h 6"/>
                  <a:gd name="T14" fmla="*/ 6 w 9"/>
                  <a:gd name="T15" fmla="*/ 3 h 6"/>
                  <a:gd name="T16" fmla="*/ 6 w 9"/>
                  <a:gd name="T17" fmla="*/ 5 h 6"/>
                  <a:gd name="T18" fmla="*/ 6 w 9"/>
                  <a:gd name="T19" fmla="*/ 5 h 6"/>
                  <a:gd name="T20" fmla="*/ 7 w 9"/>
                  <a:gd name="T21" fmla="*/ 3 h 6"/>
                  <a:gd name="T22" fmla="*/ 8 w 9"/>
                  <a:gd name="T23" fmla="*/ 0 h 6"/>
                  <a:gd name="T24" fmla="*/ 9 w 9"/>
                  <a:gd name="T25" fmla="*/ 0 h 6"/>
                  <a:gd name="T26" fmla="*/ 7 w 9"/>
                  <a:gd name="T27" fmla="*/ 6 h 6"/>
                  <a:gd name="T28" fmla="*/ 6 w 9"/>
                  <a:gd name="T29" fmla="*/ 6 h 6"/>
                  <a:gd name="T30" fmla="*/ 5 w 9"/>
                  <a:gd name="T31" fmla="*/ 3 h 6"/>
                  <a:gd name="T32" fmla="*/ 4 w 9"/>
                  <a:gd name="T33" fmla="*/ 1 h 6"/>
                  <a:gd name="T34" fmla="*/ 4 w 9"/>
                  <a:gd name="T35" fmla="*/ 1 h 6"/>
                  <a:gd name="T36" fmla="*/ 4 w 9"/>
                  <a:gd name="T37" fmla="*/ 3 h 6"/>
                  <a:gd name="T38" fmla="*/ 3 w 9"/>
                  <a:gd name="T39" fmla="*/ 6 h 6"/>
                  <a:gd name="T40" fmla="*/ 2 w 9"/>
                  <a:gd name="T41" fmla="*/ 6 h 6"/>
                  <a:gd name="T42" fmla="*/ 0 w 9"/>
                  <a:gd name="T43" fmla="*/ 0 h 6"/>
                  <a:gd name="T44" fmla="*/ 1 w 9"/>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6">
                    <a:moveTo>
                      <a:pt x="1" y="0"/>
                    </a:moveTo>
                    <a:cubicBezTo>
                      <a:pt x="2" y="3"/>
                      <a:pt x="2" y="3"/>
                      <a:pt x="2" y="3"/>
                    </a:cubicBezTo>
                    <a:cubicBezTo>
                      <a:pt x="2" y="4"/>
                      <a:pt x="2" y="5"/>
                      <a:pt x="2" y="5"/>
                    </a:cubicBezTo>
                    <a:cubicBezTo>
                      <a:pt x="2" y="5"/>
                      <a:pt x="2" y="5"/>
                      <a:pt x="2" y="5"/>
                    </a:cubicBezTo>
                    <a:cubicBezTo>
                      <a:pt x="2" y="5"/>
                      <a:pt x="3" y="4"/>
                      <a:pt x="3" y="3"/>
                    </a:cubicBezTo>
                    <a:cubicBezTo>
                      <a:pt x="4" y="0"/>
                      <a:pt x="4" y="0"/>
                      <a:pt x="4" y="0"/>
                    </a:cubicBezTo>
                    <a:cubicBezTo>
                      <a:pt x="5" y="0"/>
                      <a:pt x="5" y="0"/>
                      <a:pt x="5" y="0"/>
                    </a:cubicBezTo>
                    <a:cubicBezTo>
                      <a:pt x="6" y="3"/>
                      <a:pt x="6" y="3"/>
                      <a:pt x="6" y="3"/>
                    </a:cubicBezTo>
                    <a:cubicBezTo>
                      <a:pt x="6" y="4"/>
                      <a:pt x="6" y="5"/>
                      <a:pt x="6" y="5"/>
                    </a:cubicBezTo>
                    <a:cubicBezTo>
                      <a:pt x="6" y="5"/>
                      <a:pt x="6" y="5"/>
                      <a:pt x="6" y="5"/>
                    </a:cubicBezTo>
                    <a:cubicBezTo>
                      <a:pt x="6" y="5"/>
                      <a:pt x="7" y="4"/>
                      <a:pt x="7" y="3"/>
                    </a:cubicBezTo>
                    <a:cubicBezTo>
                      <a:pt x="8" y="0"/>
                      <a:pt x="8" y="0"/>
                      <a:pt x="8" y="0"/>
                    </a:cubicBezTo>
                    <a:cubicBezTo>
                      <a:pt x="9" y="0"/>
                      <a:pt x="9" y="0"/>
                      <a:pt x="9" y="0"/>
                    </a:cubicBezTo>
                    <a:cubicBezTo>
                      <a:pt x="7" y="6"/>
                      <a:pt x="7" y="6"/>
                      <a:pt x="7" y="6"/>
                    </a:cubicBezTo>
                    <a:cubicBezTo>
                      <a:pt x="6" y="6"/>
                      <a:pt x="6" y="6"/>
                      <a:pt x="6" y="6"/>
                    </a:cubicBezTo>
                    <a:cubicBezTo>
                      <a:pt x="5" y="3"/>
                      <a:pt x="5" y="3"/>
                      <a:pt x="5" y="3"/>
                    </a:cubicBezTo>
                    <a:cubicBezTo>
                      <a:pt x="5" y="3"/>
                      <a:pt x="4" y="2"/>
                      <a:pt x="4" y="1"/>
                    </a:cubicBezTo>
                    <a:cubicBezTo>
                      <a:pt x="4" y="1"/>
                      <a:pt x="4" y="1"/>
                      <a:pt x="4" y="1"/>
                    </a:cubicBezTo>
                    <a:cubicBezTo>
                      <a:pt x="4" y="2"/>
                      <a:pt x="4" y="3"/>
                      <a:pt x="4" y="3"/>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2" name="Freeform 118"/>
              <p:cNvSpPr>
                <a:spLocks noEditPoints="1"/>
              </p:cNvSpPr>
              <p:nvPr/>
            </p:nvSpPr>
            <p:spPr bwMode="auto">
              <a:xfrm>
                <a:off x="6636" y="2910"/>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3" name="Freeform 119"/>
              <p:cNvSpPr/>
              <p:nvPr/>
            </p:nvSpPr>
            <p:spPr bwMode="auto">
              <a:xfrm>
                <a:off x="6641" y="2915"/>
                <a:ext cx="11" cy="17"/>
              </a:xfrm>
              <a:custGeom>
                <a:avLst/>
                <a:gdLst>
                  <a:gd name="T0" fmla="*/ 1 w 4"/>
                  <a:gd name="T1" fmla="*/ 5 h 6"/>
                  <a:gd name="T2" fmla="*/ 2 w 4"/>
                  <a:gd name="T3" fmla="*/ 6 h 6"/>
                  <a:gd name="T4" fmla="*/ 3 w 4"/>
                  <a:gd name="T5" fmla="*/ 5 h 6"/>
                  <a:gd name="T6" fmla="*/ 2 w 4"/>
                  <a:gd name="T7" fmla="*/ 4 h 6"/>
                  <a:gd name="T8" fmla="*/ 0 w 4"/>
                  <a:gd name="T9" fmla="*/ 2 h 6"/>
                  <a:gd name="T10" fmla="*/ 3 w 4"/>
                  <a:gd name="T11" fmla="*/ 0 h 6"/>
                  <a:gd name="T12" fmla="*/ 4 w 4"/>
                  <a:gd name="T13" fmla="*/ 1 h 6"/>
                  <a:gd name="T14" fmla="*/ 4 w 4"/>
                  <a:gd name="T15" fmla="*/ 1 h 6"/>
                  <a:gd name="T16" fmla="*/ 3 w 4"/>
                  <a:gd name="T17" fmla="*/ 1 h 6"/>
                  <a:gd name="T18" fmla="*/ 1 w 4"/>
                  <a:gd name="T19" fmla="*/ 2 h 6"/>
                  <a:gd name="T20" fmla="*/ 3 w 4"/>
                  <a:gd name="T21" fmla="*/ 3 h 6"/>
                  <a:gd name="T22" fmla="*/ 4 w 4"/>
                  <a:gd name="T23" fmla="*/ 5 h 6"/>
                  <a:gd name="T24" fmla="*/ 2 w 4"/>
                  <a:gd name="T25" fmla="*/ 6 h 6"/>
                  <a:gd name="T26" fmla="*/ 0 w 4"/>
                  <a:gd name="T27" fmla="*/ 6 h 6"/>
                  <a:gd name="T28" fmla="*/ 1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5"/>
                    </a:moveTo>
                    <a:cubicBezTo>
                      <a:pt x="1" y="5"/>
                      <a:pt x="1" y="6"/>
                      <a:pt x="2" y="6"/>
                    </a:cubicBezTo>
                    <a:cubicBezTo>
                      <a:pt x="3" y="6"/>
                      <a:pt x="3" y="5"/>
                      <a:pt x="3" y="5"/>
                    </a:cubicBezTo>
                    <a:cubicBezTo>
                      <a:pt x="3" y="4"/>
                      <a:pt x="3" y="4"/>
                      <a:pt x="2" y="4"/>
                    </a:cubicBezTo>
                    <a:cubicBezTo>
                      <a:pt x="1" y="3"/>
                      <a:pt x="0" y="3"/>
                      <a:pt x="0" y="2"/>
                    </a:cubicBezTo>
                    <a:cubicBezTo>
                      <a:pt x="0" y="1"/>
                      <a:pt x="1" y="0"/>
                      <a:pt x="3" y="0"/>
                    </a:cubicBezTo>
                    <a:cubicBezTo>
                      <a:pt x="3" y="0"/>
                      <a:pt x="4" y="0"/>
                      <a:pt x="4" y="1"/>
                    </a:cubicBezTo>
                    <a:cubicBezTo>
                      <a:pt x="4" y="1"/>
                      <a:pt x="4" y="1"/>
                      <a:pt x="4" y="1"/>
                    </a:cubicBezTo>
                    <a:cubicBezTo>
                      <a:pt x="4" y="1"/>
                      <a:pt x="3" y="1"/>
                      <a:pt x="3" y="1"/>
                    </a:cubicBezTo>
                    <a:cubicBezTo>
                      <a:pt x="2" y="1"/>
                      <a:pt x="1" y="1"/>
                      <a:pt x="1" y="2"/>
                    </a:cubicBezTo>
                    <a:cubicBezTo>
                      <a:pt x="1" y="2"/>
                      <a:pt x="2" y="3"/>
                      <a:pt x="3" y="3"/>
                    </a:cubicBezTo>
                    <a:cubicBezTo>
                      <a:pt x="4" y="3"/>
                      <a:pt x="4" y="4"/>
                      <a:pt x="4" y="5"/>
                    </a:cubicBezTo>
                    <a:cubicBezTo>
                      <a:pt x="4" y="6"/>
                      <a:pt x="3" y="6"/>
                      <a:pt x="2" y="6"/>
                    </a:cubicBezTo>
                    <a:cubicBezTo>
                      <a:pt x="1" y="6"/>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4" name="Freeform 120"/>
              <p:cNvSpPr>
                <a:spLocks noEditPoints="1"/>
              </p:cNvSpPr>
              <p:nvPr/>
            </p:nvSpPr>
            <p:spPr bwMode="auto">
              <a:xfrm>
                <a:off x="6658" y="2910"/>
                <a:ext cx="2"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5" name="Freeform 121"/>
              <p:cNvSpPr>
                <a:spLocks noEditPoints="1"/>
              </p:cNvSpPr>
              <p:nvPr/>
            </p:nvSpPr>
            <p:spPr bwMode="auto">
              <a:xfrm>
                <a:off x="6671" y="2915"/>
                <a:ext cx="13"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5"/>
                      <a:pt x="5" y="5"/>
                    </a:cubicBezTo>
                    <a:cubicBezTo>
                      <a:pt x="5" y="6"/>
                      <a:pt x="5" y="6"/>
                      <a:pt x="5" y="6"/>
                    </a:cubicBezTo>
                    <a:cubicBezTo>
                      <a:pt x="4"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6" name="Freeform 122"/>
              <p:cNvSpPr/>
              <p:nvPr/>
            </p:nvSpPr>
            <p:spPr bwMode="auto">
              <a:xfrm>
                <a:off x="6687" y="2915"/>
                <a:ext cx="16" cy="17"/>
              </a:xfrm>
              <a:custGeom>
                <a:avLst/>
                <a:gdLst>
                  <a:gd name="T0" fmla="*/ 0 w 6"/>
                  <a:gd name="T1" fmla="*/ 2 h 6"/>
                  <a:gd name="T2" fmla="*/ 0 w 6"/>
                  <a:gd name="T3" fmla="*/ 0 h 6"/>
                  <a:gd name="T4" fmla="*/ 1 w 6"/>
                  <a:gd name="T5" fmla="*/ 0 h 6"/>
                  <a:gd name="T6" fmla="*/ 1 w 6"/>
                  <a:gd name="T7" fmla="*/ 1 h 6"/>
                  <a:gd name="T8" fmla="*/ 2 w 6"/>
                  <a:gd name="T9" fmla="*/ 1 h 6"/>
                  <a:gd name="T10" fmla="*/ 4 w 6"/>
                  <a:gd name="T11" fmla="*/ 0 h 6"/>
                  <a:gd name="T12" fmla="*/ 6 w 6"/>
                  <a:gd name="T13" fmla="*/ 3 h 6"/>
                  <a:gd name="T14" fmla="*/ 6 w 6"/>
                  <a:gd name="T15" fmla="*/ 6 h 6"/>
                  <a:gd name="T16" fmla="*/ 5 w 6"/>
                  <a:gd name="T17" fmla="*/ 6 h 6"/>
                  <a:gd name="T18" fmla="*/ 5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2" y="1"/>
                      <a:pt x="2" y="1"/>
                      <a:pt x="2" y="1"/>
                    </a:cubicBezTo>
                    <a:cubicBezTo>
                      <a:pt x="2" y="1"/>
                      <a:pt x="3" y="0"/>
                      <a:pt x="4" y="0"/>
                    </a:cubicBezTo>
                    <a:cubicBezTo>
                      <a:pt x="4" y="0"/>
                      <a:pt x="6" y="1"/>
                      <a:pt x="6" y="3"/>
                    </a:cubicBezTo>
                    <a:cubicBezTo>
                      <a:pt x="6" y="6"/>
                      <a:pt x="6" y="6"/>
                      <a:pt x="6" y="6"/>
                    </a:cubicBezTo>
                    <a:cubicBezTo>
                      <a:pt x="5" y="6"/>
                      <a:pt x="5" y="6"/>
                      <a:pt x="5" y="6"/>
                    </a:cubicBezTo>
                    <a:cubicBezTo>
                      <a:pt x="5" y="3"/>
                      <a:pt x="5" y="3"/>
                      <a:pt x="5" y="3"/>
                    </a:cubicBezTo>
                    <a:cubicBezTo>
                      <a:pt x="5"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7" name="Freeform 123"/>
              <p:cNvSpPr>
                <a:spLocks noEditPoints="1"/>
              </p:cNvSpPr>
              <p:nvPr/>
            </p:nvSpPr>
            <p:spPr bwMode="auto">
              <a:xfrm>
                <a:off x="6706" y="2910"/>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2 w 2"/>
                  <a:gd name="T15" fmla="*/ 2 h 8"/>
                  <a:gd name="T16" fmla="*/ 2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2" y="2"/>
                      <a:pt x="2" y="2"/>
                      <a:pt x="2" y="2"/>
                    </a:cubicBezTo>
                    <a:cubicBezTo>
                      <a:pt x="2" y="8"/>
                      <a:pt x="2" y="8"/>
                      <a:pt x="2"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8" name="Freeform 124"/>
              <p:cNvSpPr/>
              <p:nvPr/>
            </p:nvSpPr>
            <p:spPr bwMode="auto">
              <a:xfrm>
                <a:off x="6714" y="2915"/>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9" name="Freeform 125"/>
              <p:cNvSpPr>
                <a:spLocks noEditPoints="1"/>
              </p:cNvSpPr>
              <p:nvPr/>
            </p:nvSpPr>
            <p:spPr bwMode="auto">
              <a:xfrm>
                <a:off x="6749" y="2915"/>
                <a:ext cx="13" cy="17"/>
              </a:xfrm>
              <a:custGeom>
                <a:avLst/>
                <a:gdLst>
                  <a:gd name="T0" fmla="*/ 4 w 5"/>
                  <a:gd name="T1" fmla="*/ 6 h 6"/>
                  <a:gd name="T2" fmla="*/ 4 w 5"/>
                  <a:gd name="T3" fmla="*/ 6 h 6"/>
                  <a:gd name="T4" fmla="*/ 4 w 5"/>
                  <a:gd name="T5" fmla="*/ 6 h 6"/>
                  <a:gd name="T6" fmla="*/ 2 w 5"/>
                  <a:gd name="T7" fmla="*/ 6 h 6"/>
                  <a:gd name="T8" fmla="*/ 0 w 5"/>
                  <a:gd name="T9" fmla="*/ 5 h 6"/>
                  <a:gd name="T10" fmla="*/ 4 w 5"/>
                  <a:gd name="T11" fmla="*/ 3 h 6"/>
                  <a:gd name="T12" fmla="*/ 4 w 5"/>
                  <a:gd name="T13" fmla="*/ 2 h 6"/>
                  <a:gd name="T14" fmla="*/ 2 w 5"/>
                  <a:gd name="T15" fmla="*/ 1 h 6"/>
                  <a:gd name="T16" fmla="*/ 1 w 5"/>
                  <a:gd name="T17" fmla="*/ 1 h 6"/>
                  <a:gd name="T18" fmla="*/ 0 w 5"/>
                  <a:gd name="T19" fmla="*/ 1 h 6"/>
                  <a:gd name="T20" fmla="*/ 2 w 5"/>
                  <a:gd name="T21" fmla="*/ 0 h 6"/>
                  <a:gd name="T22" fmla="*/ 5 w 5"/>
                  <a:gd name="T23" fmla="*/ 3 h 6"/>
                  <a:gd name="T24" fmla="*/ 5 w 5"/>
                  <a:gd name="T25" fmla="*/ 5 h 6"/>
                  <a:gd name="T26" fmla="*/ 5 w 5"/>
                  <a:gd name="T27" fmla="*/ 6 h 6"/>
                  <a:gd name="T28" fmla="*/ 4 w 5"/>
                  <a:gd name="T29" fmla="*/ 6 h 6"/>
                  <a:gd name="T30" fmla="*/ 4 w 5"/>
                  <a:gd name="T31" fmla="*/ 3 h 6"/>
                  <a:gd name="T32" fmla="*/ 1 w 5"/>
                  <a:gd name="T33" fmla="*/ 5 h 6"/>
                  <a:gd name="T34" fmla="*/ 2 w 5"/>
                  <a:gd name="T35" fmla="*/ 6 h 6"/>
                  <a:gd name="T36" fmla="*/ 4 w 5"/>
                  <a:gd name="T37" fmla="*/ 5 h 6"/>
                  <a:gd name="T38" fmla="*/ 4 w 5"/>
                  <a:gd name="T39" fmla="*/ 4 h 6"/>
                  <a:gd name="T40" fmla="*/ 4 w 5"/>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6">
                    <a:moveTo>
                      <a:pt x="4" y="6"/>
                    </a:moveTo>
                    <a:cubicBezTo>
                      <a:pt x="4" y="6"/>
                      <a:pt x="4" y="6"/>
                      <a:pt x="4" y="6"/>
                    </a:cubicBezTo>
                    <a:cubicBezTo>
                      <a:pt x="4" y="6"/>
                      <a:pt x="4" y="6"/>
                      <a:pt x="4" y="6"/>
                    </a:cubicBezTo>
                    <a:cubicBezTo>
                      <a:pt x="3" y="6"/>
                      <a:pt x="3" y="6"/>
                      <a:pt x="2" y="6"/>
                    </a:cubicBezTo>
                    <a:cubicBezTo>
                      <a:pt x="1" y="6"/>
                      <a:pt x="0" y="6"/>
                      <a:pt x="0" y="5"/>
                    </a:cubicBezTo>
                    <a:cubicBezTo>
                      <a:pt x="0" y="3"/>
                      <a:pt x="1" y="2"/>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0" name="Freeform 126"/>
              <p:cNvSpPr>
                <a:spLocks noEditPoints="1"/>
              </p:cNvSpPr>
              <p:nvPr/>
            </p:nvSpPr>
            <p:spPr bwMode="auto">
              <a:xfrm>
                <a:off x="6765" y="2907"/>
                <a:ext cx="16" cy="25"/>
              </a:xfrm>
              <a:custGeom>
                <a:avLst/>
                <a:gdLst>
                  <a:gd name="T0" fmla="*/ 6 w 6"/>
                  <a:gd name="T1" fmla="*/ 0 h 9"/>
                  <a:gd name="T2" fmla="*/ 6 w 6"/>
                  <a:gd name="T3" fmla="*/ 8 h 9"/>
                  <a:gd name="T4" fmla="*/ 6 w 6"/>
                  <a:gd name="T5" fmla="*/ 9 h 9"/>
                  <a:gd name="T6" fmla="*/ 5 w 6"/>
                  <a:gd name="T7" fmla="*/ 9 h 9"/>
                  <a:gd name="T8" fmla="*/ 5 w 6"/>
                  <a:gd name="T9" fmla="*/ 8 h 9"/>
                  <a:gd name="T10" fmla="*/ 5 w 6"/>
                  <a:gd name="T11" fmla="*/ 8 h 9"/>
                  <a:gd name="T12" fmla="*/ 3 w 6"/>
                  <a:gd name="T13" fmla="*/ 9 h 9"/>
                  <a:gd name="T14" fmla="*/ 0 w 6"/>
                  <a:gd name="T15" fmla="*/ 6 h 9"/>
                  <a:gd name="T16" fmla="*/ 3 w 6"/>
                  <a:gd name="T17" fmla="*/ 3 h 9"/>
                  <a:gd name="T18" fmla="*/ 5 w 6"/>
                  <a:gd name="T19" fmla="*/ 4 h 9"/>
                  <a:gd name="T20" fmla="*/ 5 w 6"/>
                  <a:gd name="T21" fmla="*/ 4 h 9"/>
                  <a:gd name="T22" fmla="*/ 5 w 6"/>
                  <a:gd name="T23" fmla="*/ 0 h 9"/>
                  <a:gd name="T24" fmla="*/ 6 w 6"/>
                  <a:gd name="T25" fmla="*/ 0 h 9"/>
                  <a:gd name="T26" fmla="*/ 5 w 6"/>
                  <a:gd name="T27" fmla="*/ 6 h 9"/>
                  <a:gd name="T28" fmla="*/ 5 w 6"/>
                  <a:gd name="T29" fmla="*/ 5 h 9"/>
                  <a:gd name="T30" fmla="*/ 3 w 6"/>
                  <a:gd name="T31" fmla="*/ 4 h 9"/>
                  <a:gd name="T32" fmla="*/ 1 w 6"/>
                  <a:gd name="T33" fmla="*/ 6 h 9"/>
                  <a:gd name="T34" fmla="*/ 3 w 6"/>
                  <a:gd name="T35" fmla="*/ 9 h 9"/>
                  <a:gd name="T36" fmla="*/ 5 w 6"/>
                  <a:gd name="T37" fmla="*/ 7 h 9"/>
                  <a:gd name="T38" fmla="*/ 5 w 6"/>
                  <a:gd name="T39" fmla="*/ 7 h 9"/>
                  <a:gd name="T40" fmla="*/ 5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4" y="9"/>
                      <a:pt x="4" y="9"/>
                      <a:pt x="3" y="9"/>
                    </a:cubicBezTo>
                    <a:cubicBezTo>
                      <a:pt x="1" y="9"/>
                      <a:pt x="0" y="8"/>
                      <a:pt x="0" y="6"/>
                    </a:cubicBezTo>
                    <a:cubicBezTo>
                      <a:pt x="0" y="4"/>
                      <a:pt x="1" y="3"/>
                      <a:pt x="3" y="3"/>
                    </a:cubicBezTo>
                    <a:cubicBezTo>
                      <a:pt x="4" y="3"/>
                      <a:pt x="4" y="4"/>
                      <a:pt x="5" y="4"/>
                    </a:cubicBezTo>
                    <a:cubicBezTo>
                      <a:pt x="5" y="4"/>
                      <a:pt x="5" y="4"/>
                      <a:pt x="5" y="4"/>
                    </a:cubicBezTo>
                    <a:cubicBezTo>
                      <a:pt x="5" y="0"/>
                      <a:pt x="5" y="0"/>
                      <a:pt x="5" y="0"/>
                    </a:cubicBezTo>
                    <a:lnTo>
                      <a:pt x="6" y="0"/>
                    </a:lnTo>
                    <a:close/>
                    <a:moveTo>
                      <a:pt x="5" y="6"/>
                    </a:moveTo>
                    <a:cubicBezTo>
                      <a:pt x="5" y="6"/>
                      <a:pt x="5" y="5"/>
                      <a:pt x="5" y="5"/>
                    </a:cubicBezTo>
                    <a:cubicBezTo>
                      <a:pt x="4" y="5"/>
                      <a:pt x="4" y="4"/>
                      <a:pt x="3" y="4"/>
                    </a:cubicBezTo>
                    <a:cubicBezTo>
                      <a:pt x="2" y="4"/>
                      <a:pt x="1" y="5"/>
                      <a:pt x="1" y="6"/>
                    </a:cubicBezTo>
                    <a:cubicBezTo>
                      <a:pt x="1" y="8"/>
                      <a:pt x="2" y="9"/>
                      <a:pt x="3" y="9"/>
                    </a:cubicBezTo>
                    <a:cubicBezTo>
                      <a:pt x="4" y="9"/>
                      <a:pt x="4"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1" name="Freeform 127"/>
              <p:cNvSpPr/>
              <p:nvPr/>
            </p:nvSpPr>
            <p:spPr bwMode="auto">
              <a:xfrm>
                <a:off x="6792" y="2915"/>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6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6"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2" name="Freeform 128"/>
              <p:cNvSpPr>
                <a:spLocks noEditPoints="1"/>
              </p:cNvSpPr>
              <p:nvPr/>
            </p:nvSpPr>
            <p:spPr bwMode="auto">
              <a:xfrm>
                <a:off x="6819" y="2910"/>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2" y="1"/>
                      <a:pt x="1" y="1"/>
                    </a:cubicBezTo>
                    <a:cubicBezTo>
                      <a:pt x="1" y="1"/>
                      <a:pt x="0" y="1"/>
                      <a:pt x="0" y="1"/>
                    </a:cubicBezTo>
                    <a:cubicBezTo>
                      <a:pt x="0" y="0"/>
                      <a:pt x="1" y="0"/>
                      <a:pt x="1" y="0"/>
                    </a:cubicBezTo>
                    <a:cubicBezTo>
                      <a:pt x="2"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3" name="Freeform 129"/>
              <p:cNvSpPr/>
              <p:nvPr/>
            </p:nvSpPr>
            <p:spPr bwMode="auto">
              <a:xfrm>
                <a:off x="6830" y="2915"/>
                <a:ext cx="13" cy="17"/>
              </a:xfrm>
              <a:custGeom>
                <a:avLst/>
                <a:gdLst>
                  <a:gd name="T0" fmla="*/ 0 w 5"/>
                  <a:gd name="T1" fmla="*/ 2 h 6"/>
                  <a:gd name="T2" fmla="*/ 0 w 5"/>
                  <a:gd name="T3" fmla="*/ 0 h 6"/>
                  <a:gd name="T4" fmla="*/ 0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0" y="0"/>
                      <a:pt x="0" y="0"/>
                      <a:pt x="0" y="0"/>
                    </a:cubicBezTo>
                    <a:cubicBezTo>
                      <a:pt x="1" y="1"/>
                      <a:pt x="1" y="1"/>
                      <a:pt x="1" y="1"/>
                    </a:cubicBezTo>
                    <a:cubicBezTo>
                      <a:pt x="1" y="1"/>
                      <a:pt x="1" y="1"/>
                      <a:pt x="1" y="1"/>
                    </a:cubicBezTo>
                    <a:cubicBezTo>
                      <a:pt x="1" y="1"/>
                      <a:pt x="2" y="0"/>
                      <a:pt x="3" y="0"/>
                    </a:cubicBezTo>
                    <a:cubicBezTo>
                      <a:pt x="3" y="0"/>
                      <a:pt x="5" y="1"/>
                      <a:pt x="5" y="3"/>
                    </a:cubicBezTo>
                    <a:cubicBezTo>
                      <a:pt x="5" y="6"/>
                      <a:pt x="5" y="6"/>
                      <a:pt x="5" y="6"/>
                    </a:cubicBezTo>
                    <a:cubicBezTo>
                      <a:pt x="4" y="6"/>
                      <a:pt x="4" y="6"/>
                      <a:pt x="4" y="6"/>
                    </a:cubicBezTo>
                    <a:cubicBezTo>
                      <a:pt x="4" y="3"/>
                      <a:pt x="4" y="3"/>
                      <a:pt x="4" y="3"/>
                    </a:cubicBezTo>
                    <a:cubicBezTo>
                      <a:pt x="4" y="2"/>
                      <a:pt x="3" y="1"/>
                      <a:pt x="2" y="1"/>
                    </a:cubicBezTo>
                    <a:cubicBezTo>
                      <a:pt x="1"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4" name="Freeform 130"/>
              <p:cNvSpPr>
                <a:spLocks noEditPoints="1"/>
              </p:cNvSpPr>
              <p:nvPr/>
            </p:nvSpPr>
            <p:spPr bwMode="auto">
              <a:xfrm>
                <a:off x="6846" y="2910"/>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5" name="Freeform 131"/>
              <p:cNvSpPr/>
              <p:nvPr/>
            </p:nvSpPr>
            <p:spPr bwMode="auto">
              <a:xfrm>
                <a:off x="6854" y="2915"/>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2 w 9"/>
                  <a:gd name="T45" fmla="*/ 3 h 6"/>
                  <a:gd name="T46" fmla="*/ 2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6" y="1"/>
                      <a:pt x="6" y="1"/>
                    </a:cubicBezTo>
                    <a:cubicBezTo>
                      <a:pt x="6" y="0"/>
                      <a:pt x="7"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6" name="Freeform 132"/>
              <p:cNvSpPr/>
              <p:nvPr/>
            </p:nvSpPr>
            <p:spPr bwMode="auto">
              <a:xfrm>
                <a:off x="5908" y="2953"/>
                <a:ext cx="10"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7" name="Freeform 133"/>
              <p:cNvSpPr>
                <a:spLocks noEditPoints="1"/>
              </p:cNvSpPr>
              <p:nvPr/>
            </p:nvSpPr>
            <p:spPr bwMode="auto">
              <a:xfrm>
                <a:off x="5921" y="2956"/>
                <a:ext cx="11" cy="19"/>
              </a:xfrm>
              <a:custGeom>
                <a:avLst/>
                <a:gdLst>
                  <a:gd name="T0" fmla="*/ 3 w 4"/>
                  <a:gd name="T1" fmla="*/ 6 h 7"/>
                  <a:gd name="T2" fmla="*/ 3 w 4"/>
                  <a:gd name="T3" fmla="*/ 6 h 7"/>
                  <a:gd name="T4" fmla="*/ 3 w 4"/>
                  <a:gd name="T5" fmla="*/ 6 h 7"/>
                  <a:gd name="T6" fmla="*/ 1 w 4"/>
                  <a:gd name="T7" fmla="*/ 7 h 7"/>
                  <a:gd name="T8" fmla="*/ 0 w 4"/>
                  <a:gd name="T9" fmla="*/ 5 h 7"/>
                  <a:gd name="T10" fmla="*/ 3 w 4"/>
                  <a:gd name="T11" fmla="*/ 3 h 7"/>
                  <a:gd name="T12" fmla="*/ 3 w 4"/>
                  <a:gd name="T13" fmla="*/ 2 h 7"/>
                  <a:gd name="T14" fmla="*/ 2 w 4"/>
                  <a:gd name="T15" fmla="*/ 1 h 7"/>
                  <a:gd name="T16" fmla="*/ 0 w 4"/>
                  <a:gd name="T17" fmla="*/ 1 h 7"/>
                  <a:gd name="T18" fmla="*/ 0 w 4"/>
                  <a:gd name="T19" fmla="*/ 1 h 7"/>
                  <a:gd name="T20" fmla="*/ 2 w 4"/>
                  <a:gd name="T21" fmla="*/ 0 h 7"/>
                  <a:gd name="T22" fmla="*/ 4 w 4"/>
                  <a:gd name="T23" fmla="*/ 3 h 7"/>
                  <a:gd name="T24" fmla="*/ 4 w 4"/>
                  <a:gd name="T25" fmla="*/ 5 h 7"/>
                  <a:gd name="T26" fmla="*/ 4 w 4"/>
                  <a:gd name="T27" fmla="*/ 6 h 7"/>
                  <a:gd name="T28" fmla="*/ 3 w 4"/>
                  <a:gd name="T29" fmla="*/ 6 h 7"/>
                  <a:gd name="T30" fmla="*/ 3 w 4"/>
                  <a:gd name="T31" fmla="*/ 3 h 7"/>
                  <a:gd name="T32" fmla="*/ 1 w 4"/>
                  <a:gd name="T33" fmla="*/ 5 h 7"/>
                  <a:gd name="T34" fmla="*/ 2 w 4"/>
                  <a:gd name="T35" fmla="*/ 6 h 7"/>
                  <a:gd name="T36" fmla="*/ 3 w 4"/>
                  <a:gd name="T37" fmla="*/ 5 h 7"/>
                  <a:gd name="T38" fmla="*/ 3 w 4"/>
                  <a:gd name="T39" fmla="*/ 4 h 7"/>
                  <a:gd name="T40" fmla="*/ 3 w 4"/>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7">
                    <a:moveTo>
                      <a:pt x="3" y="6"/>
                    </a:moveTo>
                    <a:cubicBezTo>
                      <a:pt x="3" y="6"/>
                      <a:pt x="3" y="6"/>
                      <a:pt x="3" y="6"/>
                    </a:cubicBezTo>
                    <a:cubicBezTo>
                      <a:pt x="3" y="6"/>
                      <a:pt x="3" y="6"/>
                      <a:pt x="3" y="6"/>
                    </a:cubicBezTo>
                    <a:cubicBezTo>
                      <a:pt x="3" y="6"/>
                      <a:pt x="2" y="7"/>
                      <a:pt x="1"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4" y="6"/>
                      <a:pt x="4" y="6"/>
                    </a:cubicBezTo>
                    <a:lnTo>
                      <a:pt x="3" y="6"/>
                    </a:lnTo>
                    <a:close/>
                    <a:moveTo>
                      <a:pt x="3" y="3"/>
                    </a:moveTo>
                    <a:cubicBezTo>
                      <a:pt x="2" y="3"/>
                      <a:pt x="1" y="3"/>
                      <a:pt x="1" y="5"/>
                    </a:cubicBezTo>
                    <a:cubicBezTo>
                      <a:pt x="1" y="5"/>
                      <a:pt x="1" y="6"/>
                      <a:pt x="2" y="6"/>
                    </a:cubicBezTo>
                    <a:cubicBezTo>
                      <a:pt x="2"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8" name="Freeform 134"/>
              <p:cNvSpPr/>
              <p:nvPr/>
            </p:nvSpPr>
            <p:spPr bwMode="auto">
              <a:xfrm>
                <a:off x="5934" y="2953"/>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9" name="Freeform 135"/>
              <p:cNvSpPr>
                <a:spLocks noEditPoints="1"/>
              </p:cNvSpPr>
              <p:nvPr/>
            </p:nvSpPr>
            <p:spPr bwMode="auto">
              <a:xfrm>
                <a:off x="5948" y="2951"/>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0" name="Freeform 136"/>
              <p:cNvSpPr>
                <a:spLocks noEditPoints="1"/>
              </p:cNvSpPr>
              <p:nvPr/>
            </p:nvSpPr>
            <p:spPr bwMode="auto">
              <a:xfrm>
                <a:off x="5956"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1" name="Freeform 137"/>
              <p:cNvSpPr/>
              <p:nvPr/>
            </p:nvSpPr>
            <p:spPr bwMode="auto">
              <a:xfrm>
                <a:off x="5975" y="2956"/>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2" name="Freeform 138"/>
              <p:cNvSpPr/>
              <p:nvPr/>
            </p:nvSpPr>
            <p:spPr bwMode="auto">
              <a:xfrm>
                <a:off x="6002" y="2956"/>
                <a:ext cx="13"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3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3"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3" y="5"/>
                    </a:cubicBezTo>
                    <a:cubicBezTo>
                      <a:pt x="3"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3" name="Rectangle 139"/>
              <p:cNvSpPr>
                <a:spLocks noChangeArrowheads="1"/>
              </p:cNvSpPr>
              <p:nvPr/>
            </p:nvSpPr>
            <p:spPr bwMode="auto">
              <a:xfrm>
                <a:off x="6018" y="2948"/>
                <a:ext cx="5"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4" name="Rectangle 140"/>
              <p:cNvSpPr>
                <a:spLocks noChangeArrowheads="1"/>
              </p:cNvSpPr>
              <p:nvPr/>
            </p:nvSpPr>
            <p:spPr bwMode="auto">
              <a:xfrm>
                <a:off x="6026" y="2948"/>
                <a:ext cx="5"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5" name="Freeform 141"/>
              <p:cNvSpPr>
                <a:spLocks noEditPoints="1"/>
              </p:cNvSpPr>
              <p:nvPr/>
            </p:nvSpPr>
            <p:spPr bwMode="auto">
              <a:xfrm>
                <a:off x="6034" y="2956"/>
                <a:ext cx="13"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3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1" y="6"/>
                      <a:pt x="2" y="6"/>
                    </a:cubicBezTo>
                    <a:cubicBezTo>
                      <a:pt x="3" y="6"/>
                      <a:pt x="3" y="5"/>
                      <a:pt x="3"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6" name="Freeform 142"/>
              <p:cNvSpPr/>
              <p:nvPr/>
            </p:nvSpPr>
            <p:spPr bwMode="auto">
              <a:xfrm>
                <a:off x="6050" y="2956"/>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7" name="Freeform 143"/>
              <p:cNvSpPr/>
              <p:nvPr/>
            </p:nvSpPr>
            <p:spPr bwMode="auto">
              <a:xfrm>
                <a:off x="6077" y="2956"/>
                <a:ext cx="13" cy="17"/>
              </a:xfrm>
              <a:custGeom>
                <a:avLst/>
                <a:gdLst>
                  <a:gd name="T0" fmla="*/ 5 w 5"/>
                  <a:gd name="T1" fmla="*/ 6 h 6"/>
                  <a:gd name="T2" fmla="*/ 3 w 5"/>
                  <a:gd name="T3" fmla="*/ 6 h 6"/>
                  <a:gd name="T4" fmla="*/ 0 w 5"/>
                  <a:gd name="T5" fmla="*/ 3 h 6"/>
                  <a:gd name="T6" fmla="*/ 4 w 5"/>
                  <a:gd name="T7" fmla="*/ 0 h 6"/>
                  <a:gd name="T8" fmla="*/ 5 w 5"/>
                  <a:gd name="T9" fmla="*/ 1 h 6"/>
                  <a:gd name="T10" fmla="*/ 5 w 5"/>
                  <a:gd name="T11" fmla="*/ 1 h 6"/>
                  <a:gd name="T12" fmla="*/ 4 w 5"/>
                  <a:gd name="T13" fmla="*/ 1 h 6"/>
                  <a:gd name="T14" fmla="*/ 1 w 5"/>
                  <a:gd name="T15" fmla="*/ 3 h 6"/>
                  <a:gd name="T16" fmla="*/ 4 w 5"/>
                  <a:gd name="T17" fmla="*/ 6 h 6"/>
                  <a:gd name="T18" fmla="*/ 5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5" y="6"/>
                      <a:pt x="4" y="6"/>
                      <a:pt x="3" y="6"/>
                    </a:cubicBezTo>
                    <a:cubicBezTo>
                      <a:pt x="2" y="6"/>
                      <a:pt x="0" y="5"/>
                      <a:pt x="0" y="3"/>
                    </a:cubicBezTo>
                    <a:cubicBezTo>
                      <a:pt x="0" y="2"/>
                      <a:pt x="2" y="0"/>
                      <a:pt x="4" y="0"/>
                    </a:cubicBezTo>
                    <a:cubicBezTo>
                      <a:pt x="4" y="0"/>
                      <a:pt x="5" y="0"/>
                      <a:pt x="5" y="1"/>
                    </a:cubicBezTo>
                    <a:cubicBezTo>
                      <a:pt x="5" y="1"/>
                      <a:pt x="5" y="1"/>
                      <a:pt x="5" y="1"/>
                    </a:cubicBezTo>
                    <a:cubicBezTo>
                      <a:pt x="5" y="1"/>
                      <a:pt x="4" y="1"/>
                      <a:pt x="4" y="1"/>
                    </a:cubicBezTo>
                    <a:cubicBezTo>
                      <a:pt x="2" y="1"/>
                      <a:pt x="1" y="2"/>
                      <a:pt x="1" y="3"/>
                    </a:cubicBezTo>
                    <a:cubicBezTo>
                      <a:pt x="1"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8" name="Freeform 144"/>
              <p:cNvSpPr>
                <a:spLocks noEditPoints="1"/>
              </p:cNvSpPr>
              <p:nvPr/>
            </p:nvSpPr>
            <p:spPr bwMode="auto">
              <a:xfrm>
                <a:off x="6093"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9" name="Freeform 145"/>
              <p:cNvSpPr/>
              <p:nvPr/>
            </p:nvSpPr>
            <p:spPr bwMode="auto">
              <a:xfrm>
                <a:off x="6112" y="2956"/>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0" name="Freeform 146"/>
              <p:cNvSpPr>
                <a:spLocks noEditPoints="1"/>
              </p:cNvSpPr>
              <p:nvPr/>
            </p:nvSpPr>
            <p:spPr bwMode="auto">
              <a:xfrm>
                <a:off x="6123" y="2956"/>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4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2 w 6"/>
                  <a:gd name="T29" fmla="*/ 4 h 9"/>
                  <a:gd name="T30" fmla="*/ 3 w 6"/>
                  <a:gd name="T31" fmla="*/ 6 h 9"/>
                  <a:gd name="T32" fmla="*/ 5 w 6"/>
                  <a:gd name="T33" fmla="*/ 3 h 9"/>
                  <a:gd name="T34" fmla="*/ 3 w 6"/>
                  <a:gd name="T35" fmla="*/ 1 h 9"/>
                  <a:gd name="T36" fmla="*/ 2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3" y="0"/>
                      <a:pt x="4" y="0"/>
                    </a:cubicBezTo>
                    <a:cubicBezTo>
                      <a:pt x="5" y="0"/>
                      <a:pt x="6" y="1"/>
                      <a:pt x="6" y="3"/>
                    </a:cubicBezTo>
                    <a:cubicBezTo>
                      <a:pt x="6" y="5"/>
                      <a:pt x="5" y="7"/>
                      <a:pt x="3" y="7"/>
                    </a:cubicBezTo>
                    <a:cubicBezTo>
                      <a:pt x="3" y="7"/>
                      <a:pt x="2"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2" y="4"/>
                    </a:cubicBezTo>
                    <a:cubicBezTo>
                      <a:pt x="2" y="5"/>
                      <a:pt x="2" y="6"/>
                      <a:pt x="3" y="6"/>
                    </a:cubicBezTo>
                    <a:cubicBezTo>
                      <a:pt x="4" y="6"/>
                      <a:pt x="5" y="5"/>
                      <a:pt x="5" y="3"/>
                    </a:cubicBezTo>
                    <a:cubicBezTo>
                      <a:pt x="5" y="2"/>
                      <a:pt x="4" y="1"/>
                      <a:pt x="3" y="1"/>
                    </a:cubicBezTo>
                    <a:cubicBezTo>
                      <a:pt x="2" y="1"/>
                      <a:pt x="2" y="2"/>
                      <a:pt x="2"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1" name="Freeform 147"/>
              <p:cNvSpPr>
                <a:spLocks noEditPoints="1"/>
              </p:cNvSpPr>
              <p:nvPr/>
            </p:nvSpPr>
            <p:spPr bwMode="auto">
              <a:xfrm>
                <a:off x="6141" y="2956"/>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6"/>
                      <a:pt x="5" y="5"/>
                    </a:cubicBezTo>
                    <a:cubicBezTo>
                      <a:pt x="5" y="6"/>
                      <a:pt x="5" y="6"/>
                      <a:pt x="5" y="6"/>
                    </a:cubicBezTo>
                    <a:cubicBezTo>
                      <a:pt x="5"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2" name="Freeform 148"/>
              <p:cNvSpPr/>
              <p:nvPr/>
            </p:nvSpPr>
            <p:spPr bwMode="auto">
              <a:xfrm>
                <a:off x="6160" y="2956"/>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2"/>
                      <a:pt x="1" y="2"/>
                      <a:pt x="1" y="2"/>
                    </a:cubicBezTo>
                    <a:cubicBezTo>
                      <a:pt x="1" y="2"/>
                      <a:pt x="1" y="2"/>
                      <a:pt x="1" y="2"/>
                    </a:cubicBezTo>
                    <a:cubicBezTo>
                      <a:pt x="1" y="1"/>
                      <a:pt x="2" y="0"/>
                      <a:pt x="2" y="0"/>
                    </a:cubicBezTo>
                    <a:cubicBezTo>
                      <a:pt x="3" y="0"/>
                      <a:pt x="3" y="0"/>
                      <a:pt x="3" y="0"/>
                    </a:cubicBezTo>
                    <a:cubicBezTo>
                      <a:pt x="3" y="1"/>
                      <a:pt x="3" y="1"/>
                      <a:pt x="3" y="1"/>
                    </a:cubicBezTo>
                    <a:cubicBezTo>
                      <a:pt x="3" y="1"/>
                      <a:pt x="3" y="1"/>
                      <a:pt x="2"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3" name="Freeform 149"/>
              <p:cNvSpPr/>
              <p:nvPr/>
            </p:nvSpPr>
            <p:spPr bwMode="auto">
              <a:xfrm>
                <a:off x="6176" y="2956"/>
                <a:ext cx="11"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4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4" y="1"/>
                      <a:pt x="4" y="1"/>
                      <a:pt x="4" y="1"/>
                    </a:cubicBezTo>
                    <a:cubicBezTo>
                      <a:pt x="3" y="1"/>
                      <a:pt x="3" y="1"/>
                      <a:pt x="2" y="1"/>
                    </a:cubicBezTo>
                    <a:cubicBezTo>
                      <a:pt x="2" y="1"/>
                      <a:pt x="1" y="1"/>
                      <a:pt x="1" y="2"/>
                    </a:cubicBezTo>
                    <a:cubicBezTo>
                      <a:pt x="1" y="2"/>
                      <a:pt x="2"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4" name="Freeform 150"/>
              <p:cNvSpPr/>
              <p:nvPr/>
            </p:nvSpPr>
            <p:spPr bwMode="auto">
              <a:xfrm>
                <a:off x="6190" y="2956"/>
                <a:ext cx="16" cy="19"/>
              </a:xfrm>
              <a:custGeom>
                <a:avLst/>
                <a:gdLst>
                  <a:gd name="T0" fmla="*/ 6 w 6"/>
                  <a:gd name="T1" fmla="*/ 5 h 7"/>
                  <a:gd name="T2" fmla="*/ 6 w 6"/>
                  <a:gd name="T3" fmla="*/ 6 h 7"/>
                  <a:gd name="T4" fmla="*/ 5 w 6"/>
                  <a:gd name="T5" fmla="*/ 6 h 7"/>
                  <a:gd name="T6" fmla="*/ 5 w 6"/>
                  <a:gd name="T7" fmla="*/ 5 h 7"/>
                  <a:gd name="T8" fmla="*/ 5 w 6"/>
                  <a:gd name="T9" fmla="*/ 5 h 7"/>
                  <a:gd name="T10" fmla="*/ 3 w 6"/>
                  <a:gd name="T11" fmla="*/ 7 h 7"/>
                  <a:gd name="T12" fmla="*/ 0 w 6"/>
                  <a:gd name="T13" fmla="*/ 4 h 7"/>
                  <a:gd name="T14" fmla="*/ 0 w 6"/>
                  <a:gd name="T15" fmla="*/ 0 h 7"/>
                  <a:gd name="T16" fmla="*/ 2 w 6"/>
                  <a:gd name="T17" fmla="*/ 0 h 7"/>
                  <a:gd name="T18" fmla="*/ 2 w 6"/>
                  <a:gd name="T19" fmla="*/ 4 h 7"/>
                  <a:gd name="T20" fmla="*/ 3 w 6"/>
                  <a:gd name="T21" fmla="*/ 6 h 7"/>
                  <a:gd name="T22" fmla="*/ 4 w 6"/>
                  <a:gd name="T23" fmla="*/ 5 h 7"/>
                  <a:gd name="T24" fmla="*/ 4 w 6"/>
                  <a:gd name="T25" fmla="*/ 4 h 7"/>
                  <a:gd name="T26" fmla="*/ 4 w 6"/>
                  <a:gd name="T27" fmla="*/ 0 h 7"/>
                  <a:gd name="T28" fmla="*/ 6 w 6"/>
                  <a:gd name="T29" fmla="*/ 0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cubicBezTo>
                      <a:pt x="6" y="5"/>
                      <a:pt x="6" y="6"/>
                      <a:pt x="6" y="6"/>
                    </a:cubicBezTo>
                    <a:cubicBezTo>
                      <a:pt x="5" y="6"/>
                      <a:pt x="5" y="6"/>
                      <a:pt x="5" y="6"/>
                    </a:cubicBezTo>
                    <a:cubicBezTo>
                      <a:pt x="5" y="5"/>
                      <a:pt x="5" y="5"/>
                      <a:pt x="5" y="5"/>
                    </a:cubicBezTo>
                    <a:cubicBezTo>
                      <a:pt x="5" y="5"/>
                      <a:pt x="5" y="5"/>
                      <a:pt x="5" y="5"/>
                    </a:cubicBezTo>
                    <a:cubicBezTo>
                      <a:pt x="4" y="6"/>
                      <a:pt x="4" y="7"/>
                      <a:pt x="3" y="7"/>
                    </a:cubicBezTo>
                    <a:cubicBezTo>
                      <a:pt x="2" y="7"/>
                      <a:pt x="0" y="6"/>
                      <a:pt x="0" y="4"/>
                    </a:cubicBezTo>
                    <a:cubicBezTo>
                      <a:pt x="0" y="0"/>
                      <a:pt x="0" y="0"/>
                      <a:pt x="0" y="0"/>
                    </a:cubicBezTo>
                    <a:cubicBezTo>
                      <a:pt x="2" y="0"/>
                      <a:pt x="2" y="0"/>
                      <a:pt x="2" y="0"/>
                    </a:cubicBezTo>
                    <a:cubicBezTo>
                      <a:pt x="2" y="4"/>
                      <a:pt x="2" y="4"/>
                      <a:pt x="2" y="4"/>
                    </a:cubicBezTo>
                    <a:cubicBezTo>
                      <a:pt x="2" y="5"/>
                      <a:pt x="2" y="6"/>
                      <a:pt x="3" y="6"/>
                    </a:cubicBezTo>
                    <a:cubicBezTo>
                      <a:pt x="4" y="6"/>
                      <a:pt x="4" y="5"/>
                      <a:pt x="4" y="5"/>
                    </a:cubicBezTo>
                    <a:cubicBezTo>
                      <a:pt x="4" y="4"/>
                      <a:pt x="4" y="4"/>
                      <a:pt x="4" y="4"/>
                    </a:cubicBezTo>
                    <a:cubicBezTo>
                      <a:pt x="4" y="0"/>
                      <a:pt x="4" y="0"/>
                      <a:pt x="4" y="0"/>
                    </a:cubicBezTo>
                    <a:cubicBezTo>
                      <a:pt x="6" y="0"/>
                      <a:pt x="6" y="0"/>
                      <a:pt x="6" y="0"/>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5" name="Freeform 151"/>
              <p:cNvSpPr/>
              <p:nvPr/>
            </p:nvSpPr>
            <p:spPr bwMode="auto">
              <a:xfrm>
                <a:off x="6209" y="2956"/>
                <a:ext cx="10"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3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1" y="5"/>
                      <a:pt x="1" y="6"/>
                      <a:pt x="2" y="6"/>
                    </a:cubicBezTo>
                    <a:cubicBezTo>
                      <a:pt x="2"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6" name="Freeform 152"/>
              <p:cNvSpPr/>
              <p:nvPr/>
            </p:nvSpPr>
            <p:spPr bwMode="auto">
              <a:xfrm>
                <a:off x="6222" y="2956"/>
                <a:ext cx="14" cy="17"/>
              </a:xfrm>
              <a:custGeom>
                <a:avLst/>
                <a:gdLst>
                  <a:gd name="T0" fmla="*/ 5 w 5"/>
                  <a:gd name="T1" fmla="*/ 6 h 6"/>
                  <a:gd name="T2" fmla="*/ 3 w 5"/>
                  <a:gd name="T3" fmla="*/ 6 h 6"/>
                  <a:gd name="T4" fmla="*/ 0 w 5"/>
                  <a:gd name="T5" fmla="*/ 3 h 6"/>
                  <a:gd name="T6" fmla="*/ 3 w 5"/>
                  <a:gd name="T7" fmla="*/ 0 h 6"/>
                  <a:gd name="T8" fmla="*/ 5 w 5"/>
                  <a:gd name="T9" fmla="*/ 1 h 6"/>
                  <a:gd name="T10" fmla="*/ 4 w 5"/>
                  <a:gd name="T11" fmla="*/ 1 h 6"/>
                  <a:gd name="T12" fmla="*/ 3 w 5"/>
                  <a:gd name="T13" fmla="*/ 1 h 6"/>
                  <a:gd name="T14" fmla="*/ 1 w 5"/>
                  <a:gd name="T15" fmla="*/ 3 h 6"/>
                  <a:gd name="T16" fmla="*/ 3 w 5"/>
                  <a:gd name="T17" fmla="*/ 6 h 6"/>
                  <a:gd name="T18" fmla="*/ 4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4" y="6"/>
                      <a:pt x="4" y="6"/>
                      <a:pt x="3" y="6"/>
                    </a:cubicBezTo>
                    <a:cubicBezTo>
                      <a:pt x="1" y="6"/>
                      <a:pt x="0" y="5"/>
                      <a:pt x="0" y="3"/>
                    </a:cubicBezTo>
                    <a:cubicBezTo>
                      <a:pt x="0" y="2"/>
                      <a:pt x="1" y="0"/>
                      <a:pt x="3" y="0"/>
                    </a:cubicBezTo>
                    <a:cubicBezTo>
                      <a:pt x="4" y="0"/>
                      <a:pt x="4" y="0"/>
                      <a:pt x="5" y="1"/>
                    </a:cubicBezTo>
                    <a:cubicBezTo>
                      <a:pt x="4" y="1"/>
                      <a:pt x="4" y="1"/>
                      <a:pt x="4" y="1"/>
                    </a:cubicBezTo>
                    <a:cubicBezTo>
                      <a:pt x="4" y="1"/>
                      <a:pt x="4" y="1"/>
                      <a:pt x="3" y="1"/>
                    </a:cubicBezTo>
                    <a:cubicBezTo>
                      <a:pt x="2" y="1"/>
                      <a:pt x="1" y="2"/>
                      <a:pt x="1" y="3"/>
                    </a:cubicBezTo>
                    <a:cubicBezTo>
                      <a:pt x="1" y="5"/>
                      <a:pt x="2" y="6"/>
                      <a:pt x="3" y="6"/>
                    </a:cubicBezTo>
                    <a:cubicBezTo>
                      <a:pt x="4" y="6"/>
                      <a:pt x="4" y="5"/>
                      <a:pt x="4"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7" name="Freeform 153"/>
              <p:cNvSpPr>
                <a:spLocks noEditPoints="1"/>
              </p:cNvSpPr>
              <p:nvPr/>
            </p:nvSpPr>
            <p:spPr bwMode="auto">
              <a:xfrm>
                <a:off x="6238" y="2951"/>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8" name="Freeform 154"/>
              <p:cNvSpPr>
                <a:spLocks noEditPoints="1"/>
              </p:cNvSpPr>
              <p:nvPr/>
            </p:nvSpPr>
            <p:spPr bwMode="auto">
              <a:xfrm>
                <a:off x="6246" y="2956"/>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4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1" y="1"/>
                      <a:pt x="2" y="0"/>
                      <a:pt x="3" y="0"/>
                    </a:cubicBezTo>
                    <a:cubicBezTo>
                      <a:pt x="4" y="0"/>
                      <a:pt x="6" y="1"/>
                      <a:pt x="6" y="3"/>
                    </a:cubicBezTo>
                    <a:cubicBezTo>
                      <a:pt x="6" y="5"/>
                      <a:pt x="4" y="7"/>
                      <a:pt x="3" y="7"/>
                    </a:cubicBezTo>
                    <a:cubicBezTo>
                      <a:pt x="2" y="7"/>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9" name="Freeform 155"/>
              <p:cNvSpPr>
                <a:spLocks noEditPoints="1"/>
              </p:cNvSpPr>
              <p:nvPr/>
            </p:nvSpPr>
            <p:spPr bwMode="auto">
              <a:xfrm>
                <a:off x="6265" y="2951"/>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0" name="Freeform 156"/>
              <p:cNvSpPr/>
              <p:nvPr/>
            </p:nvSpPr>
            <p:spPr bwMode="auto">
              <a:xfrm>
                <a:off x="6270" y="2953"/>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1" name="Rectangle 157"/>
              <p:cNvSpPr>
                <a:spLocks noChangeArrowheads="1"/>
              </p:cNvSpPr>
              <p:nvPr/>
            </p:nvSpPr>
            <p:spPr bwMode="auto">
              <a:xfrm>
                <a:off x="6292" y="2948"/>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2" name="Freeform 158"/>
              <p:cNvSpPr>
                <a:spLocks noEditPoints="1"/>
              </p:cNvSpPr>
              <p:nvPr/>
            </p:nvSpPr>
            <p:spPr bwMode="auto">
              <a:xfrm>
                <a:off x="6297"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3" name="Freeform 159"/>
              <p:cNvSpPr>
                <a:spLocks noEditPoints="1"/>
              </p:cNvSpPr>
              <p:nvPr/>
            </p:nvSpPr>
            <p:spPr bwMode="auto">
              <a:xfrm>
                <a:off x="6316" y="2948"/>
                <a:ext cx="16" cy="27"/>
              </a:xfrm>
              <a:custGeom>
                <a:avLst/>
                <a:gdLst>
                  <a:gd name="T0" fmla="*/ 0 w 6"/>
                  <a:gd name="T1" fmla="*/ 9 h 10"/>
                  <a:gd name="T2" fmla="*/ 0 w 6"/>
                  <a:gd name="T3" fmla="*/ 8 h 10"/>
                  <a:gd name="T4" fmla="*/ 0 w 6"/>
                  <a:gd name="T5" fmla="*/ 0 h 10"/>
                  <a:gd name="T6" fmla="*/ 2 w 6"/>
                  <a:gd name="T7" fmla="*/ 0 h 10"/>
                  <a:gd name="T8" fmla="*/ 2 w 6"/>
                  <a:gd name="T9" fmla="*/ 4 h 10"/>
                  <a:gd name="T10" fmla="*/ 2 w 6"/>
                  <a:gd name="T11" fmla="*/ 4 h 10"/>
                  <a:gd name="T12" fmla="*/ 4 w 6"/>
                  <a:gd name="T13" fmla="*/ 3 h 10"/>
                  <a:gd name="T14" fmla="*/ 6 w 6"/>
                  <a:gd name="T15" fmla="*/ 6 h 10"/>
                  <a:gd name="T16" fmla="*/ 4 w 6"/>
                  <a:gd name="T17" fmla="*/ 10 h 10"/>
                  <a:gd name="T18" fmla="*/ 1 w 6"/>
                  <a:gd name="T19" fmla="*/ 8 h 10"/>
                  <a:gd name="T20" fmla="*/ 1 w 6"/>
                  <a:gd name="T21" fmla="*/ 8 h 10"/>
                  <a:gd name="T22" fmla="*/ 1 w 6"/>
                  <a:gd name="T23" fmla="*/ 9 h 10"/>
                  <a:gd name="T24" fmla="*/ 0 w 6"/>
                  <a:gd name="T25" fmla="*/ 9 h 10"/>
                  <a:gd name="T26" fmla="*/ 2 w 6"/>
                  <a:gd name="T27" fmla="*/ 7 h 10"/>
                  <a:gd name="T28" fmla="*/ 2 w 6"/>
                  <a:gd name="T29" fmla="*/ 7 h 10"/>
                  <a:gd name="T30" fmla="*/ 3 w 6"/>
                  <a:gd name="T31" fmla="*/ 9 h 10"/>
                  <a:gd name="T32" fmla="*/ 5 w 6"/>
                  <a:gd name="T33" fmla="*/ 6 h 10"/>
                  <a:gd name="T34" fmla="*/ 3 w 6"/>
                  <a:gd name="T35" fmla="*/ 4 h 10"/>
                  <a:gd name="T36" fmla="*/ 2 w 6"/>
                  <a:gd name="T37" fmla="*/ 5 h 10"/>
                  <a:gd name="T38" fmla="*/ 2 w 6"/>
                  <a:gd name="T39" fmla="*/ 6 h 10"/>
                  <a:gd name="T40" fmla="*/ 2 w 6"/>
                  <a:gd name="T4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0">
                    <a:moveTo>
                      <a:pt x="0" y="9"/>
                    </a:moveTo>
                    <a:cubicBezTo>
                      <a:pt x="0" y="9"/>
                      <a:pt x="0" y="8"/>
                      <a:pt x="0" y="8"/>
                    </a:cubicBezTo>
                    <a:cubicBezTo>
                      <a:pt x="0" y="0"/>
                      <a:pt x="0" y="0"/>
                      <a:pt x="0" y="0"/>
                    </a:cubicBezTo>
                    <a:cubicBezTo>
                      <a:pt x="2" y="0"/>
                      <a:pt x="2" y="0"/>
                      <a:pt x="2" y="0"/>
                    </a:cubicBezTo>
                    <a:cubicBezTo>
                      <a:pt x="2" y="4"/>
                      <a:pt x="2" y="4"/>
                      <a:pt x="2" y="4"/>
                    </a:cubicBezTo>
                    <a:cubicBezTo>
                      <a:pt x="2" y="4"/>
                      <a:pt x="2" y="4"/>
                      <a:pt x="2" y="4"/>
                    </a:cubicBezTo>
                    <a:cubicBezTo>
                      <a:pt x="2" y="4"/>
                      <a:pt x="3" y="3"/>
                      <a:pt x="4" y="3"/>
                    </a:cubicBezTo>
                    <a:cubicBezTo>
                      <a:pt x="5" y="3"/>
                      <a:pt x="6" y="4"/>
                      <a:pt x="6" y="6"/>
                    </a:cubicBezTo>
                    <a:cubicBezTo>
                      <a:pt x="6" y="8"/>
                      <a:pt x="5" y="10"/>
                      <a:pt x="4" y="10"/>
                    </a:cubicBezTo>
                    <a:cubicBezTo>
                      <a:pt x="3" y="10"/>
                      <a:pt x="2" y="9"/>
                      <a:pt x="1" y="8"/>
                    </a:cubicBezTo>
                    <a:cubicBezTo>
                      <a:pt x="1" y="8"/>
                      <a:pt x="1" y="8"/>
                      <a:pt x="1" y="8"/>
                    </a:cubicBezTo>
                    <a:cubicBezTo>
                      <a:pt x="1" y="9"/>
                      <a:pt x="1" y="9"/>
                      <a:pt x="1" y="9"/>
                    </a:cubicBezTo>
                    <a:lnTo>
                      <a:pt x="0" y="9"/>
                    </a:lnTo>
                    <a:close/>
                    <a:moveTo>
                      <a:pt x="2" y="7"/>
                    </a:moveTo>
                    <a:cubicBezTo>
                      <a:pt x="2" y="7"/>
                      <a:pt x="2" y="7"/>
                      <a:pt x="2" y="7"/>
                    </a:cubicBezTo>
                    <a:cubicBezTo>
                      <a:pt x="2" y="8"/>
                      <a:pt x="2" y="9"/>
                      <a:pt x="3" y="9"/>
                    </a:cubicBezTo>
                    <a:cubicBezTo>
                      <a:pt x="4" y="9"/>
                      <a:pt x="5" y="8"/>
                      <a:pt x="5" y="6"/>
                    </a:cubicBezTo>
                    <a:cubicBezTo>
                      <a:pt x="5" y="5"/>
                      <a:pt x="4" y="4"/>
                      <a:pt x="3" y="4"/>
                    </a:cubicBezTo>
                    <a:cubicBezTo>
                      <a:pt x="3" y="4"/>
                      <a:pt x="2" y="5"/>
                      <a:pt x="2" y="5"/>
                    </a:cubicBezTo>
                    <a:cubicBezTo>
                      <a:pt x="2" y="6"/>
                      <a:pt x="2" y="6"/>
                      <a:pt x="2" y="6"/>
                    </a:cubicBez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4" name="Freeform 160"/>
              <p:cNvSpPr>
                <a:spLocks noEditPoints="1"/>
              </p:cNvSpPr>
              <p:nvPr/>
            </p:nvSpPr>
            <p:spPr bwMode="auto">
              <a:xfrm>
                <a:off x="6335"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5" name="Freeform 161"/>
              <p:cNvSpPr/>
              <p:nvPr/>
            </p:nvSpPr>
            <p:spPr bwMode="auto">
              <a:xfrm>
                <a:off x="6354" y="2956"/>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1"/>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6" name="Freeform 162"/>
              <p:cNvSpPr/>
              <p:nvPr/>
            </p:nvSpPr>
            <p:spPr bwMode="auto">
              <a:xfrm>
                <a:off x="6365" y="2953"/>
                <a:ext cx="10"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7" name="Freeform 163"/>
              <p:cNvSpPr>
                <a:spLocks noEditPoints="1"/>
              </p:cNvSpPr>
              <p:nvPr/>
            </p:nvSpPr>
            <p:spPr bwMode="auto">
              <a:xfrm>
                <a:off x="6378" y="2951"/>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8" name="Freeform 164"/>
              <p:cNvSpPr/>
              <p:nvPr/>
            </p:nvSpPr>
            <p:spPr bwMode="auto">
              <a:xfrm>
                <a:off x="6386" y="2956"/>
                <a:ext cx="8" cy="17"/>
              </a:xfrm>
              <a:custGeom>
                <a:avLst/>
                <a:gdLst>
                  <a:gd name="T0" fmla="*/ 0 w 3"/>
                  <a:gd name="T1" fmla="*/ 5 h 6"/>
                  <a:gd name="T2" fmla="*/ 1 w 3"/>
                  <a:gd name="T3" fmla="*/ 6 h 6"/>
                  <a:gd name="T4" fmla="*/ 2 w 3"/>
                  <a:gd name="T5" fmla="*/ 5 h 6"/>
                  <a:gd name="T6" fmla="*/ 1 w 3"/>
                  <a:gd name="T7" fmla="*/ 4 h 6"/>
                  <a:gd name="T8" fmla="*/ 0 w 3"/>
                  <a:gd name="T9" fmla="*/ 2 h 6"/>
                  <a:gd name="T10" fmla="*/ 2 w 3"/>
                  <a:gd name="T11" fmla="*/ 0 h 6"/>
                  <a:gd name="T12" fmla="*/ 3 w 3"/>
                  <a:gd name="T13" fmla="*/ 1 h 6"/>
                  <a:gd name="T14" fmla="*/ 3 w 3"/>
                  <a:gd name="T15" fmla="*/ 1 h 6"/>
                  <a:gd name="T16" fmla="*/ 2 w 3"/>
                  <a:gd name="T17" fmla="*/ 1 h 6"/>
                  <a:gd name="T18" fmla="*/ 1 w 3"/>
                  <a:gd name="T19" fmla="*/ 2 h 6"/>
                  <a:gd name="T20" fmla="*/ 2 w 3"/>
                  <a:gd name="T21" fmla="*/ 3 h 6"/>
                  <a:gd name="T22" fmla="*/ 3 w 3"/>
                  <a:gd name="T23" fmla="*/ 5 h 6"/>
                  <a:gd name="T24" fmla="*/ 1 w 3"/>
                  <a:gd name="T25" fmla="*/ 6 h 6"/>
                  <a:gd name="T26" fmla="*/ 0 w 3"/>
                  <a:gd name="T27" fmla="*/ 6 h 6"/>
                  <a:gd name="T28" fmla="*/ 0 w 3"/>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0" y="5"/>
                    </a:moveTo>
                    <a:cubicBezTo>
                      <a:pt x="0" y="5"/>
                      <a:pt x="1" y="6"/>
                      <a:pt x="1" y="6"/>
                    </a:cubicBezTo>
                    <a:cubicBezTo>
                      <a:pt x="2" y="6"/>
                      <a:pt x="2" y="5"/>
                      <a:pt x="2" y="5"/>
                    </a:cubicBezTo>
                    <a:cubicBezTo>
                      <a:pt x="2" y="4"/>
                      <a:pt x="2" y="4"/>
                      <a:pt x="1" y="4"/>
                    </a:cubicBezTo>
                    <a:cubicBezTo>
                      <a:pt x="0" y="3"/>
                      <a:pt x="0" y="3"/>
                      <a:pt x="0" y="2"/>
                    </a:cubicBezTo>
                    <a:cubicBezTo>
                      <a:pt x="0" y="1"/>
                      <a:pt x="0" y="0"/>
                      <a:pt x="2" y="0"/>
                    </a:cubicBezTo>
                    <a:cubicBezTo>
                      <a:pt x="2" y="0"/>
                      <a:pt x="3" y="0"/>
                      <a:pt x="3" y="1"/>
                    </a:cubicBezTo>
                    <a:cubicBezTo>
                      <a:pt x="3" y="1"/>
                      <a:pt x="3" y="1"/>
                      <a:pt x="3" y="1"/>
                    </a:cubicBezTo>
                    <a:cubicBezTo>
                      <a:pt x="3" y="1"/>
                      <a:pt x="2" y="1"/>
                      <a:pt x="2" y="1"/>
                    </a:cubicBezTo>
                    <a:cubicBezTo>
                      <a:pt x="1" y="1"/>
                      <a:pt x="1" y="1"/>
                      <a:pt x="1" y="2"/>
                    </a:cubicBezTo>
                    <a:cubicBezTo>
                      <a:pt x="1" y="2"/>
                      <a:pt x="1" y="3"/>
                      <a:pt x="2" y="3"/>
                    </a:cubicBezTo>
                    <a:cubicBezTo>
                      <a:pt x="3" y="3"/>
                      <a:pt x="3" y="4"/>
                      <a:pt x="3" y="5"/>
                    </a:cubicBezTo>
                    <a:cubicBezTo>
                      <a:pt x="3" y="6"/>
                      <a:pt x="3" y="6"/>
                      <a:pt x="1"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9" name="Freeform 165"/>
              <p:cNvSpPr/>
              <p:nvPr/>
            </p:nvSpPr>
            <p:spPr bwMode="auto">
              <a:xfrm>
                <a:off x="6408" y="2956"/>
                <a:ext cx="13" cy="17"/>
              </a:xfrm>
              <a:custGeom>
                <a:avLst/>
                <a:gdLst>
                  <a:gd name="T0" fmla="*/ 0 w 5"/>
                  <a:gd name="T1" fmla="*/ 2 h 6"/>
                  <a:gd name="T2" fmla="*/ 0 w 5"/>
                  <a:gd name="T3" fmla="*/ 0 h 6"/>
                  <a:gd name="T4" fmla="*/ 0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0" y="0"/>
                      <a:pt x="0" y="0"/>
                      <a:pt x="0" y="0"/>
                    </a:cubicBezTo>
                    <a:cubicBezTo>
                      <a:pt x="1" y="1"/>
                      <a:pt x="1" y="1"/>
                      <a:pt x="1" y="1"/>
                    </a:cubicBezTo>
                    <a:cubicBezTo>
                      <a:pt x="1" y="1"/>
                      <a:pt x="1" y="1"/>
                      <a:pt x="1" y="1"/>
                    </a:cubicBezTo>
                    <a:cubicBezTo>
                      <a:pt x="1" y="1"/>
                      <a:pt x="2" y="0"/>
                      <a:pt x="3" y="0"/>
                    </a:cubicBezTo>
                    <a:cubicBezTo>
                      <a:pt x="3" y="0"/>
                      <a:pt x="5" y="1"/>
                      <a:pt x="5" y="3"/>
                    </a:cubicBezTo>
                    <a:cubicBezTo>
                      <a:pt x="5" y="6"/>
                      <a:pt x="5" y="6"/>
                      <a:pt x="5" y="6"/>
                    </a:cubicBezTo>
                    <a:cubicBezTo>
                      <a:pt x="4" y="6"/>
                      <a:pt x="4" y="6"/>
                      <a:pt x="4" y="6"/>
                    </a:cubicBezTo>
                    <a:cubicBezTo>
                      <a:pt x="4" y="3"/>
                      <a:pt x="4" y="3"/>
                      <a:pt x="4" y="3"/>
                    </a:cubicBezTo>
                    <a:cubicBezTo>
                      <a:pt x="4" y="2"/>
                      <a:pt x="3" y="1"/>
                      <a:pt x="2" y="1"/>
                    </a:cubicBezTo>
                    <a:cubicBezTo>
                      <a:pt x="1"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0" name="Freeform 166"/>
              <p:cNvSpPr>
                <a:spLocks noEditPoints="1"/>
              </p:cNvSpPr>
              <p:nvPr/>
            </p:nvSpPr>
            <p:spPr bwMode="auto">
              <a:xfrm>
                <a:off x="6424" y="2951"/>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2 w 2"/>
                  <a:gd name="T15" fmla="*/ 2 h 8"/>
                  <a:gd name="T16" fmla="*/ 2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2" y="2"/>
                      <a:pt x="2" y="2"/>
                      <a:pt x="2" y="2"/>
                    </a:cubicBezTo>
                    <a:cubicBezTo>
                      <a:pt x="2" y="8"/>
                      <a:pt x="2" y="8"/>
                      <a:pt x="2"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1" name="Freeform 167"/>
              <p:cNvSpPr/>
              <p:nvPr/>
            </p:nvSpPr>
            <p:spPr bwMode="auto">
              <a:xfrm>
                <a:off x="6432" y="2956"/>
                <a:ext cx="11" cy="17"/>
              </a:xfrm>
              <a:custGeom>
                <a:avLst/>
                <a:gdLst>
                  <a:gd name="T0" fmla="*/ 0 w 4"/>
                  <a:gd name="T1" fmla="*/ 5 h 6"/>
                  <a:gd name="T2" fmla="*/ 2 w 4"/>
                  <a:gd name="T3" fmla="*/ 6 h 6"/>
                  <a:gd name="T4" fmla="*/ 3 w 4"/>
                  <a:gd name="T5" fmla="*/ 5 h 6"/>
                  <a:gd name="T6" fmla="*/ 2 w 4"/>
                  <a:gd name="T7" fmla="*/ 4 h 6"/>
                  <a:gd name="T8" fmla="*/ 0 w 4"/>
                  <a:gd name="T9" fmla="*/ 2 h 6"/>
                  <a:gd name="T10" fmla="*/ 2 w 4"/>
                  <a:gd name="T11" fmla="*/ 0 h 6"/>
                  <a:gd name="T12" fmla="*/ 4 w 4"/>
                  <a:gd name="T13" fmla="*/ 1 h 6"/>
                  <a:gd name="T14" fmla="*/ 3 w 4"/>
                  <a:gd name="T15" fmla="*/ 1 h 6"/>
                  <a:gd name="T16" fmla="*/ 2 w 4"/>
                  <a:gd name="T17" fmla="*/ 1 h 6"/>
                  <a:gd name="T18" fmla="*/ 1 w 4"/>
                  <a:gd name="T19" fmla="*/ 2 h 6"/>
                  <a:gd name="T20" fmla="*/ 2 w 4"/>
                  <a:gd name="T21" fmla="*/ 3 h 6"/>
                  <a:gd name="T22" fmla="*/ 4 w 4"/>
                  <a:gd name="T23" fmla="*/ 5 h 6"/>
                  <a:gd name="T24" fmla="*/ 2 w 4"/>
                  <a:gd name="T25" fmla="*/ 6 h 6"/>
                  <a:gd name="T26" fmla="*/ 0 w 4"/>
                  <a:gd name="T27" fmla="*/ 6 h 6"/>
                  <a:gd name="T28" fmla="*/ 0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6"/>
                      <a:pt x="2" y="6"/>
                    </a:cubicBezTo>
                    <a:cubicBezTo>
                      <a:pt x="1" y="6"/>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2" name="Rectangle 168"/>
              <p:cNvSpPr>
                <a:spLocks noChangeArrowheads="1"/>
              </p:cNvSpPr>
              <p:nvPr/>
            </p:nvSpPr>
            <p:spPr bwMode="auto">
              <a:xfrm>
                <a:off x="6445" y="2948"/>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3" name="Freeform 169"/>
              <p:cNvSpPr/>
              <p:nvPr/>
            </p:nvSpPr>
            <p:spPr bwMode="auto">
              <a:xfrm>
                <a:off x="6461" y="2956"/>
                <a:ext cx="14"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4" name="Freeform 170"/>
              <p:cNvSpPr/>
              <p:nvPr/>
            </p:nvSpPr>
            <p:spPr bwMode="auto">
              <a:xfrm>
                <a:off x="6477" y="2953"/>
                <a:ext cx="11" cy="20"/>
              </a:xfrm>
              <a:custGeom>
                <a:avLst/>
                <a:gdLst>
                  <a:gd name="T0" fmla="*/ 2 w 4"/>
                  <a:gd name="T1" fmla="*/ 0 h 7"/>
                  <a:gd name="T2" fmla="*/ 2 w 4"/>
                  <a:gd name="T3" fmla="*/ 1 h 7"/>
                  <a:gd name="T4" fmla="*/ 4 w 4"/>
                  <a:gd name="T5" fmla="*/ 1 h 7"/>
                  <a:gd name="T6" fmla="*/ 4 w 4"/>
                  <a:gd name="T7" fmla="*/ 2 h 7"/>
                  <a:gd name="T8" fmla="*/ 2 w 4"/>
                  <a:gd name="T9" fmla="*/ 2 h 7"/>
                  <a:gd name="T10" fmla="*/ 2 w 4"/>
                  <a:gd name="T11" fmla="*/ 5 h 7"/>
                  <a:gd name="T12" fmla="*/ 3 w 4"/>
                  <a:gd name="T13" fmla="*/ 7 h 7"/>
                  <a:gd name="T14" fmla="*/ 4 w 4"/>
                  <a:gd name="T15" fmla="*/ 7 h 7"/>
                  <a:gd name="T16" fmla="*/ 4 w 4"/>
                  <a:gd name="T17" fmla="*/ 7 h 7"/>
                  <a:gd name="T18" fmla="*/ 3 w 4"/>
                  <a:gd name="T19" fmla="*/ 7 h 7"/>
                  <a:gd name="T20" fmla="*/ 2 w 4"/>
                  <a:gd name="T21" fmla="*/ 7 h 7"/>
                  <a:gd name="T22" fmla="*/ 1 w 4"/>
                  <a:gd name="T23" fmla="*/ 5 h 7"/>
                  <a:gd name="T24" fmla="*/ 1 w 4"/>
                  <a:gd name="T25" fmla="*/ 2 h 7"/>
                  <a:gd name="T26" fmla="*/ 0 w 4"/>
                  <a:gd name="T27" fmla="*/ 2 h 7"/>
                  <a:gd name="T28" fmla="*/ 0 w 4"/>
                  <a:gd name="T29" fmla="*/ 1 h 7"/>
                  <a:gd name="T30" fmla="*/ 1 w 4"/>
                  <a:gd name="T31" fmla="*/ 1 h 7"/>
                  <a:gd name="T32" fmla="*/ 1 w 4"/>
                  <a:gd name="T33" fmla="*/ 0 h 7"/>
                  <a:gd name="T34" fmla="*/ 2 w 4"/>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7">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7"/>
                      <a:pt x="3" y="7"/>
                    </a:cubicBezTo>
                    <a:cubicBezTo>
                      <a:pt x="2" y="7"/>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5" name="Freeform 171"/>
              <p:cNvSpPr>
                <a:spLocks noEditPoints="1"/>
              </p:cNvSpPr>
              <p:nvPr/>
            </p:nvSpPr>
            <p:spPr bwMode="auto">
              <a:xfrm>
                <a:off x="6496" y="2956"/>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6" name="Rectangle 172"/>
              <p:cNvSpPr>
                <a:spLocks noChangeArrowheads="1"/>
              </p:cNvSpPr>
              <p:nvPr/>
            </p:nvSpPr>
            <p:spPr bwMode="auto">
              <a:xfrm>
                <a:off x="6515" y="2948"/>
                <a:ext cx="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7" name="Freeform 173"/>
              <p:cNvSpPr>
                <a:spLocks noEditPoints="1"/>
              </p:cNvSpPr>
              <p:nvPr/>
            </p:nvSpPr>
            <p:spPr bwMode="auto">
              <a:xfrm>
                <a:off x="6523" y="2951"/>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8" name="Freeform 174"/>
              <p:cNvSpPr>
                <a:spLocks noEditPoints="1"/>
              </p:cNvSpPr>
              <p:nvPr/>
            </p:nvSpPr>
            <p:spPr bwMode="auto">
              <a:xfrm>
                <a:off x="6529" y="2956"/>
                <a:ext cx="16" cy="25"/>
              </a:xfrm>
              <a:custGeom>
                <a:avLst/>
                <a:gdLst>
                  <a:gd name="T0" fmla="*/ 5 w 6"/>
                  <a:gd name="T1" fmla="*/ 5 h 9"/>
                  <a:gd name="T2" fmla="*/ 5 w 6"/>
                  <a:gd name="T3" fmla="*/ 5 h 9"/>
                  <a:gd name="T4" fmla="*/ 3 w 6"/>
                  <a:gd name="T5" fmla="*/ 7 h 9"/>
                  <a:gd name="T6" fmla="*/ 0 w 6"/>
                  <a:gd name="T7" fmla="*/ 3 h 9"/>
                  <a:gd name="T8" fmla="*/ 3 w 6"/>
                  <a:gd name="T9" fmla="*/ 0 h 9"/>
                  <a:gd name="T10" fmla="*/ 5 w 6"/>
                  <a:gd name="T11" fmla="*/ 1 h 9"/>
                  <a:gd name="T12" fmla="*/ 5 w 6"/>
                  <a:gd name="T13" fmla="*/ 1 h 9"/>
                  <a:gd name="T14" fmla="*/ 5 w 6"/>
                  <a:gd name="T15" fmla="*/ 0 h 9"/>
                  <a:gd name="T16" fmla="*/ 6 w 6"/>
                  <a:gd name="T17" fmla="*/ 0 h 9"/>
                  <a:gd name="T18" fmla="*/ 6 w 6"/>
                  <a:gd name="T19" fmla="*/ 2 h 9"/>
                  <a:gd name="T20" fmla="*/ 6 w 6"/>
                  <a:gd name="T21" fmla="*/ 9 h 9"/>
                  <a:gd name="T22" fmla="*/ 5 w 6"/>
                  <a:gd name="T23" fmla="*/ 9 h 9"/>
                  <a:gd name="T24" fmla="*/ 5 w 6"/>
                  <a:gd name="T25" fmla="*/ 5 h 9"/>
                  <a:gd name="T26" fmla="*/ 5 w 6"/>
                  <a:gd name="T27" fmla="*/ 3 h 9"/>
                  <a:gd name="T28" fmla="*/ 5 w 6"/>
                  <a:gd name="T29" fmla="*/ 2 h 9"/>
                  <a:gd name="T30" fmla="*/ 3 w 6"/>
                  <a:gd name="T31" fmla="*/ 1 h 9"/>
                  <a:gd name="T32" fmla="*/ 1 w 6"/>
                  <a:gd name="T33" fmla="*/ 3 h 9"/>
                  <a:gd name="T34" fmla="*/ 3 w 6"/>
                  <a:gd name="T35" fmla="*/ 6 h 9"/>
                  <a:gd name="T36" fmla="*/ 5 w 6"/>
                  <a:gd name="T37" fmla="*/ 4 h 9"/>
                  <a:gd name="T38" fmla="*/ 5 w 6"/>
                  <a:gd name="T39" fmla="*/ 4 h 9"/>
                  <a:gd name="T40" fmla="*/ 5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5" y="5"/>
                    </a:moveTo>
                    <a:cubicBezTo>
                      <a:pt x="5" y="5"/>
                      <a:pt x="5" y="5"/>
                      <a:pt x="5" y="5"/>
                    </a:cubicBezTo>
                    <a:cubicBezTo>
                      <a:pt x="4" y="6"/>
                      <a:pt x="4" y="7"/>
                      <a:pt x="3" y="7"/>
                    </a:cubicBezTo>
                    <a:cubicBezTo>
                      <a:pt x="1" y="7"/>
                      <a:pt x="0" y="5"/>
                      <a:pt x="0" y="3"/>
                    </a:cubicBezTo>
                    <a:cubicBezTo>
                      <a:pt x="0" y="1"/>
                      <a:pt x="2" y="0"/>
                      <a:pt x="3" y="0"/>
                    </a:cubicBezTo>
                    <a:cubicBezTo>
                      <a:pt x="4" y="0"/>
                      <a:pt x="4" y="1"/>
                      <a:pt x="5" y="1"/>
                    </a:cubicBezTo>
                    <a:cubicBezTo>
                      <a:pt x="5" y="1"/>
                      <a:pt x="5" y="1"/>
                      <a:pt x="5" y="1"/>
                    </a:cubicBezTo>
                    <a:cubicBezTo>
                      <a:pt x="5" y="0"/>
                      <a:pt x="5" y="0"/>
                      <a:pt x="5" y="0"/>
                    </a:cubicBezTo>
                    <a:cubicBezTo>
                      <a:pt x="6" y="0"/>
                      <a:pt x="6" y="0"/>
                      <a:pt x="6" y="0"/>
                    </a:cubicBezTo>
                    <a:cubicBezTo>
                      <a:pt x="6" y="1"/>
                      <a:pt x="6" y="1"/>
                      <a:pt x="6" y="2"/>
                    </a:cubicBezTo>
                    <a:cubicBezTo>
                      <a:pt x="6" y="9"/>
                      <a:pt x="6" y="9"/>
                      <a:pt x="6" y="9"/>
                    </a:cubicBezTo>
                    <a:cubicBezTo>
                      <a:pt x="5" y="9"/>
                      <a:pt x="5" y="9"/>
                      <a:pt x="5" y="9"/>
                    </a:cubicBezTo>
                    <a:lnTo>
                      <a:pt x="5" y="5"/>
                    </a:lnTo>
                    <a:close/>
                    <a:moveTo>
                      <a:pt x="5" y="3"/>
                    </a:moveTo>
                    <a:cubicBezTo>
                      <a:pt x="5" y="3"/>
                      <a:pt x="5" y="2"/>
                      <a:pt x="5" y="2"/>
                    </a:cubicBezTo>
                    <a:cubicBezTo>
                      <a:pt x="4" y="2"/>
                      <a:pt x="4" y="1"/>
                      <a:pt x="3" y="1"/>
                    </a:cubicBezTo>
                    <a:cubicBezTo>
                      <a:pt x="2" y="1"/>
                      <a:pt x="1" y="2"/>
                      <a:pt x="1" y="3"/>
                    </a:cubicBezTo>
                    <a:cubicBezTo>
                      <a:pt x="1" y="5"/>
                      <a:pt x="2" y="6"/>
                      <a:pt x="3" y="6"/>
                    </a:cubicBezTo>
                    <a:cubicBezTo>
                      <a:pt x="4" y="6"/>
                      <a:pt x="4"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9" name="Freeform 175"/>
              <p:cNvSpPr/>
              <p:nvPr/>
            </p:nvSpPr>
            <p:spPr bwMode="auto">
              <a:xfrm>
                <a:off x="6550" y="2956"/>
                <a:ext cx="13"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3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3"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3"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0" name="Freeform 176"/>
              <p:cNvSpPr>
                <a:spLocks noEditPoints="1"/>
              </p:cNvSpPr>
              <p:nvPr/>
            </p:nvSpPr>
            <p:spPr bwMode="auto">
              <a:xfrm>
                <a:off x="6566" y="2951"/>
                <a:ext cx="6"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1" name="Freeform 177"/>
              <p:cNvSpPr>
                <a:spLocks noEditPoints="1"/>
              </p:cNvSpPr>
              <p:nvPr/>
            </p:nvSpPr>
            <p:spPr bwMode="auto">
              <a:xfrm>
                <a:off x="6574" y="2956"/>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4 w 6"/>
                  <a:gd name="T11" fmla="*/ 0 h 9"/>
                  <a:gd name="T12" fmla="*/ 6 w 6"/>
                  <a:gd name="T13" fmla="*/ 3 h 9"/>
                  <a:gd name="T14" fmla="*/ 3 w 6"/>
                  <a:gd name="T15" fmla="*/ 7 h 9"/>
                  <a:gd name="T16" fmla="*/ 2 w 6"/>
                  <a:gd name="T17" fmla="*/ 6 h 9"/>
                  <a:gd name="T18" fmla="*/ 2 w 6"/>
                  <a:gd name="T19" fmla="*/ 6 h 9"/>
                  <a:gd name="T20" fmla="*/ 2 w 6"/>
                  <a:gd name="T21" fmla="*/ 9 h 9"/>
                  <a:gd name="T22" fmla="*/ 0 w 6"/>
                  <a:gd name="T23" fmla="*/ 9 h 9"/>
                  <a:gd name="T24" fmla="*/ 0 w 6"/>
                  <a:gd name="T25" fmla="*/ 2 h 9"/>
                  <a:gd name="T26" fmla="*/ 2 w 6"/>
                  <a:gd name="T27" fmla="*/ 4 h 9"/>
                  <a:gd name="T28" fmla="*/ 2 w 6"/>
                  <a:gd name="T29" fmla="*/ 4 h 9"/>
                  <a:gd name="T30" fmla="*/ 3 w 6"/>
                  <a:gd name="T31" fmla="*/ 6 h 9"/>
                  <a:gd name="T32" fmla="*/ 5 w 6"/>
                  <a:gd name="T33" fmla="*/ 3 h 9"/>
                  <a:gd name="T34" fmla="*/ 3 w 6"/>
                  <a:gd name="T35" fmla="*/ 1 h 9"/>
                  <a:gd name="T36" fmla="*/ 2 w 6"/>
                  <a:gd name="T37" fmla="*/ 2 h 9"/>
                  <a:gd name="T38" fmla="*/ 2 w 6"/>
                  <a:gd name="T39" fmla="*/ 3 h 9"/>
                  <a:gd name="T40" fmla="*/ 2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3" y="0"/>
                      <a:pt x="4" y="0"/>
                    </a:cubicBezTo>
                    <a:cubicBezTo>
                      <a:pt x="5" y="0"/>
                      <a:pt x="6" y="1"/>
                      <a:pt x="6" y="3"/>
                    </a:cubicBezTo>
                    <a:cubicBezTo>
                      <a:pt x="6" y="5"/>
                      <a:pt x="5" y="7"/>
                      <a:pt x="3" y="7"/>
                    </a:cubicBezTo>
                    <a:cubicBezTo>
                      <a:pt x="3" y="7"/>
                      <a:pt x="2" y="6"/>
                      <a:pt x="2" y="6"/>
                    </a:cubicBezTo>
                    <a:cubicBezTo>
                      <a:pt x="2" y="6"/>
                      <a:pt x="2" y="6"/>
                      <a:pt x="2" y="6"/>
                    </a:cubicBezTo>
                    <a:cubicBezTo>
                      <a:pt x="2" y="9"/>
                      <a:pt x="2" y="9"/>
                      <a:pt x="2" y="9"/>
                    </a:cubicBezTo>
                    <a:cubicBezTo>
                      <a:pt x="0" y="9"/>
                      <a:pt x="0" y="9"/>
                      <a:pt x="0" y="9"/>
                    </a:cubicBezTo>
                    <a:lnTo>
                      <a:pt x="0" y="2"/>
                    </a:lnTo>
                    <a:close/>
                    <a:moveTo>
                      <a:pt x="2" y="4"/>
                    </a:moveTo>
                    <a:cubicBezTo>
                      <a:pt x="2" y="4"/>
                      <a:pt x="2" y="4"/>
                      <a:pt x="2" y="4"/>
                    </a:cubicBezTo>
                    <a:cubicBezTo>
                      <a:pt x="2" y="5"/>
                      <a:pt x="2" y="6"/>
                      <a:pt x="3" y="6"/>
                    </a:cubicBezTo>
                    <a:cubicBezTo>
                      <a:pt x="4" y="6"/>
                      <a:pt x="5" y="5"/>
                      <a:pt x="5" y="3"/>
                    </a:cubicBezTo>
                    <a:cubicBezTo>
                      <a:pt x="5" y="2"/>
                      <a:pt x="4" y="1"/>
                      <a:pt x="3" y="1"/>
                    </a:cubicBezTo>
                    <a:cubicBezTo>
                      <a:pt x="3" y="1"/>
                      <a:pt x="2" y="2"/>
                      <a:pt x="2" y="2"/>
                    </a:cubicBezTo>
                    <a:cubicBezTo>
                      <a:pt x="2" y="3"/>
                      <a:pt x="2" y="3"/>
                      <a:pt x="2"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2" name="Freeform 178"/>
              <p:cNvSpPr>
                <a:spLocks noEditPoints="1"/>
              </p:cNvSpPr>
              <p:nvPr/>
            </p:nvSpPr>
            <p:spPr bwMode="auto">
              <a:xfrm>
                <a:off x="6601" y="2956"/>
                <a:ext cx="14" cy="17"/>
              </a:xfrm>
              <a:custGeom>
                <a:avLst/>
                <a:gdLst>
                  <a:gd name="T0" fmla="*/ 1 w 5"/>
                  <a:gd name="T1" fmla="*/ 4 h 6"/>
                  <a:gd name="T2" fmla="*/ 3 w 5"/>
                  <a:gd name="T3" fmla="*/ 6 h 6"/>
                  <a:gd name="T4" fmla="*/ 5 w 5"/>
                  <a:gd name="T5" fmla="*/ 5 h 6"/>
                  <a:gd name="T6" fmla="*/ 5 w 5"/>
                  <a:gd name="T7" fmla="*/ 6 h 6"/>
                  <a:gd name="T8" fmla="*/ 3 w 5"/>
                  <a:gd name="T9" fmla="*/ 6 h 6"/>
                  <a:gd name="T10" fmla="*/ 0 w 5"/>
                  <a:gd name="T11" fmla="*/ 3 h 6"/>
                  <a:gd name="T12" fmla="*/ 3 w 5"/>
                  <a:gd name="T13" fmla="*/ 0 h 6"/>
                  <a:gd name="T14" fmla="*/ 5 w 5"/>
                  <a:gd name="T15" fmla="*/ 3 h 6"/>
                  <a:gd name="T16" fmla="*/ 5 w 5"/>
                  <a:gd name="T17" fmla="*/ 4 h 6"/>
                  <a:gd name="T18" fmla="*/ 1 w 5"/>
                  <a:gd name="T19" fmla="*/ 4 h 6"/>
                  <a:gd name="T20" fmla="*/ 4 w 5"/>
                  <a:gd name="T21" fmla="*/ 3 h 6"/>
                  <a:gd name="T22" fmla="*/ 3 w 5"/>
                  <a:gd name="T23" fmla="*/ 1 h 6"/>
                  <a:gd name="T24" fmla="*/ 1 w 5"/>
                  <a:gd name="T25" fmla="*/ 3 h 6"/>
                  <a:gd name="T26" fmla="*/ 4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4"/>
                    </a:moveTo>
                    <a:cubicBezTo>
                      <a:pt x="1" y="5"/>
                      <a:pt x="2" y="6"/>
                      <a:pt x="3" y="6"/>
                    </a:cubicBezTo>
                    <a:cubicBezTo>
                      <a:pt x="4" y="6"/>
                      <a:pt x="4" y="6"/>
                      <a:pt x="5" y="5"/>
                    </a:cubicBezTo>
                    <a:cubicBezTo>
                      <a:pt x="5" y="6"/>
                      <a:pt x="5" y="6"/>
                      <a:pt x="5" y="6"/>
                    </a:cubicBezTo>
                    <a:cubicBezTo>
                      <a:pt x="4" y="6"/>
                      <a:pt x="4" y="6"/>
                      <a:pt x="3" y="6"/>
                    </a:cubicBezTo>
                    <a:cubicBezTo>
                      <a:pt x="1" y="6"/>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3" name="Freeform 179"/>
              <p:cNvSpPr/>
              <p:nvPr/>
            </p:nvSpPr>
            <p:spPr bwMode="auto">
              <a:xfrm>
                <a:off x="6617" y="2956"/>
                <a:ext cx="14" cy="17"/>
              </a:xfrm>
              <a:custGeom>
                <a:avLst/>
                <a:gdLst>
                  <a:gd name="T0" fmla="*/ 1 w 5"/>
                  <a:gd name="T1" fmla="*/ 0 h 6"/>
                  <a:gd name="T2" fmla="*/ 2 w 5"/>
                  <a:gd name="T3" fmla="*/ 2 h 6"/>
                  <a:gd name="T4" fmla="*/ 2 w 5"/>
                  <a:gd name="T5" fmla="*/ 3 h 6"/>
                  <a:gd name="T6" fmla="*/ 2 w 5"/>
                  <a:gd name="T7" fmla="*/ 3 h 6"/>
                  <a:gd name="T8" fmla="*/ 3 w 5"/>
                  <a:gd name="T9" fmla="*/ 2 h 6"/>
                  <a:gd name="T10" fmla="*/ 4 w 5"/>
                  <a:gd name="T11" fmla="*/ 0 h 6"/>
                  <a:gd name="T12" fmla="*/ 5 w 5"/>
                  <a:gd name="T13" fmla="*/ 0 h 6"/>
                  <a:gd name="T14" fmla="*/ 3 w 5"/>
                  <a:gd name="T15" fmla="*/ 3 h 6"/>
                  <a:gd name="T16" fmla="*/ 5 w 5"/>
                  <a:gd name="T17" fmla="*/ 6 h 6"/>
                  <a:gd name="T18" fmla="*/ 4 w 5"/>
                  <a:gd name="T19" fmla="*/ 6 h 6"/>
                  <a:gd name="T20" fmla="*/ 3 w 5"/>
                  <a:gd name="T21" fmla="*/ 5 h 6"/>
                  <a:gd name="T22" fmla="*/ 2 w 5"/>
                  <a:gd name="T23" fmla="*/ 4 h 6"/>
                  <a:gd name="T24" fmla="*/ 2 w 5"/>
                  <a:gd name="T25" fmla="*/ 4 h 6"/>
                  <a:gd name="T26" fmla="*/ 2 w 5"/>
                  <a:gd name="T27" fmla="*/ 5 h 6"/>
                  <a:gd name="T28" fmla="*/ 1 w 5"/>
                  <a:gd name="T29" fmla="*/ 6 h 6"/>
                  <a:gd name="T30" fmla="*/ 0 w 5"/>
                  <a:gd name="T31" fmla="*/ 6 h 6"/>
                  <a:gd name="T32" fmla="*/ 2 w 5"/>
                  <a:gd name="T33" fmla="*/ 3 h 6"/>
                  <a:gd name="T34" fmla="*/ 0 w 5"/>
                  <a:gd name="T35" fmla="*/ 0 h 6"/>
                  <a:gd name="T36" fmla="*/ 1 w 5"/>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1" y="0"/>
                    </a:moveTo>
                    <a:cubicBezTo>
                      <a:pt x="2" y="2"/>
                      <a:pt x="2" y="2"/>
                      <a:pt x="2" y="2"/>
                    </a:cubicBezTo>
                    <a:cubicBezTo>
                      <a:pt x="2" y="2"/>
                      <a:pt x="2" y="2"/>
                      <a:pt x="2" y="3"/>
                    </a:cubicBezTo>
                    <a:cubicBezTo>
                      <a:pt x="2" y="3"/>
                      <a:pt x="2" y="3"/>
                      <a:pt x="2" y="3"/>
                    </a:cubicBezTo>
                    <a:cubicBezTo>
                      <a:pt x="3" y="2"/>
                      <a:pt x="3" y="2"/>
                      <a:pt x="3" y="2"/>
                    </a:cubicBezTo>
                    <a:cubicBezTo>
                      <a:pt x="4" y="0"/>
                      <a:pt x="4" y="0"/>
                      <a:pt x="4" y="0"/>
                    </a:cubicBezTo>
                    <a:cubicBezTo>
                      <a:pt x="5" y="0"/>
                      <a:pt x="5" y="0"/>
                      <a:pt x="5" y="0"/>
                    </a:cubicBezTo>
                    <a:cubicBezTo>
                      <a:pt x="3" y="3"/>
                      <a:pt x="3" y="3"/>
                      <a:pt x="3" y="3"/>
                    </a:cubicBezTo>
                    <a:cubicBezTo>
                      <a:pt x="5" y="6"/>
                      <a:pt x="5" y="6"/>
                      <a:pt x="5" y="6"/>
                    </a:cubicBezTo>
                    <a:cubicBezTo>
                      <a:pt x="4" y="6"/>
                      <a:pt x="4" y="6"/>
                      <a:pt x="4" y="6"/>
                    </a:cubicBezTo>
                    <a:cubicBezTo>
                      <a:pt x="3" y="5"/>
                      <a:pt x="3" y="5"/>
                      <a:pt x="3" y="5"/>
                    </a:cubicBezTo>
                    <a:cubicBezTo>
                      <a:pt x="3" y="5"/>
                      <a:pt x="3" y="4"/>
                      <a:pt x="2" y="4"/>
                    </a:cubicBezTo>
                    <a:cubicBezTo>
                      <a:pt x="2" y="4"/>
                      <a:pt x="2" y="4"/>
                      <a:pt x="2" y="4"/>
                    </a:cubicBezTo>
                    <a:cubicBezTo>
                      <a:pt x="2" y="4"/>
                      <a:pt x="2" y="5"/>
                      <a:pt x="2" y="5"/>
                    </a:cubicBezTo>
                    <a:cubicBezTo>
                      <a:pt x="1" y="6"/>
                      <a:pt x="1" y="6"/>
                      <a:pt x="1" y="6"/>
                    </a:cubicBezTo>
                    <a:cubicBezTo>
                      <a:pt x="0" y="6"/>
                      <a:pt x="0" y="6"/>
                      <a:pt x="0" y="6"/>
                    </a:cubicBezTo>
                    <a:cubicBezTo>
                      <a:pt x="2" y="3"/>
                      <a:pt x="2" y="3"/>
                      <a:pt x="2" y="3"/>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4" name="Freeform 180"/>
              <p:cNvSpPr>
                <a:spLocks noEditPoints="1"/>
              </p:cNvSpPr>
              <p:nvPr/>
            </p:nvSpPr>
            <p:spPr bwMode="auto">
              <a:xfrm>
                <a:off x="6639" y="2956"/>
                <a:ext cx="16" cy="17"/>
              </a:xfrm>
              <a:custGeom>
                <a:avLst/>
                <a:gdLst>
                  <a:gd name="T0" fmla="*/ 2 w 6"/>
                  <a:gd name="T1" fmla="*/ 4 h 6"/>
                  <a:gd name="T2" fmla="*/ 4 w 6"/>
                  <a:gd name="T3" fmla="*/ 6 h 6"/>
                  <a:gd name="T4" fmla="*/ 5 w 6"/>
                  <a:gd name="T5" fmla="*/ 5 h 6"/>
                  <a:gd name="T6" fmla="*/ 5 w 6"/>
                  <a:gd name="T7" fmla="*/ 6 h 6"/>
                  <a:gd name="T8" fmla="*/ 3 w 6"/>
                  <a:gd name="T9" fmla="*/ 6 h 6"/>
                  <a:gd name="T10" fmla="*/ 0 w 6"/>
                  <a:gd name="T11" fmla="*/ 3 h 6"/>
                  <a:gd name="T12" fmla="*/ 3 w 6"/>
                  <a:gd name="T13" fmla="*/ 0 h 6"/>
                  <a:gd name="T14" fmla="*/ 6 w 6"/>
                  <a:gd name="T15" fmla="*/ 3 h 6"/>
                  <a:gd name="T16" fmla="*/ 6 w 6"/>
                  <a:gd name="T17" fmla="*/ 4 h 6"/>
                  <a:gd name="T18" fmla="*/ 2 w 6"/>
                  <a:gd name="T19" fmla="*/ 4 h 6"/>
                  <a:gd name="T20" fmla="*/ 5 w 6"/>
                  <a:gd name="T21" fmla="*/ 3 h 6"/>
                  <a:gd name="T22" fmla="*/ 3 w 6"/>
                  <a:gd name="T23" fmla="*/ 1 h 6"/>
                  <a:gd name="T24" fmla="*/ 2 w 6"/>
                  <a:gd name="T25" fmla="*/ 3 h 6"/>
                  <a:gd name="T26" fmla="*/ 5 w 6"/>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2" y="4"/>
                    </a:moveTo>
                    <a:cubicBezTo>
                      <a:pt x="2" y="5"/>
                      <a:pt x="2" y="6"/>
                      <a:pt x="4" y="6"/>
                    </a:cubicBezTo>
                    <a:cubicBezTo>
                      <a:pt x="4" y="6"/>
                      <a:pt x="5" y="6"/>
                      <a:pt x="5" y="5"/>
                    </a:cubicBezTo>
                    <a:cubicBezTo>
                      <a:pt x="5" y="6"/>
                      <a:pt x="5" y="6"/>
                      <a:pt x="5" y="6"/>
                    </a:cubicBezTo>
                    <a:cubicBezTo>
                      <a:pt x="5" y="6"/>
                      <a:pt x="4" y="6"/>
                      <a:pt x="3" y="6"/>
                    </a:cubicBezTo>
                    <a:cubicBezTo>
                      <a:pt x="2" y="6"/>
                      <a:pt x="0" y="5"/>
                      <a:pt x="0" y="3"/>
                    </a:cubicBezTo>
                    <a:cubicBezTo>
                      <a:pt x="0" y="2"/>
                      <a:pt x="2" y="0"/>
                      <a:pt x="3" y="0"/>
                    </a:cubicBezTo>
                    <a:cubicBezTo>
                      <a:pt x="5" y="0"/>
                      <a:pt x="6" y="2"/>
                      <a:pt x="6" y="3"/>
                    </a:cubicBezTo>
                    <a:cubicBezTo>
                      <a:pt x="6" y="3"/>
                      <a:pt x="6" y="3"/>
                      <a:pt x="6" y="4"/>
                    </a:cubicBezTo>
                    <a:lnTo>
                      <a:pt x="2"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5" name="Freeform 181"/>
              <p:cNvSpPr>
                <a:spLocks noEditPoints="1"/>
              </p:cNvSpPr>
              <p:nvPr/>
            </p:nvSpPr>
            <p:spPr bwMode="auto">
              <a:xfrm>
                <a:off x="6658" y="2956"/>
                <a:ext cx="13" cy="19"/>
              </a:xfrm>
              <a:custGeom>
                <a:avLst/>
                <a:gdLst>
                  <a:gd name="T0" fmla="*/ 4 w 5"/>
                  <a:gd name="T1" fmla="*/ 6 h 7"/>
                  <a:gd name="T2" fmla="*/ 3 w 5"/>
                  <a:gd name="T3" fmla="*/ 6 h 7"/>
                  <a:gd name="T4" fmla="*/ 3 w 5"/>
                  <a:gd name="T5" fmla="*/ 6 h 7"/>
                  <a:gd name="T6" fmla="*/ 2 w 5"/>
                  <a:gd name="T7" fmla="*/ 7 h 7"/>
                  <a:gd name="T8" fmla="*/ 0 w 5"/>
                  <a:gd name="T9" fmla="*/ 5 h 7"/>
                  <a:gd name="T10" fmla="*/ 3 w 5"/>
                  <a:gd name="T11" fmla="*/ 3 h 7"/>
                  <a:gd name="T12" fmla="*/ 3 w 5"/>
                  <a:gd name="T13" fmla="*/ 2 h 7"/>
                  <a:gd name="T14" fmla="*/ 2 w 5"/>
                  <a:gd name="T15" fmla="*/ 1 h 7"/>
                  <a:gd name="T16" fmla="*/ 0 w 5"/>
                  <a:gd name="T17" fmla="*/ 1 h 7"/>
                  <a:gd name="T18" fmla="*/ 0 w 5"/>
                  <a:gd name="T19" fmla="*/ 1 h 7"/>
                  <a:gd name="T20" fmla="*/ 2 w 5"/>
                  <a:gd name="T21" fmla="*/ 0 h 7"/>
                  <a:gd name="T22" fmla="*/ 4 w 5"/>
                  <a:gd name="T23" fmla="*/ 3 h 7"/>
                  <a:gd name="T24" fmla="*/ 4 w 5"/>
                  <a:gd name="T25" fmla="*/ 5 h 7"/>
                  <a:gd name="T26" fmla="*/ 5 w 5"/>
                  <a:gd name="T27" fmla="*/ 6 h 7"/>
                  <a:gd name="T28" fmla="*/ 4 w 5"/>
                  <a:gd name="T29" fmla="*/ 6 h 7"/>
                  <a:gd name="T30" fmla="*/ 3 w 5"/>
                  <a:gd name="T31" fmla="*/ 3 h 7"/>
                  <a:gd name="T32" fmla="*/ 1 w 5"/>
                  <a:gd name="T33" fmla="*/ 5 h 7"/>
                  <a:gd name="T34" fmla="*/ 2 w 5"/>
                  <a:gd name="T35" fmla="*/ 6 h 7"/>
                  <a:gd name="T36" fmla="*/ 3 w 5"/>
                  <a:gd name="T37" fmla="*/ 5 h 7"/>
                  <a:gd name="T38" fmla="*/ 3 w 5"/>
                  <a:gd name="T39" fmla="*/ 4 h 7"/>
                  <a:gd name="T40" fmla="*/ 3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3" y="6"/>
                      <a:pt x="3" y="6"/>
                      <a:pt x="3" y="6"/>
                    </a:cubicBezTo>
                    <a:cubicBezTo>
                      <a:pt x="3" y="6"/>
                      <a:pt x="3" y="6"/>
                      <a:pt x="3" y="6"/>
                    </a:cubicBezTo>
                    <a:cubicBezTo>
                      <a:pt x="3" y="6"/>
                      <a:pt x="2" y="7"/>
                      <a:pt x="2"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4" y="6"/>
                      <a:pt x="5" y="6"/>
                    </a:cubicBezTo>
                    <a:lnTo>
                      <a:pt x="4"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6" name="Freeform 182"/>
              <p:cNvSpPr/>
              <p:nvPr/>
            </p:nvSpPr>
            <p:spPr bwMode="auto">
              <a:xfrm>
                <a:off x="6679" y="2956"/>
                <a:ext cx="14" cy="17"/>
              </a:xfrm>
              <a:custGeom>
                <a:avLst/>
                <a:gdLst>
                  <a:gd name="T0" fmla="*/ 5 w 5"/>
                  <a:gd name="T1" fmla="*/ 6 h 6"/>
                  <a:gd name="T2" fmla="*/ 3 w 5"/>
                  <a:gd name="T3" fmla="*/ 6 h 6"/>
                  <a:gd name="T4" fmla="*/ 0 w 5"/>
                  <a:gd name="T5" fmla="*/ 3 h 6"/>
                  <a:gd name="T6" fmla="*/ 4 w 5"/>
                  <a:gd name="T7" fmla="*/ 0 h 6"/>
                  <a:gd name="T8" fmla="*/ 5 w 5"/>
                  <a:gd name="T9" fmla="*/ 1 h 6"/>
                  <a:gd name="T10" fmla="*/ 5 w 5"/>
                  <a:gd name="T11" fmla="*/ 1 h 6"/>
                  <a:gd name="T12" fmla="*/ 4 w 5"/>
                  <a:gd name="T13" fmla="*/ 1 h 6"/>
                  <a:gd name="T14" fmla="*/ 2 w 5"/>
                  <a:gd name="T15" fmla="*/ 3 h 6"/>
                  <a:gd name="T16" fmla="*/ 4 w 5"/>
                  <a:gd name="T17" fmla="*/ 6 h 6"/>
                  <a:gd name="T18" fmla="*/ 5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5" y="6"/>
                      <a:pt x="4" y="6"/>
                      <a:pt x="3" y="6"/>
                    </a:cubicBezTo>
                    <a:cubicBezTo>
                      <a:pt x="2" y="6"/>
                      <a:pt x="0" y="5"/>
                      <a:pt x="0" y="3"/>
                    </a:cubicBezTo>
                    <a:cubicBezTo>
                      <a:pt x="0" y="2"/>
                      <a:pt x="2" y="0"/>
                      <a:pt x="4" y="0"/>
                    </a:cubicBezTo>
                    <a:cubicBezTo>
                      <a:pt x="4" y="0"/>
                      <a:pt x="5" y="0"/>
                      <a:pt x="5" y="1"/>
                    </a:cubicBezTo>
                    <a:cubicBezTo>
                      <a:pt x="5" y="1"/>
                      <a:pt x="5" y="1"/>
                      <a:pt x="5" y="1"/>
                    </a:cubicBezTo>
                    <a:cubicBezTo>
                      <a:pt x="5" y="1"/>
                      <a:pt x="4" y="1"/>
                      <a:pt x="4" y="1"/>
                    </a:cubicBezTo>
                    <a:cubicBezTo>
                      <a:pt x="2" y="1"/>
                      <a:pt x="2" y="2"/>
                      <a:pt x="2" y="3"/>
                    </a:cubicBezTo>
                    <a:cubicBezTo>
                      <a:pt x="2"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7" name="Freeform 183"/>
              <p:cNvSpPr>
                <a:spLocks noEditPoints="1"/>
              </p:cNvSpPr>
              <p:nvPr/>
            </p:nvSpPr>
            <p:spPr bwMode="auto">
              <a:xfrm>
                <a:off x="6695"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8" name="Freeform 184"/>
              <p:cNvSpPr/>
              <p:nvPr/>
            </p:nvSpPr>
            <p:spPr bwMode="auto">
              <a:xfrm>
                <a:off x="6714" y="2956"/>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9" name="Freeform 185"/>
              <p:cNvSpPr/>
              <p:nvPr/>
            </p:nvSpPr>
            <p:spPr bwMode="auto">
              <a:xfrm>
                <a:off x="6744" y="2956"/>
                <a:ext cx="21"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3 w 8"/>
                  <a:gd name="T37" fmla="*/ 6 h 6"/>
                  <a:gd name="T38" fmla="*/ 3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3" y="6"/>
                      <a:pt x="3" y="6"/>
                      <a:pt x="3" y="6"/>
                    </a:cubicBezTo>
                    <a:cubicBezTo>
                      <a:pt x="3" y="3"/>
                      <a:pt x="3" y="3"/>
                      <a:pt x="3" y="3"/>
                    </a:cubicBezTo>
                    <a:cubicBezTo>
                      <a:pt x="3"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0" name="Freeform 186"/>
              <p:cNvSpPr>
                <a:spLocks noEditPoints="1"/>
              </p:cNvSpPr>
              <p:nvPr/>
            </p:nvSpPr>
            <p:spPr bwMode="auto">
              <a:xfrm>
                <a:off x="6770" y="2956"/>
                <a:ext cx="17"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1" name="Freeform 187"/>
              <p:cNvSpPr>
                <a:spLocks noEditPoints="1"/>
              </p:cNvSpPr>
              <p:nvPr/>
            </p:nvSpPr>
            <p:spPr bwMode="auto">
              <a:xfrm>
                <a:off x="6789" y="2948"/>
                <a:ext cx="14" cy="27"/>
              </a:xfrm>
              <a:custGeom>
                <a:avLst/>
                <a:gdLst>
                  <a:gd name="T0" fmla="*/ 5 w 5"/>
                  <a:gd name="T1" fmla="*/ 0 h 10"/>
                  <a:gd name="T2" fmla="*/ 5 w 5"/>
                  <a:gd name="T3" fmla="*/ 8 h 10"/>
                  <a:gd name="T4" fmla="*/ 5 w 5"/>
                  <a:gd name="T5" fmla="*/ 9 h 10"/>
                  <a:gd name="T6" fmla="*/ 4 w 5"/>
                  <a:gd name="T7" fmla="*/ 9 h 10"/>
                  <a:gd name="T8" fmla="*/ 4 w 5"/>
                  <a:gd name="T9" fmla="*/ 8 h 10"/>
                  <a:gd name="T10" fmla="*/ 4 w 5"/>
                  <a:gd name="T11" fmla="*/ 8 h 10"/>
                  <a:gd name="T12" fmla="*/ 2 w 5"/>
                  <a:gd name="T13" fmla="*/ 10 h 10"/>
                  <a:gd name="T14" fmla="*/ 0 w 5"/>
                  <a:gd name="T15" fmla="*/ 6 h 10"/>
                  <a:gd name="T16" fmla="*/ 2 w 5"/>
                  <a:gd name="T17" fmla="*/ 3 h 10"/>
                  <a:gd name="T18" fmla="*/ 4 w 5"/>
                  <a:gd name="T19" fmla="*/ 4 h 10"/>
                  <a:gd name="T20" fmla="*/ 4 w 5"/>
                  <a:gd name="T21" fmla="*/ 4 h 10"/>
                  <a:gd name="T22" fmla="*/ 4 w 5"/>
                  <a:gd name="T23" fmla="*/ 0 h 10"/>
                  <a:gd name="T24" fmla="*/ 5 w 5"/>
                  <a:gd name="T25" fmla="*/ 0 h 10"/>
                  <a:gd name="T26" fmla="*/ 4 w 5"/>
                  <a:gd name="T27" fmla="*/ 6 h 10"/>
                  <a:gd name="T28" fmla="*/ 4 w 5"/>
                  <a:gd name="T29" fmla="*/ 5 h 10"/>
                  <a:gd name="T30" fmla="*/ 2 w 5"/>
                  <a:gd name="T31" fmla="*/ 4 h 10"/>
                  <a:gd name="T32" fmla="*/ 1 w 5"/>
                  <a:gd name="T33" fmla="*/ 6 h 10"/>
                  <a:gd name="T34" fmla="*/ 2 w 5"/>
                  <a:gd name="T35" fmla="*/ 9 h 10"/>
                  <a:gd name="T36" fmla="*/ 4 w 5"/>
                  <a:gd name="T37" fmla="*/ 7 h 10"/>
                  <a:gd name="T38" fmla="*/ 4 w 5"/>
                  <a:gd name="T39" fmla="*/ 7 h 10"/>
                  <a:gd name="T40" fmla="*/ 4 w 5"/>
                  <a:gd name="T4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0"/>
                    </a:moveTo>
                    <a:cubicBezTo>
                      <a:pt x="5" y="8"/>
                      <a:pt x="5" y="8"/>
                      <a:pt x="5" y="8"/>
                    </a:cubicBezTo>
                    <a:cubicBezTo>
                      <a:pt x="5" y="8"/>
                      <a:pt x="5" y="9"/>
                      <a:pt x="5" y="9"/>
                    </a:cubicBezTo>
                    <a:cubicBezTo>
                      <a:pt x="4" y="9"/>
                      <a:pt x="4" y="9"/>
                      <a:pt x="4" y="9"/>
                    </a:cubicBezTo>
                    <a:cubicBezTo>
                      <a:pt x="4" y="8"/>
                      <a:pt x="4" y="8"/>
                      <a:pt x="4" y="8"/>
                    </a:cubicBezTo>
                    <a:cubicBezTo>
                      <a:pt x="4" y="8"/>
                      <a:pt x="4" y="8"/>
                      <a:pt x="4" y="8"/>
                    </a:cubicBezTo>
                    <a:cubicBezTo>
                      <a:pt x="4" y="9"/>
                      <a:pt x="3" y="10"/>
                      <a:pt x="2" y="10"/>
                    </a:cubicBezTo>
                    <a:cubicBezTo>
                      <a:pt x="1" y="10"/>
                      <a:pt x="0" y="8"/>
                      <a:pt x="0" y="6"/>
                    </a:cubicBezTo>
                    <a:cubicBezTo>
                      <a:pt x="0" y="4"/>
                      <a:pt x="1" y="3"/>
                      <a:pt x="2" y="3"/>
                    </a:cubicBezTo>
                    <a:cubicBezTo>
                      <a:pt x="3" y="3"/>
                      <a:pt x="4" y="4"/>
                      <a:pt x="4" y="4"/>
                    </a:cubicBezTo>
                    <a:cubicBezTo>
                      <a:pt x="4" y="4"/>
                      <a:pt x="4" y="4"/>
                      <a:pt x="4" y="4"/>
                    </a:cubicBezTo>
                    <a:cubicBezTo>
                      <a:pt x="4" y="0"/>
                      <a:pt x="4" y="0"/>
                      <a:pt x="4" y="0"/>
                    </a:cubicBezTo>
                    <a:lnTo>
                      <a:pt x="5" y="0"/>
                    </a:lnTo>
                    <a:close/>
                    <a:moveTo>
                      <a:pt x="4" y="6"/>
                    </a:moveTo>
                    <a:cubicBezTo>
                      <a:pt x="4" y="6"/>
                      <a:pt x="4" y="5"/>
                      <a:pt x="4" y="5"/>
                    </a:cubicBezTo>
                    <a:cubicBezTo>
                      <a:pt x="4" y="5"/>
                      <a:pt x="3" y="4"/>
                      <a:pt x="2" y="4"/>
                    </a:cubicBezTo>
                    <a:cubicBezTo>
                      <a:pt x="1" y="4"/>
                      <a:pt x="1" y="5"/>
                      <a:pt x="1" y="6"/>
                    </a:cubicBezTo>
                    <a:cubicBezTo>
                      <a:pt x="1" y="8"/>
                      <a:pt x="1" y="9"/>
                      <a:pt x="2" y="9"/>
                    </a:cubicBezTo>
                    <a:cubicBezTo>
                      <a:pt x="3" y="9"/>
                      <a:pt x="4" y="8"/>
                      <a:pt x="4" y="7"/>
                    </a:cubicBezTo>
                    <a:cubicBezTo>
                      <a:pt x="4" y="7"/>
                      <a:pt x="4" y="7"/>
                      <a:pt x="4" y="7"/>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2" name="Freeform 188"/>
              <p:cNvSpPr>
                <a:spLocks noEditPoints="1"/>
              </p:cNvSpPr>
              <p:nvPr/>
            </p:nvSpPr>
            <p:spPr bwMode="auto">
              <a:xfrm>
                <a:off x="6808" y="2956"/>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1"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3" name="Freeform 189"/>
              <p:cNvSpPr/>
              <p:nvPr/>
            </p:nvSpPr>
            <p:spPr bwMode="auto">
              <a:xfrm>
                <a:off x="6832" y="2956"/>
                <a:ext cx="14" cy="17"/>
              </a:xfrm>
              <a:custGeom>
                <a:avLst/>
                <a:gdLst>
                  <a:gd name="T0" fmla="*/ 5 w 5"/>
                  <a:gd name="T1" fmla="*/ 6 h 6"/>
                  <a:gd name="T2" fmla="*/ 3 w 5"/>
                  <a:gd name="T3" fmla="*/ 6 h 6"/>
                  <a:gd name="T4" fmla="*/ 0 w 5"/>
                  <a:gd name="T5" fmla="*/ 3 h 6"/>
                  <a:gd name="T6" fmla="*/ 3 w 5"/>
                  <a:gd name="T7" fmla="*/ 0 h 6"/>
                  <a:gd name="T8" fmla="*/ 5 w 5"/>
                  <a:gd name="T9" fmla="*/ 1 h 6"/>
                  <a:gd name="T10" fmla="*/ 5 w 5"/>
                  <a:gd name="T11" fmla="*/ 1 h 6"/>
                  <a:gd name="T12" fmla="*/ 3 w 5"/>
                  <a:gd name="T13" fmla="*/ 1 h 6"/>
                  <a:gd name="T14" fmla="*/ 1 w 5"/>
                  <a:gd name="T15" fmla="*/ 3 h 6"/>
                  <a:gd name="T16" fmla="*/ 3 w 5"/>
                  <a:gd name="T17" fmla="*/ 6 h 6"/>
                  <a:gd name="T18" fmla="*/ 5 w 5"/>
                  <a:gd name="T19" fmla="*/ 5 h 6"/>
                  <a:gd name="T20" fmla="*/ 5 w 5"/>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6"/>
                    </a:moveTo>
                    <a:cubicBezTo>
                      <a:pt x="5" y="6"/>
                      <a:pt x="4" y="6"/>
                      <a:pt x="3" y="6"/>
                    </a:cubicBezTo>
                    <a:cubicBezTo>
                      <a:pt x="1" y="6"/>
                      <a:pt x="0" y="5"/>
                      <a:pt x="0" y="3"/>
                    </a:cubicBezTo>
                    <a:cubicBezTo>
                      <a:pt x="0" y="2"/>
                      <a:pt x="1" y="0"/>
                      <a:pt x="3" y="0"/>
                    </a:cubicBezTo>
                    <a:cubicBezTo>
                      <a:pt x="4" y="0"/>
                      <a:pt x="5" y="0"/>
                      <a:pt x="5" y="1"/>
                    </a:cubicBezTo>
                    <a:cubicBezTo>
                      <a:pt x="5" y="1"/>
                      <a:pt x="5" y="1"/>
                      <a:pt x="5" y="1"/>
                    </a:cubicBezTo>
                    <a:cubicBezTo>
                      <a:pt x="4" y="1"/>
                      <a:pt x="4" y="1"/>
                      <a:pt x="3" y="1"/>
                    </a:cubicBezTo>
                    <a:cubicBezTo>
                      <a:pt x="2" y="1"/>
                      <a:pt x="1" y="2"/>
                      <a:pt x="1" y="3"/>
                    </a:cubicBezTo>
                    <a:cubicBezTo>
                      <a:pt x="1" y="5"/>
                      <a:pt x="2" y="6"/>
                      <a:pt x="3" y="6"/>
                    </a:cubicBezTo>
                    <a:cubicBezTo>
                      <a:pt x="4" y="6"/>
                      <a:pt x="4"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4" name="Freeform 190"/>
              <p:cNvSpPr>
                <a:spLocks noEditPoints="1"/>
              </p:cNvSpPr>
              <p:nvPr/>
            </p:nvSpPr>
            <p:spPr bwMode="auto">
              <a:xfrm>
                <a:off x="6848" y="2956"/>
                <a:ext cx="17"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5" name="Freeform 191"/>
              <p:cNvSpPr/>
              <p:nvPr/>
            </p:nvSpPr>
            <p:spPr bwMode="auto">
              <a:xfrm>
                <a:off x="6867" y="2956"/>
                <a:ext cx="14"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6" name="Freeform 192"/>
              <p:cNvSpPr/>
              <p:nvPr/>
            </p:nvSpPr>
            <p:spPr bwMode="auto">
              <a:xfrm>
                <a:off x="6883" y="2956"/>
                <a:ext cx="11" cy="17"/>
              </a:xfrm>
              <a:custGeom>
                <a:avLst/>
                <a:gdLst>
                  <a:gd name="T0" fmla="*/ 1 w 4"/>
                  <a:gd name="T1" fmla="*/ 5 h 6"/>
                  <a:gd name="T2" fmla="*/ 2 w 4"/>
                  <a:gd name="T3" fmla="*/ 6 h 6"/>
                  <a:gd name="T4" fmla="*/ 3 w 4"/>
                  <a:gd name="T5" fmla="*/ 5 h 6"/>
                  <a:gd name="T6" fmla="*/ 2 w 4"/>
                  <a:gd name="T7" fmla="*/ 4 h 6"/>
                  <a:gd name="T8" fmla="*/ 1 w 4"/>
                  <a:gd name="T9" fmla="*/ 2 h 6"/>
                  <a:gd name="T10" fmla="*/ 3 w 4"/>
                  <a:gd name="T11" fmla="*/ 0 h 6"/>
                  <a:gd name="T12" fmla="*/ 4 w 4"/>
                  <a:gd name="T13" fmla="*/ 1 h 6"/>
                  <a:gd name="T14" fmla="*/ 4 w 4"/>
                  <a:gd name="T15" fmla="*/ 1 h 6"/>
                  <a:gd name="T16" fmla="*/ 3 w 4"/>
                  <a:gd name="T17" fmla="*/ 1 h 6"/>
                  <a:gd name="T18" fmla="*/ 2 w 4"/>
                  <a:gd name="T19" fmla="*/ 2 h 6"/>
                  <a:gd name="T20" fmla="*/ 3 w 4"/>
                  <a:gd name="T21" fmla="*/ 3 h 6"/>
                  <a:gd name="T22" fmla="*/ 4 w 4"/>
                  <a:gd name="T23" fmla="*/ 5 h 6"/>
                  <a:gd name="T24" fmla="*/ 2 w 4"/>
                  <a:gd name="T25" fmla="*/ 6 h 6"/>
                  <a:gd name="T26" fmla="*/ 0 w 4"/>
                  <a:gd name="T27" fmla="*/ 6 h 6"/>
                  <a:gd name="T28" fmla="*/ 1 w 4"/>
                  <a:gd name="T2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6"/>
                      <a:pt x="2" y="6"/>
                    </a:cubicBezTo>
                    <a:cubicBezTo>
                      <a:pt x="2" y="6"/>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7" name="Freeform 193"/>
              <p:cNvSpPr>
                <a:spLocks noEditPoints="1"/>
              </p:cNvSpPr>
              <p:nvPr/>
            </p:nvSpPr>
            <p:spPr bwMode="auto">
              <a:xfrm>
                <a:off x="5910" y="2992"/>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8" name="Freeform 194"/>
              <p:cNvSpPr/>
              <p:nvPr/>
            </p:nvSpPr>
            <p:spPr bwMode="auto">
              <a:xfrm>
                <a:off x="5918" y="2997"/>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3" y="0"/>
                    </a:cubicBezTo>
                    <a:cubicBezTo>
                      <a:pt x="3" y="0"/>
                      <a:pt x="3" y="0"/>
                      <a:pt x="3" y="0"/>
                    </a:cubicBezTo>
                    <a:cubicBezTo>
                      <a:pt x="3" y="1"/>
                      <a:pt x="3" y="1"/>
                      <a:pt x="3" y="1"/>
                    </a:cubicBezTo>
                    <a:cubicBezTo>
                      <a:pt x="3" y="1"/>
                      <a:pt x="3" y="1"/>
                      <a:pt x="2"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9" name="Freeform 195"/>
              <p:cNvSpPr>
                <a:spLocks noEditPoints="1"/>
              </p:cNvSpPr>
              <p:nvPr/>
            </p:nvSpPr>
            <p:spPr bwMode="auto">
              <a:xfrm>
                <a:off x="5929" y="2992"/>
                <a:ext cx="3" cy="22"/>
              </a:xfrm>
              <a:custGeom>
                <a:avLst/>
                <a:gdLst>
                  <a:gd name="T0" fmla="*/ 1 w 1"/>
                  <a:gd name="T1" fmla="*/ 1 h 8"/>
                  <a:gd name="T2" fmla="*/ 0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0" name="Freeform 196"/>
              <p:cNvSpPr/>
              <p:nvPr/>
            </p:nvSpPr>
            <p:spPr bwMode="auto">
              <a:xfrm>
                <a:off x="5937" y="2997"/>
                <a:ext cx="14"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1" name="Freeform 197"/>
              <p:cNvSpPr/>
              <p:nvPr/>
            </p:nvSpPr>
            <p:spPr bwMode="auto">
              <a:xfrm>
                <a:off x="5956" y="2997"/>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2" y="0"/>
                    </a:cubicBezTo>
                    <a:cubicBezTo>
                      <a:pt x="3" y="0"/>
                      <a:pt x="3" y="0"/>
                      <a:pt x="3" y="0"/>
                    </a:cubicBezTo>
                    <a:cubicBezTo>
                      <a:pt x="3" y="1"/>
                      <a:pt x="3" y="1"/>
                      <a:pt x="3" y="1"/>
                    </a:cubicBezTo>
                    <a:cubicBezTo>
                      <a:pt x="3" y="1"/>
                      <a:pt x="3" y="1"/>
                      <a:pt x="2"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2" name="Freeform 198"/>
              <p:cNvSpPr>
                <a:spLocks noEditPoints="1"/>
              </p:cNvSpPr>
              <p:nvPr/>
            </p:nvSpPr>
            <p:spPr bwMode="auto">
              <a:xfrm>
                <a:off x="5964" y="2997"/>
                <a:ext cx="16"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1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3" name="Freeform 199"/>
              <p:cNvSpPr>
                <a:spLocks noEditPoints="1"/>
              </p:cNvSpPr>
              <p:nvPr/>
            </p:nvSpPr>
            <p:spPr bwMode="auto">
              <a:xfrm>
                <a:off x="5988" y="2992"/>
                <a:ext cx="16" cy="24"/>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1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5" y="8"/>
                      <a:pt x="4" y="9"/>
                      <a:pt x="3" y="9"/>
                    </a:cubicBezTo>
                    <a:cubicBezTo>
                      <a:pt x="1" y="9"/>
                      <a:pt x="0" y="7"/>
                      <a:pt x="0" y="5"/>
                    </a:cubicBezTo>
                    <a:cubicBezTo>
                      <a:pt x="0" y="3"/>
                      <a:pt x="1" y="2"/>
                      <a:pt x="3" y="2"/>
                    </a:cubicBezTo>
                    <a:cubicBezTo>
                      <a:pt x="4" y="2"/>
                      <a:pt x="5" y="3"/>
                      <a:pt x="5" y="3"/>
                    </a:cubicBezTo>
                    <a:cubicBezTo>
                      <a:pt x="5" y="3"/>
                      <a:pt x="5" y="3"/>
                      <a:pt x="5" y="3"/>
                    </a:cubicBezTo>
                    <a:cubicBezTo>
                      <a:pt x="5" y="0"/>
                      <a:pt x="5" y="0"/>
                      <a:pt x="5" y="0"/>
                    </a:cubicBezTo>
                    <a:lnTo>
                      <a:pt x="6" y="0"/>
                    </a:lnTo>
                    <a:close/>
                    <a:moveTo>
                      <a:pt x="5" y="5"/>
                    </a:moveTo>
                    <a:cubicBezTo>
                      <a:pt x="5" y="5"/>
                      <a:pt x="5" y="4"/>
                      <a:pt x="5" y="4"/>
                    </a:cubicBezTo>
                    <a:cubicBezTo>
                      <a:pt x="5" y="4"/>
                      <a:pt x="4" y="3"/>
                      <a:pt x="3" y="3"/>
                    </a:cubicBezTo>
                    <a:cubicBezTo>
                      <a:pt x="2" y="3"/>
                      <a:pt x="1" y="4"/>
                      <a:pt x="1" y="5"/>
                    </a:cubicBezTo>
                    <a:cubicBezTo>
                      <a:pt x="1" y="7"/>
                      <a:pt x="2" y="8"/>
                      <a:pt x="3" y="8"/>
                    </a:cubicBezTo>
                    <a:cubicBezTo>
                      <a:pt x="4" y="8"/>
                      <a:pt x="5"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4" name="Freeform 200"/>
              <p:cNvSpPr>
                <a:spLocks noEditPoints="1"/>
              </p:cNvSpPr>
              <p:nvPr/>
            </p:nvSpPr>
            <p:spPr bwMode="auto">
              <a:xfrm>
                <a:off x="6007" y="2997"/>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2"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5" name="Rectangle 201"/>
              <p:cNvSpPr>
                <a:spLocks noChangeArrowheads="1"/>
              </p:cNvSpPr>
              <p:nvPr/>
            </p:nvSpPr>
            <p:spPr bwMode="auto">
              <a:xfrm>
                <a:off x="6029" y="2992"/>
                <a:ext cx="2"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6" name="Freeform 202"/>
              <p:cNvSpPr>
                <a:spLocks noEditPoints="1"/>
              </p:cNvSpPr>
              <p:nvPr/>
            </p:nvSpPr>
            <p:spPr bwMode="auto">
              <a:xfrm>
                <a:off x="6034" y="2997"/>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7" name="Freeform 203"/>
              <p:cNvSpPr/>
              <p:nvPr/>
            </p:nvSpPr>
            <p:spPr bwMode="auto">
              <a:xfrm>
                <a:off x="6053" y="2997"/>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8" name="Freeform 204"/>
              <p:cNvSpPr>
                <a:spLocks noEditPoints="1"/>
              </p:cNvSpPr>
              <p:nvPr/>
            </p:nvSpPr>
            <p:spPr bwMode="auto">
              <a:xfrm>
                <a:off x="6072" y="2992"/>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9" name="Freeform 205"/>
              <p:cNvSpPr/>
              <p:nvPr/>
            </p:nvSpPr>
            <p:spPr bwMode="auto">
              <a:xfrm>
                <a:off x="6080" y="2997"/>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0" name="Freeform 206"/>
              <p:cNvSpPr/>
              <p:nvPr/>
            </p:nvSpPr>
            <p:spPr bwMode="auto">
              <a:xfrm>
                <a:off x="6106" y="2992"/>
                <a:ext cx="14" cy="22"/>
              </a:xfrm>
              <a:custGeom>
                <a:avLst/>
                <a:gdLst>
                  <a:gd name="T0" fmla="*/ 0 w 5"/>
                  <a:gd name="T1" fmla="*/ 0 h 8"/>
                  <a:gd name="T2" fmla="*/ 1 w 5"/>
                  <a:gd name="T3" fmla="*/ 0 h 8"/>
                  <a:gd name="T4" fmla="*/ 1 w 5"/>
                  <a:gd name="T5" fmla="*/ 3 h 8"/>
                  <a:gd name="T6" fmla="*/ 1 w 5"/>
                  <a:gd name="T7" fmla="*/ 3 h 8"/>
                  <a:gd name="T8" fmla="*/ 2 w 5"/>
                  <a:gd name="T9" fmla="*/ 3 h 8"/>
                  <a:gd name="T10" fmla="*/ 3 w 5"/>
                  <a:gd name="T11" fmla="*/ 2 h 8"/>
                  <a:gd name="T12" fmla="*/ 5 w 5"/>
                  <a:gd name="T13" fmla="*/ 5 h 8"/>
                  <a:gd name="T14" fmla="*/ 5 w 5"/>
                  <a:gd name="T15" fmla="*/ 8 h 8"/>
                  <a:gd name="T16" fmla="*/ 4 w 5"/>
                  <a:gd name="T17" fmla="*/ 8 h 8"/>
                  <a:gd name="T18" fmla="*/ 4 w 5"/>
                  <a:gd name="T19" fmla="*/ 5 h 8"/>
                  <a:gd name="T20" fmla="*/ 2 w 5"/>
                  <a:gd name="T21" fmla="*/ 3 h 8"/>
                  <a:gd name="T22" fmla="*/ 1 w 5"/>
                  <a:gd name="T23" fmla="*/ 4 h 8"/>
                  <a:gd name="T24" fmla="*/ 1 w 5"/>
                  <a:gd name="T25" fmla="*/ 5 h 8"/>
                  <a:gd name="T26" fmla="*/ 1 w 5"/>
                  <a:gd name="T27" fmla="*/ 8 h 8"/>
                  <a:gd name="T28" fmla="*/ 0 w 5"/>
                  <a:gd name="T29" fmla="*/ 8 h 8"/>
                  <a:gd name="T30" fmla="*/ 0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0" y="0"/>
                    </a:moveTo>
                    <a:cubicBezTo>
                      <a:pt x="1" y="0"/>
                      <a:pt x="1" y="0"/>
                      <a:pt x="1" y="0"/>
                    </a:cubicBezTo>
                    <a:cubicBezTo>
                      <a:pt x="1" y="3"/>
                      <a:pt x="1" y="3"/>
                      <a:pt x="1" y="3"/>
                    </a:cubicBezTo>
                    <a:cubicBezTo>
                      <a:pt x="1" y="3"/>
                      <a:pt x="1" y="3"/>
                      <a:pt x="1" y="3"/>
                    </a:cubicBezTo>
                    <a:cubicBezTo>
                      <a:pt x="1" y="3"/>
                      <a:pt x="1" y="3"/>
                      <a:pt x="2" y="3"/>
                    </a:cubicBezTo>
                    <a:cubicBezTo>
                      <a:pt x="2" y="2"/>
                      <a:pt x="2" y="2"/>
                      <a:pt x="3" y="2"/>
                    </a:cubicBezTo>
                    <a:cubicBezTo>
                      <a:pt x="4" y="2"/>
                      <a:pt x="5" y="3"/>
                      <a:pt x="5" y="5"/>
                    </a:cubicBezTo>
                    <a:cubicBezTo>
                      <a:pt x="5" y="8"/>
                      <a:pt x="5" y="8"/>
                      <a:pt x="5" y="8"/>
                    </a:cubicBezTo>
                    <a:cubicBezTo>
                      <a:pt x="4" y="8"/>
                      <a:pt x="4" y="8"/>
                      <a:pt x="4" y="8"/>
                    </a:cubicBezTo>
                    <a:cubicBezTo>
                      <a:pt x="4" y="5"/>
                      <a:pt x="4" y="5"/>
                      <a:pt x="4" y="5"/>
                    </a:cubicBezTo>
                    <a:cubicBezTo>
                      <a:pt x="4" y="4"/>
                      <a:pt x="3" y="3"/>
                      <a:pt x="2" y="3"/>
                    </a:cubicBezTo>
                    <a:cubicBezTo>
                      <a:pt x="2" y="3"/>
                      <a:pt x="1" y="4"/>
                      <a:pt x="1" y="4"/>
                    </a:cubicBezTo>
                    <a:cubicBezTo>
                      <a:pt x="1" y="4"/>
                      <a:pt x="1" y="5"/>
                      <a:pt x="1" y="5"/>
                    </a:cubicBezTo>
                    <a:cubicBezTo>
                      <a:pt x="1" y="8"/>
                      <a:pt x="1" y="8"/>
                      <a:pt x="1" y="8"/>
                    </a:cubicBezTo>
                    <a:cubicBezTo>
                      <a:pt x="0" y="8"/>
                      <a:pt x="0" y="8"/>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1" name="Freeform 207"/>
              <p:cNvSpPr>
                <a:spLocks noEditPoints="1"/>
              </p:cNvSpPr>
              <p:nvPr/>
            </p:nvSpPr>
            <p:spPr bwMode="auto">
              <a:xfrm>
                <a:off x="6123" y="2997"/>
                <a:ext cx="16"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4 w 6"/>
                  <a:gd name="T21" fmla="*/ 3 h 7"/>
                  <a:gd name="T22" fmla="*/ 3 w 6"/>
                  <a:gd name="T23" fmla="*/ 1 h 7"/>
                  <a:gd name="T24" fmla="*/ 1 w 6"/>
                  <a:gd name="T25" fmla="*/ 3 h 7"/>
                  <a:gd name="T26" fmla="*/ 4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2" name="Freeform 208"/>
              <p:cNvSpPr/>
              <p:nvPr/>
            </p:nvSpPr>
            <p:spPr bwMode="auto">
              <a:xfrm>
                <a:off x="6141" y="2997"/>
                <a:ext cx="14"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3" name="Freeform 209"/>
              <p:cNvSpPr>
                <a:spLocks noEditPoints="1"/>
              </p:cNvSpPr>
              <p:nvPr/>
            </p:nvSpPr>
            <p:spPr bwMode="auto">
              <a:xfrm>
                <a:off x="6158" y="2992"/>
                <a:ext cx="16" cy="24"/>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2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5" y="8"/>
                      <a:pt x="4" y="9"/>
                      <a:pt x="3" y="9"/>
                    </a:cubicBezTo>
                    <a:cubicBezTo>
                      <a:pt x="2" y="9"/>
                      <a:pt x="0" y="7"/>
                      <a:pt x="0" y="5"/>
                    </a:cubicBezTo>
                    <a:cubicBezTo>
                      <a:pt x="0" y="3"/>
                      <a:pt x="2" y="2"/>
                      <a:pt x="3" y="2"/>
                    </a:cubicBezTo>
                    <a:cubicBezTo>
                      <a:pt x="4" y="2"/>
                      <a:pt x="5" y="3"/>
                      <a:pt x="5" y="3"/>
                    </a:cubicBezTo>
                    <a:cubicBezTo>
                      <a:pt x="5" y="3"/>
                      <a:pt x="5" y="3"/>
                      <a:pt x="5" y="3"/>
                    </a:cubicBezTo>
                    <a:cubicBezTo>
                      <a:pt x="5" y="0"/>
                      <a:pt x="5" y="0"/>
                      <a:pt x="5" y="0"/>
                    </a:cubicBezTo>
                    <a:lnTo>
                      <a:pt x="6" y="0"/>
                    </a:lnTo>
                    <a:close/>
                    <a:moveTo>
                      <a:pt x="5" y="5"/>
                    </a:moveTo>
                    <a:cubicBezTo>
                      <a:pt x="5" y="5"/>
                      <a:pt x="5" y="4"/>
                      <a:pt x="5" y="4"/>
                    </a:cubicBezTo>
                    <a:cubicBezTo>
                      <a:pt x="5" y="4"/>
                      <a:pt x="4" y="3"/>
                      <a:pt x="3" y="3"/>
                    </a:cubicBezTo>
                    <a:cubicBezTo>
                      <a:pt x="2" y="3"/>
                      <a:pt x="2" y="4"/>
                      <a:pt x="2" y="5"/>
                    </a:cubicBezTo>
                    <a:cubicBezTo>
                      <a:pt x="2" y="7"/>
                      <a:pt x="2" y="8"/>
                      <a:pt x="3" y="8"/>
                    </a:cubicBezTo>
                    <a:cubicBezTo>
                      <a:pt x="4" y="8"/>
                      <a:pt x="5"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4" name="Freeform 210"/>
              <p:cNvSpPr/>
              <p:nvPr/>
            </p:nvSpPr>
            <p:spPr bwMode="auto">
              <a:xfrm>
                <a:off x="6179" y="2997"/>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3" y="0"/>
                    </a:cubicBezTo>
                    <a:cubicBezTo>
                      <a:pt x="3" y="0"/>
                      <a:pt x="3" y="0"/>
                      <a:pt x="3" y="0"/>
                    </a:cubicBezTo>
                    <a:cubicBezTo>
                      <a:pt x="3" y="1"/>
                      <a:pt x="3" y="1"/>
                      <a:pt x="3" y="1"/>
                    </a:cubicBezTo>
                    <a:cubicBezTo>
                      <a:pt x="3" y="1"/>
                      <a:pt x="3" y="1"/>
                      <a:pt x="3"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5" name="Freeform 211"/>
              <p:cNvSpPr>
                <a:spLocks noEditPoints="1"/>
              </p:cNvSpPr>
              <p:nvPr/>
            </p:nvSpPr>
            <p:spPr bwMode="auto">
              <a:xfrm>
                <a:off x="6187" y="2997"/>
                <a:ext cx="16" cy="19"/>
              </a:xfrm>
              <a:custGeom>
                <a:avLst/>
                <a:gdLst>
                  <a:gd name="T0" fmla="*/ 1 w 6"/>
                  <a:gd name="T1" fmla="*/ 4 h 7"/>
                  <a:gd name="T2" fmla="*/ 4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2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2" y="5"/>
                      <a:pt x="2" y="6"/>
                      <a:pt x="4" y="6"/>
                    </a:cubicBezTo>
                    <a:cubicBezTo>
                      <a:pt x="4" y="6"/>
                      <a:pt x="5" y="6"/>
                      <a:pt x="5" y="5"/>
                    </a:cubicBezTo>
                    <a:cubicBezTo>
                      <a:pt x="5" y="6"/>
                      <a:pt x="5" y="6"/>
                      <a:pt x="5" y="6"/>
                    </a:cubicBezTo>
                    <a:cubicBezTo>
                      <a:pt x="5" y="6"/>
                      <a:pt x="4" y="7"/>
                      <a:pt x="3" y="7"/>
                    </a:cubicBezTo>
                    <a:cubicBezTo>
                      <a:pt x="2" y="7"/>
                      <a:pt x="0" y="5"/>
                      <a:pt x="0" y="3"/>
                    </a:cubicBezTo>
                    <a:cubicBezTo>
                      <a:pt x="0" y="2"/>
                      <a:pt x="2" y="0"/>
                      <a:pt x="3" y="0"/>
                    </a:cubicBezTo>
                    <a:cubicBezTo>
                      <a:pt x="5" y="0"/>
                      <a:pt x="6" y="2"/>
                      <a:pt x="6" y="3"/>
                    </a:cubicBezTo>
                    <a:cubicBezTo>
                      <a:pt x="6" y="3"/>
                      <a:pt x="6" y="3"/>
                      <a:pt x="6" y="4"/>
                    </a:cubicBezTo>
                    <a:lnTo>
                      <a:pt x="1"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6" name="Freeform 212"/>
              <p:cNvSpPr/>
              <p:nvPr/>
            </p:nvSpPr>
            <p:spPr bwMode="auto">
              <a:xfrm>
                <a:off x="6206" y="2997"/>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3" y="0"/>
                    </a:cubicBezTo>
                    <a:cubicBezTo>
                      <a:pt x="3" y="0"/>
                      <a:pt x="3" y="0"/>
                      <a:pt x="3" y="0"/>
                    </a:cubicBezTo>
                    <a:cubicBezTo>
                      <a:pt x="3" y="1"/>
                      <a:pt x="3" y="1"/>
                      <a:pt x="3" y="1"/>
                    </a:cubicBezTo>
                    <a:cubicBezTo>
                      <a:pt x="3" y="1"/>
                      <a:pt x="3" y="1"/>
                      <a:pt x="3"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7" name="Freeform 213"/>
              <p:cNvSpPr>
                <a:spLocks noEditPoints="1"/>
              </p:cNvSpPr>
              <p:nvPr/>
            </p:nvSpPr>
            <p:spPr bwMode="auto">
              <a:xfrm>
                <a:off x="6217" y="2992"/>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0" y="1"/>
                      <a:pt x="0" y="1"/>
                      <a:pt x="0" y="1"/>
                    </a:cubicBezTo>
                    <a:cubicBezTo>
                      <a:pt x="0" y="0"/>
                      <a:pt x="0"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8" name="Freeform 214"/>
              <p:cNvSpPr/>
              <p:nvPr/>
            </p:nvSpPr>
            <p:spPr bwMode="auto">
              <a:xfrm>
                <a:off x="6225" y="2995"/>
                <a:ext cx="8"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2 w 3"/>
                  <a:gd name="T13" fmla="*/ 7 h 8"/>
                  <a:gd name="T14" fmla="*/ 3 w 3"/>
                  <a:gd name="T15" fmla="*/ 7 h 8"/>
                  <a:gd name="T16" fmla="*/ 3 w 3"/>
                  <a:gd name="T17" fmla="*/ 7 h 8"/>
                  <a:gd name="T18" fmla="*/ 2 w 3"/>
                  <a:gd name="T19" fmla="*/ 8 h 8"/>
                  <a:gd name="T20" fmla="*/ 1 w 3"/>
                  <a:gd name="T21" fmla="*/ 7 h 8"/>
                  <a:gd name="T22" fmla="*/ 0 w 3"/>
                  <a:gd name="T23" fmla="*/ 5 h 8"/>
                  <a:gd name="T24" fmla="*/ 0 w 3"/>
                  <a:gd name="T25" fmla="*/ 2 h 8"/>
                  <a:gd name="T26" fmla="*/ 0 w 3"/>
                  <a:gd name="T27" fmla="*/ 2 h 8"/>
                  <a:gd name="T28" fmla="*/ 0 w 3"/>
                  <a:gd name="T29" fmla="*/ 1 h 8"/>
                  <a:gd name="T30" fmla="*/ 0 w 3"/>
                  <a:gd name="T31" fmla="*/ 1 h 8"/>
                  <a:gd name="T32" fmla="*/ 0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2" y="7"/>
                    </a:cubicBezTo>
                    <a:cubicBezTo>
                      <a:pt x="3" y="7"/>
                      <a:pt x="3" y="7"/>
                      <a:pt x="3" y="7"/>
                    </a:cubicBezTo>
                    <a:cubicBezTo>
                      <a:pt x="3" y="7"/>
                      <a:pt x="3" y="7"/>
                      <a:pt x="3" y="7"/>
                    </a:cubicBezTo>
                    <a:cubicBezTo>
                      <a:pt x="3" y="7"/>
                      <a:pt x="3" y="8"/>
                      <a:pt x="2" y="8"/>
                    </a:cubicBezTo>
                    <a:cubicBezTo>
                      <a:pt x="2" y="8"/>
                      <a:pt x="1" y="7"/>
                      <a:pt x="1" y="7"/>
                    </a:cubicBezTo>
                    <a:cubicBezTo>
                      <a:pt x="1" y="7"/>
                      <a:pt x="0" y="6"/>
                      <a:pt x="0" y="5"/>
                    </a:cubicBezTo>
                    <a:cubicBezTo>
                      <a:pt x="0" y="2"/>
                      <a:pt x="0" y="2"/>
                      <a:pt x="0" y="2"/>
                    </a:cubicBezTo>
                    <a:cubicBezTo>
                      <a:pt x="0" y="2"/>
                      <a:pt x="0" y="2"/>
                      <a:pt x="0" y="2"/>
                    </a:cubicBezTo>
                    <a:cubicBezTo>
                      <a:pt x="0" y="1"/>
                      <a:pt x="0" y="1"/>
                      <a:pt x="0" y="1"/>
                    </a:cubicBezTo>
                    <a:cubicBezTo>
                      <a:pt x="0" y="1"/>
                      <a:pt x="0" y="1"/>
                      <a:pt x="0" y="1"/>
                    </a:cubicBezTo>
                    <a:cubicBezTo>
                      <a:pt x="0"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15" name="Group 416"/>
            <p:cNvGrpSpPr/>
            <p:nvPr/>
          </p:nvGrpSpPr>
          <p:grpSpPr bwMode="auto">
            <a:xfrm>
              <a:off x="5908" y="2992"/>
              <a:ext cx="994" cy="153"/>
              <a:chOff x="5908" y="2992"/>
              <a:chExt cx="994" cy="153"/>
            </a:xfrm>
          </p:grpSpPr>
          <p:sp>
            <p:nvSpPr>
              <p:cNvPr id="99" name="Freeform 216"/>
              <p:cNvSpPr>
                <a:spLocks noEditPoints="1"/>
              </p:cNvSpPr>
              <p:nvPr/>
            </p:nvSpPr>
            <p:spPr bwMode="auto">
              <a:xfrm>
                <a:off x="6244" y="2992"/>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0" name="Freeform 217"/>
              <p:cNvSpPr/>
              <p:nvPr/>
            </p:nvSpPr>
            <p:spPr bwMode="auto">
              <a:xfrm>
                <a:off x="6252" y="2997"/>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1" name="Freeform 218"/>
              <p:cNvSpPr/>
              <p:nvPr/>
            </p:nvSpPr>
            <p:spPr bwMode="auto">
              <a:xfrm>
                <a:off x="6276" y="2997"/>
                <a:ext cx="16" cy="17"/>
              </a:xfrm>
              <a:custGeom>
                <a:avLst/>
                <a:gdLst>
                  <a:gd name="T0" fmla="*/ 1 w 6"/>
                  <a:gd name="T1" fmla="*/ 0 h 6"/>
                  <a:gd name="T2" fmla="*/ 2 w 6"/>
                  <a:gd name="T3" fmla="*/ 4 h 6"/>
                  <a:gd name="T4" fmla="*/ 3 w 6"/>
                  <a:gd name="T5" fmla="*/ 5 h 6"/>
                  <a:gd name="T6" fmla="*/ 3 w 6"/>
                  <a:gd name="T7" fmla="*/ 5 h 6"/>
                  <a:gd name="T8" fmla="*/ 3 w 6"/>
                  <a:gd name="T9" fmla="*/ 4 h 6"/>
                  <a:gd name="T10" fmla="*/ 4 w 6"/>
                  <a:gd name="T11" fmla="*/ 0 h 6"/>
                  <a:gd name="T12" fmla="*/ 6 w 6"/>
                  <a:gd name="T13" fmla="*/ 0 h 6"/>
                  <a:gd name="T14" fmla="*/ 3 w 6"/>
                  <a:gd name="T15" fmla="*/ 6 h 6"/>
                  <a:gd name="T16" fmla="*/ 2 w 6"/>
                  <a:gd name="T17" fmla="*/ 6 h 6"/>
                  <a:gd name="T18" fmla="*/ 0 w 6"/>
                  <a:gd name="T19" fmla="*/ 0 h 6"/>
                  <a:gd name="T20" fmla="*/ 1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1" y="0"/>
                    </a:moveTo>
                    <a:cubicBezTo>
                      <a:pt x="2" y="4"/>
                      <a:pt x="2" y="4"/>
                      <a:pt x="2" y="4"/>
                    </a:cubicBezTo>
                    <a:cubicBezTo>
                      <a:pt x="2" y="4"/>
                      <a:pt x="3" y="5"/>
                      <a:pt x="3" y="5"/>
                    </a:cubicBezTo>
                    <a:cubicBezTo>
                      <a:pt x="3" y="5"/>
                      <a:pt x="3" y="5"/>
                      <a:pt x="3" y="5"/>
                    </a:cubicBezTo>
                    <a:cubicBezTo>
                      <a:pt x="3" y="5"/>
                      <a:pt x="3" y="4"/>
                      <a:pt x="3" y="4"/>
                    </a:cubicBezTo>
                    <a:cubicBezTo>
                      <a:pt x="4" y="0"/>
                      <a:pt x="4" y="0"/>
                      <a:pt x="4" y="0"/>
                    </a:cubicBezTo>
                    <a:cubicBezTo>
                      <a:pt x="6" y="0"/>
                      <a:pt x="6" y="0"/>
                      <a:pt x="6"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2" name="Freeform 219"/>
              <p:cNvSpPr/>
              <p:nvPr/>
            </p:nvSpPr>
            <p:spPr bwMode="auto">
              <a:xfrm>
                <a:off x="6295" y="2997"/>
                <a:ext cx="13"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3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3"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3" y="5"/>
                    </a:cubicBezTo>
                    <a:cubicBezTo>
                      <a:pt x="3"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3" name="Rectangle 220"/>
              <p:cNvSpPr>
                <a:spLocks noChangeArrowheads="1"/>
              </p:cNvSpPr>
              <p:nvPr/>
            </p:nvSpPr>
            <p:spPr bwMode="auto">
              <a:xfrm>
                <a:off x="6311" y="2992"/>
                <a:ext cx="5"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4" name="Freeform 221"/>
              <p:cNvSpPr>
                <a:spLocks noEditPoints="1"/>
              </p:cNvSpPr>
              <p:nvPr/>
            </p:nvSpPr>
            <p:spPr bwMode="auto">
              <a:xfrm>
                <a:off x="6319" y="2997"/>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4 w 6"/>
                  <a:gd name="T11" fmla="*/ 0 h 9"/>
                  <a:gd name="T12" fmla="*/ 6 w 6"/>
                  <a:gd name="T13" fmla="*/ 3 h 9"/>
                  <a:gd name="T14" fmla="*/ 3 w 6"/>
                  <a:gd name="T15" fmla="*/ 7 h 9"/>
                  <a:gd name="T16" fmla="*/ 2 w 6"/>
                  <a:gd name="T17" fmla="*/ 6 h 9"/>
                  <a:gd name="T18" fmla="*/ 1 w 6"/>
                  <a:gd name="T19" fmla="*/ 6 h 9"/>
                  <a:gd name="T20" fmla="*/ 1 w 6"/>
                  <a:gd name="T21" fmla="*/ 9 h 9"/>
                  <a:gd name="T22" fmla="*/ 0 w 6"/>
                  <a:gd name="T23" fmla="*/ 9 h 9"/>
                  <a:gd name="T24" fmla="*/ 0 w 6"/>
                  <a:gd name="T25" fmla="*/ 2 h 9"/>
                  <a:gd name="T26" fmla="*/ 1 w 6"/>
                  <a:gd name="T27" fmla="*/ 4 h 9"/>
                  <a:gd name="T28" fmla="*/ 2 w 6"/>
                  <a:gd name="T29" fmla="*/ 4 h 9"/>
                  <a:gd name="T30" fmla="*/ 3 w 6"/>
                  <a:gd name="T31" fmla="*/ 6 h 9"/>
                  <a:gd name="T32" fmla="*/ 5 w 6"/>
                  <a:gd name="T33" fmla="*/ 3 h 9"/>
                  <a:gd name="T34" fmla="*/ 3 w 6"/>
                  <a:gd name="T35" fmla="*/ 1 h 9"/>
                  <a:gd name="T36" fmla="*/ 2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3" y="0"/>
                      <a:pt x="4" y="0"/>
                    </a:cubicBezTo>
                    <a:cubicBezTo>
                      <a:pt x="5" y="0"/>
                      <a:pt x="6" y="1"/>
                      <a:pt x="6" y="3"/>
                    </a:cubicBezTo>
                    <a:cubicBezTo>
                      <a:pt x="6" y="5"/>
                      <a:pt x="5" y="7"/>
                      <a:pt x="3" y="7"/>
                    </a:cubicBezTo>
                    <a:cubicBezTo>
                      <a:pt x="3" y="7"/>
                      <a:pt x="2" y="6"/>
                      <a:pt x="2" y="6"/>
                    </a:cubicBezTo>
                    <a:cubicBezTo>
                      <a:pt x="1" y="6"/>
                      <a:pt x="1" y="6"/>
                      <a:pt x="1" y="6"/>
                    </a:cubicBezTo>
                    <a:cubicBezTo>
                      <a:pt x="1" y="9"/>
                      <a:pt x="1" y="9"/>
                      <a:pt x="1" y="9"/>
                    </a:cubicBezTo>
                    <a:cubicBezTo>
                      <a:pt x="0" y="9"/>
                      <a:pt x="0" y="9"/>
                      <a:pt x="0" y="9"/>
                    </a:cubicBezTo>
                    <a:lnTo>
                      <a:pt x="0" y="2"/>
                    </a:lnTo>
                    <a:close/>
                    <a:moveTo>
                      <a:pt x="1" y="4"/>
                    </a:moveTo>
                    <a:cubicBezTo>
                      <a:pt x="1" y="4"/>
                      <a:pt x="2" y="4"/>
                      <a:pt x="2" y="4"/>
                    </a:cubicBezTo>
                    <a:cubicBezTo>
                      <a:pt x="2" y="5"/>
                      <a:pt x="2" y="6"/>
                      <a:pt x="3" y="6"/>
                    </a:cubicBezTo>
                    <a:cubicBezTo>
                      <a:pt x="4" y="6"/>
                      <a:pt x="5" y="5"/>
                      <a:pt x="5" y="3"/>
                    </a:cubicBezTo>
                    <a:cubicBezTo>
                      <a:pt x="5" y="2"/>
                      <a:pt x="4" y="1"/>
                      <a:pt x="3" y="1"/>
                    </a:cubicBezTo>
                    <a:cubicBezTo>
                      <a:pt x="2" y="1"/>
                      <a:pt x="2" y="2"/>
                      <a:pt x="2" y="2"/>
                    </a:cubicBezTo>
                    <a:cubicBezTo>
                      <a:pt x="2"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5" name="Freeform 222"/>
              <p:cNvSpPr/>
              <p:nvPr/>
            </p:nvSpPr>
            <p:spPr bwMode="auto">
              <a:xfrm>
                <a:off x="6338" y="2997"/>
                <a:ext cx="16" cy="19"/>
              </a:xfrm>
              <a:custGeom>
                <a:avLst/>
                <a:gdLst>
                  <a:gd name="T0" fmla="*/ 6 w 6"/>
                  <a:gd name="T1" fmla="*/ 5 h 7"/>
                  <a:gd name="T2" fmla="*/ 6 w 6"/>
                  <a:gd name="T3" fmla="*/ 6 h 7"/>
                  <a:gd name="T4" fmla="*/ 5 w 6"/>
                  <a:gd name="T5" fmla="*/ 6 h 7"/>
                  <a:gd name="T6" fmla="*/ 5 w 6"/>
                  <a:gd name="T7" fmla="*/ 5 h 7"/>
                  <a:gd name="T8" fmla="*/ 5 w 6"/>
                  <a:gd name="T9" fmla="*/ 5 h 7"/>
                  <a:gd name="T10" fmla="*/ 3 w 6"/>
                  <a:gd name="T11" fmla="*/ 7 h 7"/>
                  <a:gd name="T12" fmla="*/ 0 w 6"/>
                  <a:gd name="T13" fmla="*/ 4 h 7"/>
                  <a:gd name="T14" fmla="*/ 0 w 6"/>
                  <a:gd name="T15" fmla="*/ 0 h 7"/>
                  <a:gd name="T16" fmla="*/ 2 w 6"/>
                  <a:gd name="T17" fmla="*/ 0 h 7"/>
                  <a:gd name="T18" fmla="*/ 2 w 6"/>
                  <a:gd name="T19" fmla="*/ 4 h 7"/>
                  <a:gd name="T20" fmla="*/ 3 w 6"/>
                  <a:gd name="T21" fmla="*/ 6 h 7"/>
                  <a:gd name="T22" fmla="*/ 4 w 6"/>
                  <a:gd name="T23" fmla="*/ 5 h 7"/>
                  <a:gd name="T24" fmla="*/ 4 w 6"/>
                  <a:gd name="T25" fmla="*/ 4 h 7"/>
                  <a:gd name="T26" fmla="*/ 4 w 6"/>
                  <a:gd name="T27" fmla="*/ 0 h 7"/>
                  <a:gd name="T28" fmla="*/ 6 w 6"/>
                  <a:gd name="T29" fmla="*/ 0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cubicBezTo>
                      <a:pt x="6" y="5"/>
                      <a:pt x="6" y="6"/>
                      <a:pt x="6" y="6"/>
                    </a:cubicBezTo>
                    <a:cubicBezTo>
                      <a:pt x="5" y="6"/>
                      <a:pt x="5" y="6"/>
                      <a:pt x="5" y="6"/>
                    </a:cubicBezTo>
                    <a:cubicBezTo>
                      <a:pt x="5" y="5"/>
                      <a:pt x="5" y="5"/>
                      <a:pt x="5" y="5"/>
                    </a:cubicBezTo>
                    <a:cubicBezTo>
                      <a:pt x="5" y="5"/>
                      <a:pt x="5" y="5"/>
                      <a:pt x="5" y="5"/>
                    </a:cubicBezTo>
                    <a:cubicBezTo>
                      <a:pt x="4" y="6"/>
                      <a:pt x="4" y="7"/>
                      <a:pt x="3" y="7"/>
                    </a:cubicBezTo>
                    <a:cubicBezTo>
                      <a:pt x="2" y="7"/>
                      <a:pt x="0" y="6"/>
                      <a:pt x="0" y="4"/>
                    </a:cubicBezTo>
                    <a:cubicBezTo>
                      <a:pt x="0" y="0"/>
                      <a:pt x="0" y="0"/>
                      <a:pt x="0" y="0"/>
                    </a:cubicBezTo>
                    <a:cubicBezTo>
                      <a:pt x="2" y="0"/>
                      <a:pt x="2" y="0"/>
                      <a:pt x="2" y="0"/>
                    </a:cubicBezTo>
                    <a:cubicBezTo>
                      <a:pt x="2" y="4"/>
                      <a:pt x="2" y="4"/>
                      <a:pt x="2" y="4"/>
                    </a:cubicBezTo>
                    <a:cubicBezTo>
                      <a:pt x="2" y="5"/>
                      <a:pt x="2" y="6"/>
                      <a:pt x="3" y="6"/>
                    </a:cubicBezTo>
                    <a:cubicBezTo>
                      <a:pt x="4" y="6"/>
                      <a:pt x="4" y="5"/>
                      <a:pt x="4" y="5"/>
                    </a:cubicBezTo>
                    <a:cubicBezTo>
                      <a:pt x="4" y="4"/>
                      <a:pt x="4" y="4"/>
                      <a:pt x="4" y="4"/>
                    </a:cubicBezTo>
                    <a:cubicBezTo>
                      <a:pt x="4" y="0"/>
                      <a:pt x="4" y="0"/>
                      <a:pt x="4" y="0"/>
                    </a:cubicBezTo>
                    <a:cubicBezTo>
                      <a:pt x="6" y="0"/>
                      <a:pt x="6" y="0"/>
                      <a:pt x="6" y="0"/>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6" name="Freeform 223"/>
              <p:cNvSpPr/>
              <p:nvPr/>
            </p:nvSpPr>
            <p:spPr bwMode="auto">
              <a:xfrm>
                <a:off x="6356" y="2995"/>
                <a:ext cx="9"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7" name="Freeform 224"/>
              <p:cNvSpPr>
                <a:spLocks noEditPoints="1"/>
              </p:cNvSpPr>
              <p:nvPr/>
            </p:nvSpPr>
            <p:spPr bwMode="auto">
              <a:xfrm>
                <a:off x="6367" y="2997"/>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8" name="Freeform 225"/>
              <p:cNvSpPr/>
              <p:nvPr/>
            </p:nvSpPr>
            <p:spPr bwMode="auto">
              <a:xfrm>
                <a:off x="6383" y="2995"/>
                <a:ext cx="8"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9" name="Freeform 226"/>
              <p:cNvSpPr>
                <a:spLocks noEditPoints="1"/>
              </p:cNvSpPr>
              <p:nvPr/>
            </p:nvSpPr>
            <p:spPr bwMode="auto">
              <a:xfrm>
                <a:off x="6394" y="2997"/>
                <a:ext cx="16"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5 w 6"/>
                  <a:gd name="T17" fmla="*/ 4 h 7"/>
                  <a:gd name="T18" fmla="*/ 1 w 6"/>
                  <a:gd name="T19" fmla="*/ 4 h 7"/>
                  <a:gd name="T20" fmla="*/ 4 w 6"/>
                  <a:gd name="T21" fmla="*/ 3 h 7"/>
                  <a:gd name="T22" fmla="*/ 3 w 6"/>
                  <a:gd name="T23" fmla="*/ 1 h 7"/>
                  <a:gd name="T24" fmla="*/ 1 w 6"/>
                  <a:gd name="T25" fmla="*/ 3 h 7"/>
                  <a:gd name="T26" fmla="*/ 4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0" name="Freeform 227"/>
              <p:cNvSpPr/>
              <p:nvPr/>
            </p:nvSpPr>
            <p:spPr bwMode="auto">
              <a:xfrm>
                <a:off x="6418" y="2997"/>
                <a:ext cx="14" cy="17"/>
              </a:xfrm>
              <a:custGeom>
                <a:avLst/>
                <a:gdLst>
                  <a:gd name="T0" fmla="*/ 1 w 5"/>
                  <a:gd name="T1" fmla="*/ 0 h 6"/>
                  <a:gd name="T2" fmla="*/ 2 w 5"/>
                  <a:gd name="T3" fmla="*/ 4 h 6"/>
                  <a:gd name="T4" fmla="*/ 3 w 5"/>
                  <a:gd name="T5" fmla="*/ 5 h 6"/>
                  <a:gd name="T6" fmla="*/ 3 w 5"/>
                  <a:gd name="T7" fmla="*/ 5 h 6"/>
                  <a:gd name="T8" fmla="*/ 3 w 5"/>
                  <a:gd name="T9" fmla="*/ 4 h 6"/>
                  <a:gd name="T10" fmla="*/ 4 w 5"/>
                  <a:gd name="T11" fmla="*/ 0 h 6"/>
                  <a:gd name="T12" fmla="*/ 5 w 5"/>
                  <a:gd name="T13" fmla="*/ 0 h 6"/>
                  <a:gd name="T14" fmla="*/ 3 w 5"/>
                  <a:gd name="T15" fmla="*/ 6 h 6"/>
                  <a:gd name="T16" fmla="*/ 2 w 5"/>
                  <a:gd name="T17" fmla="*/ 6 h 6"/>
                  <a:gd name="T18" fmla="*/ 0 w 5"/>
                  <a:gd name="T19" fmla="*/ 0 h 6"/>
                  <a:gd name="T20" fmla="*/ 1 w 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0"/>
                    </a:moveTo>
                    <a:cubicBezTo>
                      <a:pt x="2" y="4"/>
                      <a:pt x="2" y="4"/>
                      <a:pt x="2" y="4"/>
                    </a:cubicBezTo>
                    <a:cubicBezTo>
                      <a:pt x="2" y="4"/>
                      <a:pt x="2" y="5"/>
                      <a:pt x="3" y="5"/>
                    </a:cubicBezTo>
                    <a:cubicBezTo>
                      <a:pt x="3" y="5"/>
                      <a:pt x="3" y="5"/>
                      <a:pt x="3" y="5"/>
                    </a:cubicBezTo>
                    <a:cubicBezTo>
                      <a:pt x="3" y="5"/>
                      <a:pt x="3" y="4"/>
                      <a:pt x="3" y="4"/>
                    </a:cubicBezTo>
                    <a:cubicBezTo>
                      <a:pt x="4" y="0"/>
                      <a:pt x="4" y="0"/>
                      <a:pt x="4" y="0"/>
                    </a:cubicBezTo>
                    <a:cubicBezTo>
                      <a:pt x="5" y="0"/>
                      <a:pt x="5" y="0"/>
                      <a:pt x="5"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Freeform 228"/>
              <p:cNvSpPr>
                <a:spLocks noEditPoints="1"/>
              </p:cNvSpPr>
              <p:nvPr/>
            </p:nvSpPr>
            <p:spPr bwMode="auto">
              <a:xfrm>
                <a:off x="6434" y="2997"/>
                <a:ext cx="14" cy="19"/>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2" name="Rectangle 229"/>
              <p:cNvSpPr>
                <a:spLocks noChangeArrowheads="1"/>
              </p:cNvSpPr>
              <p:nvPr/>
            </p:nvSpPr>
            <p:spPr bwMode="auto">
              <a:xfrm>
                <a:off x="6453" y="2992"/>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3" name="Freeform 230"/>
              <p:cNvSpPr>
                <a:spLocks noEditPoints="1"/>
              </p:cNvSpPr>
              <p:nvPr/>
            </p:nvSpPr>
            <p:spPr bwMode="auto">
              <a:xfrm>
                <a:off x="6459" y="2992"/>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2" y="1"/>
                      <a:pt x="1" y="1"/>
                    </a:cubicBezTo>
                    <a:cubicBezTo>
                      <a:pt x="1" y="1"/>
                      <a:pt x="0" y="1"/>
                      <a:pt x="0" y="1"/>
                    </a:cubicBezTo>
                    <a:cubicBezTo>
                      <a:pt x="0" y="0"/>
                      <a:pt x="1" y="0"/>
                      <a:pt x="1" y="0"/>
                    </a:cubicBezTo>
                    <a:cubicBezTo>
                      <a:pt x="2"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4" name="Freeform 231"/>
              <p:cNvSpPr/>
              <p:nvPr/>
            </p:nvSpPr>
            <p:spPr bwMode="auto">
              <a:xfrm>
                <a:off x="6467" y="2995"/>
                <a:ext cx="8"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5" name="Freeform 232"/>
              <p:cNvSpPr>
                <a:spLocks noEditPoints="1"/>
              </p:cNvSpPr>
              <p:nvPr/>
            </p:nvSpPr>
            <p:spPr bwMode="auto">
              <a:xfrm>
                <a:off x="6486" y="2997"/>
                <a:ext cx="13" cy="19"/>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6" name="Freeform 233"/>
              <p:cNvSpPr/>
              <p:nvPr/>
            </p:nvSpPr>
            <p:spPr bwMode="auto">
              <a:xfrm>
                <a:off x="6502" y="2997"/>
                <a:ext cx="10"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4 w 4"/>
                  <a:gd name="T15" fmla="*/ 1 h 7"/>
                  <a:gd name="T16" fmla="*/ 2 w 4"/>
                  <a:gd name="T17" fmla="*/ 1 h 7"/>
                  <a:gd name="T18" fmla="*/ 1 w 4"/>
                  <a:gd name="T19" fmla="*/ 2 h 7"/>
                  <a:gd name="T20" fmla="*/ 3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4" y="0"/>
                      <a:pt x="4" y="1"/>
                    </a:cubicBezTo>
                    <a:cubicBezTo>
                      <a:pt x="4" y="1"/>
                      <a:pt x="4" y="1"/>
                      <a:pt x="4" y="1"/>
                    </a:cubicBezTo>
                    <a:cubicBezTo>
                      <a:pt x="3" y="1"/>
                      <a:pt x="3" y="1"/>
                      <a:pt x="2" y="1"/>
                    </a:cubicBezTo>
                    <a:cubicBezTo>
                      <a:pt x="2" y="1"/>
                      <a:pt x="1" y="1"/>
                      <a:pt x="1" y="2"/>
                    </a:cubicBezTo>
                    <a:cubicBezTo>
                      <a:pt x="1" y="2"/>
                      <a:pt x="2" y="3"/>
                      <a:pt x="3" y="3"/>
                    </a:cubicBezTo>
                    <a:cubicBezTo>
                      <a:pt x="4" y="3"/>
                      <a:pt x="4" y="4"/>
                      <a:pt x="4" y="5"/>
                    </a:cubicBezTo>
                    <a:cubicBezTo>
                      <a:pt x="4" y="6"/>
                      <a:pt x="3" y="7"/>
                      <a:pt x="2" y="7"/>
                    </a:cubicBezTo>
                    <a:cubicBezTo>
                      <a:pt x="1" y="7"/>
                      <a:pt x="1"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7" name="Freeform 234"/>
              <p:cNvSpPr/>
              <p:nvPr/>
            </p:nvSpPr>
            <p:spPr bwMode="auto">
              <a:xfrm>
                <a:off x="6515" y="2997"/>
                <a:ext cx="11"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4 w 4"/>
                  <a:gd name="T15" fmla="*/ 1 h 7"/>
                  <a:gd name="T16" fmla="*/ 2 w 4"/>
                  <a:gd name="T17" fmla="*/ 1 h 7"/>
                  <a:gd name="T18" fmla="*/ 1 w 4"/>
                  <a:gd name="T19" fmla="*/ 2 h 7"/>
                  <a:gd name="T20" fmla="*/ 3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4" y="0"/>
                      <a:pt x="4" y="1"/>
                    </a:cubicBezTo>
                    <a:cubicBezTo>
                      <a:pt x="4" y="1"/>
                      <a:pt x="4" y="1"/>
                      <a:pt x="4" y="1"/>
                    </a:cubicBezTo>
                    <a:cubicBezTo>
                      <a:pt x="3" y="1"/>
                      <a:pt x="3" y="1"/>
                      <a:pt x="2" y="1"/>
                    </a:cubicBezTo>
                    <a:cubicBezTo>
                      <a:pt x="2" y="1"/>
                      <a:pt x="1" y="1"/>
                      <a:pt x="1" y="2"/>
                    </a:cubicBezTo>
                    <a:cubicBezTo>
                      <a:pt x="1" y="2"/>
                      <a:pt x="2" y="3"/>
                      <a:pt x="3" y="3"/>
                    </a:cubicBezTo>
                    <a:cubicBezTo>
                      <a:pt x="4" y="3"/>
                      <a:pt x="4" y="4"/>
                      <a:pt x="4" y="5"/>
                    </a:cubicBezTo>
                    <a:cubicBezTo>
                      <a:pt x="4" y="6"/>
                      <a:pt x="3" y="7"/>
                      <a:pt x="2" y="7"/>
                    </a:cubicBezTo>
                    <a:cubicBezTo>
                      <a:pt x="1" y="7"/>
                      <a:pt x="1"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8" name="Freeform 235"/>
              <p:cNvSpPr>
                <a:spLocks noEditPoints="1"/>
              </p:cNvSpPr>
              <p:nvPr/>
            </p:nvSpPr>
            <p:spPr bwMode="auto">
              <a:xfrm>
                <a:off x="6529" y="2997"/>
                <a:ext cx="13" cy="19"/>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9" name="Freeform 236"/>
              <p:cNvSpPr/>
              <p:nvPr/>
            </p:nvSpPr>
            <p:spPr bwMode="auto">
              <a:xfrm>
                <a:off x="6553" y="2997"/>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2 w 9"/>
                  <a:gd name="T45" fmla="*/ 3 h 6"/>
                  <a:gd name="T46" fmla="*/ 2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6" y="1"/>
                      <a:pt x="6" y="1"/>
                    </a:cubicBezTo>
                    <a:cubicBezTo>
                      <a:pt x="6" y="0"/>
                      <a:pt x="7"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0" name="Freeform 237"/>
              <p:cNvSpPr>
                <a:spLocks noEditPoints="1"/>
              </p:cNvSpPr>
              <p:nvPr/>
            </p:nvSpPr>
            <p:spPr bwMode="auto">
              <a:xfrm>
                <a:off x="6580" y="2997"/>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2 w 6"/>
                  <a:gd name="T11" fmla="*/ 3 h 7"/>
                  <a:gd name="T12" fmla="*/ 3 w 6"/>
                  <a:gd name="T13" fmla="*/ 6 h 7"/>
                  <a:gd name="T14" fmla="*/ 5 w 6"/>
                  <a:gd name="T15" fmla="*/ 3 h 7"/>
                  <a:gd name="T16" fmla="*/ 3 w 6"/>
                  <a:gd name="T17" fmla="*/ 1 h 7"/>
                  <a:gd name="T18" fmla="*/ 2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2" y="7"/>
                      <a:pt x="0" y="5"/>
                      <a:pt x="0" y="3"/>
                    </a:cubicBezTo>
                    <a:cubicBezTo>
                      <a:pt x="0" y="1"/>
                      <a:pt x="2" y="0"/>
                      <a:pt x="3" y="0"/>
                    </a:cubicBezTo>
                    <a:cubicBezTo>
                      <a:pt x="5" y="0"/>
                      <a:pt x="6" y="1"/>
                      <a:pt x="6" y="3"/>
                    </a:cubicBezTo>
                    <a:close/>
                    <a:moveTo>
                      <a:pt x="2" y="3"/>
                    </a:moveTo>
                    <a:cubicBezTo>
                      <a:pt x="2" y="5"/>
                      <a:pt x="2" y="6"/>
                      <a:pt x="3" y="6"/>
                    </a:cubicBezTo>
                    <a:cubicBezTo>
                      <a:pt x="4" y="6"/>
                      <a:pt x="5" y="5"/>
                      <a:pt x="5" y="3"/>
                    </a:cubicBezTo>
                    <a:cubicBezTo>
                      <a:pt x="5" y="2"/>
                      <a:pt x="5" y="1"/>
                      <a:pt x="3" y="1"/>
                    </a:cubicBezTo>
                    <a:cubicBezTo>
                      <a:pt x="2"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1" name="Rectangle 238"/>
              <p:cNvSpPr>
                <a:spLocks noChangeArrowheads="1"/>
              </p:cNvSpPr>
              <p:nvPr/>
            </p:nvSpPr>
            <p:spPr bwMode="auto">
              <a:xfrm>
                <a:off x="6601" y="2992"/>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2" name="Freeform 239"/>
              <p:cNvSpPr>
                <a:spLocks noEditPoints="1"/>
              </p:cNvSpPr>
              <p:nvPr/>
            </p:nvSpPr>
            <p:spPr bwMode="auto">
              <a:xfrm>
                <a:off x="6606" y="2997"/>
                <a:ext cx="17"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1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3" name="Freeform 240"/>
              <p:cNvSpPr/>
              <p:nvPr/>
            </p:nvSpPr>
            <p:spPr bwMode="auto">
              <a:xfrm>
                <a:off x="6625" y="2997"/>
                <a:ext cx="11" cy="19"/>
              </a:xfrm>
              <a:custGeom>
                <a:avLst/>
                <a:gdLst>
                  <a:gd name="T0" fmla="*/ 0 w 4"/>
                  <a:gd name="T1" fmla="*/ 5 h 7"/>
                  <a:gd name="T2" fmla="*/ 1 w 4"/>
                  <a:gd name="T3" fmla="*/ 6 h 7"/>
                  <a:gd name="T4" fmla="*/ 2 w 4"/>
                  <a:gd name="T5" fmla="*/ 5 h 7"/>
                  <a:gd name="T6" fmla="*/ 1 w 4"/>
                  <a:gd name="T7" fmla="*/ 4 h 7"/>
                  <a:gd name="T8" fmla="*/ 0 w 4"/>
                  <a:gd name="T9" fmla="*/ 2 h 7"/>
                  <a:gd name="T10" fmla="*/ 2 w 4"/>
                  <a:gd name="T11" fmla="*/ 0 h 7"/>
                  <a:gd name="T12" fmla="*/ 3 w 4"/>
                  <a:gd name="T13" fmla="*/ 1 h 7"/>
                  <a:gd name="T14" fmla="*/ 3 w 4"/>
                  <a:gd name="T15" fmla="*/ 1 h 7"/>
                  <a:gd name="T16" fmla="*/ 2 w 4"/>
                  <a:gd name="T17" fmla="*/ 1 h 7"/>
                  <a:gd name="T18" fmla="*/ 1 w 4"/>
                  <a:gd name="T19" fmla="*/ 2 h 7"/>
                  <a:gd name="T20" fmla="*/ 2 w 4"/>
                  <a:gd name="T21" fmla="*/ 3 h 7"/>
                  <a:gd name="T22" fmla="*/ 4 w 4"/>
                  <a:gd name="T23" fmla="*/ 5 h 7"/>
                  <a:gd name="T24" fmla="*/ 1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1" y="6"/>
                    </a:cubicBezTo>
                    <a:cubicBezTo>
                      <a:pt x="2" y="6"/>
                      <a:pt x="2" y="5"/>
                      <a:pt x="2" y="5"/>
                    </a:cubicBezTo>
                    <a:cubicBezTo>
                      <a:pt x="2" y="4"/>
                      <a:pt x="2" y="4"/>
                      <a:pt x="1" y="4"/>
                    </a:cubicBezTo>
                    <a:cubicBezTo>
                      <a:pt x="0" y="3"/>
                      <a:pt x="0" y="3"/>
                      <a:pt x="0" y="2"/>
                    </a:cubicBezTo>
                    <a:cubicBezTo>
                      <a:pt x="0" y="1"/>
                      <a:pt x="1" y="0"/>
                      <a:pt x="2" y="0"/>
                    </a:cubicBezTo>
                    <a:cubicBezTo>
                      <a:pt x="2" y="0"/>
                      <a:pt x="3" y="0"/>
                      <a:pt x="3" y="1"/>
                    </a:cubicBezTo>
                    <a:cubicBezTo>
                      <a:pt x="3" y="1"/>
                      <a:pt x="3" y="1"/>
                      <a:pt x="3" y="1"/>
                    </a:cubicBezTo>
                    <a:cubicBezTo>
                      <a:pt x="3" y="1"/>
                      <a:pt x="2" y="1"/>
                      <a:pt x="2" y="1"/>
                    </a:cubicBezTo>
                    <a:cubicBezTo>
                      <a:pt x="1" y="1"/>
                      <a:pt x="1" y="1"/>
                      <a:pt x="1" y="2"/>
                    </a:cubicBezTo>
                    <a:cubicBezTo>
                      <a:pt x="1" y="2"/>
                      <a:pt x="1" y="3"/>
                      <a:pt x="2" y="3"/>
                    </a:cubicBezTo>
                    <a:cubicBezTo>
                      <a:pt x="3" y="3"/>
                      <a:pt x="4" y="4"/>
                      <a:pt x="4" y="5"/>
                    </a:cubicBezTo>
                    <a:cubicBezTo>
                      <a:pt x="4" y="6"/>
                      <a:pt x="3" y="7"/>
                      <a:pt x="1"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4" name="Freeform 241"/>
              <p:cNvSpPr/>
              <p:nvPr/>
            </p:nvSpPr>
            <p:spPr bwMode="auto">
              <a:xfrm>
                <a:off x="6636" y="2995"/>
                <a:ext cx="11" cy="21"/>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5" name="Freeform 242"/>
              <p:cNvSpPr>
                <a:spLocks noEditPoints="1"/>
              </p:cNvSpPr>
              <p:nvPr/>
            </p:nvSpPr>
            <p:spPr bwMode="auto">
              <a:xfrm>
                <a:off x="6649" y="2992"/>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6" name="Freeform 243"/>
              <p:cNvSpPr>
                <a:spLocks noEditPoints="1"/>
              </p:cNvSpPr>
              <p:nvPr/>
            </p:nvSpPr>
            <p:spPr bwMode="auto">
              <a:xfrm>
                <a:off x="6658" y="2997"/>
                <a:ext cx="13" cy="19"/>
              </a:xfrm>
              <a:custGeom>
                <a:avLst/>
                <a:gdLst>
                  <a:gd name="T0" fmla="*/ 1 w 5"/>
                  <a:gd name="T1" fmla="*/ 4 h 7"/>
                  <a:gd name="T2" fmla="*/ 3 w 5"/>
                  <a:gd name="T3" fmla="*/ 6 h 7"/>
                  <a:gd name="T4" fmla="*/ 4 w 5"/>
                  <a:gd name="T5" fmla="*/ 5 h 7"/>
                  <a:gd name="T6" fmla="*/ 5 w 5"/>
                  <a:gd name="T7" fmla="*/ 6 h 7"/>
                  <a:gd name="T8" fmla="*/ 3 w 5"/>
                  <a:gd name="T9" fmla="*/ 7 h 7"/>
                  <a:gd name="T10" fmla="*/ 0 w 5"/>
                  <a:gd name="T11" fmla="*/ 3 h 7"/>
                  <a:gd name="T12" fmla="*/ 2 w 5"/>
                  <a:gd name="T13" fmla="*/ 0 h 7"/>
                  <a:gd name="T14" fmla="*/ 5 w 5"/>
                  <a:gd name="T15" fmla="*/ 3 h 7"/>
                  <a:gd name="T16" fmla="*/ 5 w 5"/>
                  <a:gd name="T17" fmla="*/ 4 h 7"/>
                  <a:gd name="T18" fmla="*/ 1 w 5"/>
                  <a:gd name="T19" fmla="*/ 4 h 7"/>
                  <a:gd name="T20" fmla="*/ 4 w 5"/>
                  <a:gd name="T21" fmla="*/ 3 h 7"/>
                  <a:gd name="T22" fmla="*/ 2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3" y="6"/>
                      <a:pt x="4" y="6"/>
                      <a:pt x="4" y="5"/>
                    </a:cubicBezTo>
                    <a:cubicBezTo>
                      <a:pt x="5" y="6"/>
                      <a:pt x="5" y="6"/>
                      <a:pt x="5" y="6"/>
                    </a:cubicBezTo>
                    <a:cubicBezTo>
                      <a:pt x="4" y="6"/>
                      <a:pt x="4" y="7"/>
                      <a:pt x="3" y="7"/>
                    </a:cubicBezTo>
                    <a:cubicBezTo>
                      <a:pt x="1" y="7"/>
                      <a:pt x="0" y="5"/>
                      <a:pt x="0" y="3"/>
                    </a:cubicBezTo>
                    <a:cubicBezTo>
                      <a:pt x="0" y="2"/>
                      <a:pt x="1" y="0"/>
                      <a:pt x="2" y="0"/>
                    </a:cubicBezTo>
                    <a:cubicBezTo>
                      <a:pt x="4" y="0"/>
                      <a:pt x="5" y="2"/>
                      <a:pt x="5" y="3"/>
                    </a:cubicBezTo>
                    <a:cubicBezTo>
                      <a:pt x="5" y="3"/>
                      <a:pt x="5" y="3"/>
                      <a:pt x="5" y="4"/>
                    </a:cubicBezTo>
                    <a:lnTo>
                      <a:pt x="1" y="4"/>
                    </a:lnTo>
                    <a:close/>
                    <a:moveTo>
                      <a:pt x="4" y="3"/>
                    </a:moveTo>
                    <a:cubicBezTo>
                      <a:pt x="4" y="2"/>
                      <a:pt x="4" y="1"/>
                      <a:pt x="2"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7" name="Freeform 244"/>
              <p:cNvSpPr/>
              <p:nvPr/>
            </p:nvSpPr>
            <p:spPr bwMode="auto">
              <a:xfrm>
                <a:off x="6679" y="2997"/>
                <a:ext cx="14" cy="19"/>
              </a:xfrm>
              <a:custGeom>
                <a:avLst/>
                <a:gdLst>
                  <a:gd name="T0" fmla="*/ 5 w 5"/>
                  <a:gd name="T1" fmla="*/ 6 h 7"/>
                  <a:gd name="T2" fmla="*/ 3 w 5"/>
                  <a:gd name="T3" fmla="*/ 7 h 7"/>
                  <a:gd name="T4" fmla="*/ 0 w 5"/>
                  <a:gd name="T5" fmla="*/ 3 h 7"/>
                  <a:gd name="T6" fmla="*/ 4 w 5"/>
                  <a:gd name="T7" fmla="*/ 0 h 7"/>
                  <a:gd name="T8" fmla="*/ 5 w 5"/>
                  <a:gd name="T9" fmla="*/ 1 h 7"/>
                  <a:gd name="T10" fmla="*/ 5 w 5"/>
                  <a:gd name="T11" fmla="*/ 1 h 7"/>
                  <a:gd name="T12" fmla="*/ 4 w 5"/>
                  <a:gd name="T13" fmla="*/ 1 h 7"/>
                  <a:gd name="T14" fmla="*/ 2 w 5"/>
                  <a:gd name="T15" fmla="*/ 3 h 7"/>
                  <a:gd name="T16" fmla="*/ 4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2" y="7"/>
                      <a:pt x="0" y="5"/>
                      <a:pt x="0" y="3"/>
                    </a:cubicBezTo>
                    <a:cubicBezTo>
                      <a:pt x="0" y="2"/>
                      <a:pt x="2" y="0"/>
                      <a:pt x="4" y="0"/>
                    </a:cubicBezTo>
                    <a:cubicBezTo>
                      <a:pt x="4" y="0"/>
                      <a:pt x="5" y="0"/>
                      <a:pt x="5" y="1"/>
                    </a:cubicBezTo>
                    <a:cubicBezTo>
                      <a:pt x="5" y="1"/>
                      <a:pt x="5" y="1"/>
                      <a:pt x="5" y="1"/>
                    </a:cubicBezTo>
                    <a:cubicBezTo>
                      <a:pt x="5" y="1"/>
                      <a:pt x="4" y="1"/>
                      <a:pt x="4" y="1"/>
                    </a:cubicBezTo>
                    <a:cubicBezTo>
                      <a:pt x="2" y="1"/>
                      <a:pt x="2" y="2"/>
                      <a:pt x="2" y="3"/>
                    </a:cubicBezTo>
                    <a:cubicBezTo>
                      <a:pt x="2"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8" name="Freeform 245"/>
              <p:cNvSpPr>
                <a:spLocks noEditPoints="1"/>
              </p:cNvSpPr>
              <p:nvPr/>
            </p:nvSpPr>
            <p:spPr bwMode="auto">
              <a:xfrm>
                <a:off x="6695" y="2997"/>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9" name="Freeform 246"/>
              <p:cNvSpPr/>
              <p:nvPr/>
            </p:nvSpPr>
            <p:spPr bwMode="auto">
              <a:xfrm>
                <a:off x="6714" y="2997"/>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0" name="Freeform 247"/>
              <p:cNvSpPr/>
              <p:nvPr/>
            </p:nvSpPr>
            <p:spPr bwMode="auto">
              <a:xfrm>
                <a:off x="6733" y="2997"/>
                <a:ext cx="11"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2" y="6"/>
                    </a:cubicBezTo>
                    <a:cubicBezTo>
                      <a:pt x="2" y="6"/>
                      <a:pt x="3" y="5"/>
                      <a:pt x="3" y="5"/>
                    </a:cubicBezTo>
                    <a:cubicBezTo>
                      <a:pt x="3" y="4"/>
                      <a:pt x="2"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1" y="1"/>
                      <a:pt x="1" y="1"/>
                      <a:pt x="1" y="2"/>
                    </a:cubicBezTo>
                    <a:cubicBezTo>
                      <a:pt x="1" y="2"/>
                      <a:pt x="1"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1" name="Freeform 248"/>
              <p:cNvSpPr>
                <a:spLocks noEditPoints="1"/>
              </p:cNvSpPr>
              <p:nvPr/>
            </p:nvSpPr>
            <p:spPr bwMode="auto">
              <a:xfrm>
                <a:off x="6746" y="2997"/>
                <a:ext cx="14" cy="19"/>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4"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2" name="Freeform 249"/>
              <p:cNvSpPr>
                <a:spLocks noEditPoints="1"/>
              </p:cNvSpPr>
              <p:nvPr/>
            </p:nvSpPr>
            <p:spPr bwMode="auto">
              <a:xfrm>
                <a:off x="6762" y="2997"/>
                <a:ext cx="17" cy="25"/>
              </a:xfrm>
              <a:custGeom>
                <a:avLst/>
                <a:gdLst>
                  <a:gd name="T0" fmla="*/ 5 w 6"/>
                  <a:gd name="T1" fmla="*/ 5 h 9"/>
                  <a:gd name="T2" fmla="*/ 5 w 6"/>
                  <a:gd name="T3" fmla="*/ 5 h 9"/>
                  <a:gd name="T4" fmla="*/ 3 w 6"/>
                  <a:gd name="T5" fmla="*/ 7 h 9"/>
                  <a:gd name="T6" fmla="*/ 0 w 6"/>
                  <a:gd name="T7" fmla="*/ 3 h 9"/>
                  <a:gd name="T8" fmla="*/ 3 w 6"/>
                  <a:gd name="T9" fmla="*/ 0 h 9"/>
                  <a:gd name="T10" fmla="*/ 5 w 6"/>
                  <a:gd name="T11" fmla="*/ 1 h 9"/>
                  <a:gd name="T12" fmla="*/ 5 w 6"/>
                  <a:gd name="T13" fmla="*/ 1 h 9"/>
                  <a:gd name="T14" fmla="*/ 5 w 6"/>
                  <a:gd name="T15" fmla="*/ 0 h 9"/>
                  <a:gd name="T16" fmla="*/ 6 w 6"/>
                  <a:gd name="T17" fmla="*/ 0 h 9"/>
                  <a:gd name="T18" fmla="*/ 6 w 6"/>
                  <a:gd name="T19" fmla="*/ 2 h 9"/>
                  <a:gd name="T20" fmla="*/ 6 w 6"/>
                  <a:gd name="T21" fmla="*/ 9 h 9"/>
                  <a:gd name="T22" fmla="*/ 5 w 6"/>
                  <a:gd name="T23" fmla="*/ 9 h 9"/>
                  <a:gd name="T24" fmla="*/ 5 w 6"/>
                  <a:gd name="T25" fmla="*/ 5 h 9"/>
                  <a:gd name="T26" fmla="*/ 5 w 6"/>
                  <a:gd name="T27" fmla="*/ 3 h 9"/>
                  <a:gd name="T28" fmla="*/ 5 w 6"/>
                  <a:gd name="T29" fmla="*/ 2 h 9"/>
                  <a:gd name="T30" fmla="*/ 3 w 6"/>
                  <a:gd name="T31" fmla="*/ 1 h 9"/>
                  <a:gd name="T32" fmla="*/ 1 w 6"/>
                  <a:gd name="T33" fmla="*/ 3 h 9"/>
                  <a:gd name="T34" fmla="*/ 3 w 6"/>
                  <a:gd name="T35" fmla="*/ 6 h 9"/>
                  <a:gd name="T36" fmla="*/ 5 w 6"/>
                  <a:gd name="T37" fmla="*/ 4 h 9"/>
                  <a:gd name="T38" fmla="*/ 5 w 6"/>
                  <a:gd name="T39" fmla="*/ 4 h 9"/>
                  <a:gd name="T40" fmla="*/ 5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5" y="5"/>
                    </a:moveTo>
                    <a:cubicBezTo>
                      <a:pt x="5" y="5"/>
                      <a:pt x="5" y="5"/>
                      <a:pt x="5" y="5"/>
                    </a:cubicBezTo>
                    <a:cubicBezTo>
                      <a:pt x="4" y="6"/>
                      <a:pt x="4" y="7"/>
                      <a:pt x="3" y="7"/>
                    </a:cubicBezTo>
                    <a:cubicBezTo>
                      <a:pt x="1" y="7"/>
                      <a:pt x="0" y="5"/>
                      <a:pt x="0" y="3"/>
                    </a:cubicBezTo>
                    <a:cubicBezTo>
                      <a:pt x="0" y="1"/>
                      <a:pt x="2" y="0"/>
                      <a:pt x="3" y="0"/>
                    </a:cubicBezTo>
                    <a:cubicBezTo>
                      <a:pt x="4" y="0"/>
                      <a:pt x="4" y="1"/>
                      <a:pt x="5" y="1"/>
                    </a:cubicBezTo>
                    <a:cubicBezTo>
                      <a:pt x="5" y="1"/>
                      <a:pt x="5" y="1"/>
                      <a:pt x="5" y="1"/>
                    </a:cubicBezTo>
                    <a:cubicBezTo>
                      <a:pt x="5" y="0"/>
                      <a:pt x="5" y="0"/>
                      <a:pt x="5" y="0"/>
                    </a:cubicBezTo>
                    <a:cubicBezTo>
                      <a:pt x="6" y="0"/>
                      <a:pt x="6" y="0"/>
                      <a:pt x="6" y="0"/>
                    </a:cubicBezTo>
                    <a:cubicBezTo>
                      <a:pt x="6" y="1"/>
                      <a:pt x="6" y="1"/>
                      <a:pt x="6" y="2"/>
                    </a:cubicBezTo>
                    <a:cubicBezTo>
                      <a:pt x="6" y="9"/>
                      <a:pt x="6" y="9"/>
                      <a:pt x="6" y="9"/>
                    </a:cubicBezTo>
                    <a:cubicBezTo>
                      <a:pt x="5" y="9"/>
                      <a:pt x="5" y="9"/>
                      <a:pt x="5" y="9"/>
                    </a:cubicBezTo>
                    <a:lnTo>
                      <a:pt x="5" y="5"/>
                    </a:lnTo>
                    <a:close/>
                    <a:moveTo>
                      <a:pt x="5" y="3"/>
                    </a:moveTo>
                    <a:cubicBezTo>
                      <a:pt x="5" y="3"/>
                      <a:pt x="5" y="2"/>
                      <a:pt x="5" y="2"/>
                    </a:cubicBezTo>
                    <a:cubicBezTo>
                      <a:pt x="4" y="2"/>
                      <a:pt x="4" y="1"/>
                      <a:pt x="3" y="1"/>
                    </a:cubicBezTo>
                    <a:cubicBezTo>
                      <a:pt x="2" y="1"/>
                      <a:pt x="1" y="2"/>
                      <a:pt x="1" y="3"/>
                    </a:cubicBezTo>
                    <a:cubicBezTo>
                      <a:pt x="1" y="5"/>
                      <a:pt x="2" y="6"/>
                      <a:pt x="3" y="6"/>
                    </a:cubicBezTo>
                    <a:cubicBezTo>
                      <a:pt x="4" y="6"/>
                      <a:pt x="4"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3" name="Freeform 250"/>
              <p:cNvSpPr/>
              <p:nvPr/>
            </p:nvSpPr>
            <p:spPr bwMode="auto">
              <a:xfrm>
                <a:off x="6781" y="2997"/>
                <a:ext cx="16" cy="19"/>
              </a:xfrm>
              <a:custGeom>
                <a:avLst/>
                <a:gdLst>
                  <a:gd name="T0" fmla="*/ 6 w 6"/>
                  <a:gd name="T1" fmla="*/ 5 h 7"/>
                  <a:gd name="T2" fmla="*/ 6 w 6"/>
                  <a:gd name="T3" fmla="*/ 6 h 7"/>
                  <a:gd name="T4" fmla="*/ 5 w 6"/>
                  <a:gd name="T5" fmla="*/ 6 h 7"/>
                  <a:gd name="T6" fmla="*/ 5 w 6"/>
                  <a:gd name="T7" fmla="*/ 5 h 7"/>
                  <a:gd name="T8" fmla="*/ 5 w 6"/>
                  <a:gd name="T9" fmla="*/ 5 h 7"/>
                  <a:gd name="T10" fmla="*/ 3 w 6"/>
                  <a:gd name="T11" fmla="*/ 7 h 7"/>
                  <a:gd name="T12" fmla="*/ 0 w 6"/>
                  <a:gd name="T13" fmla="*/ 4 h 7"/>
                  <a:gd name="T14" fmla="*/ 0 w 6"/>
                  <a:gd name="T15" fmla="*/ 0 h 7"/>
                  <a:gd name="T16" fmla="*/ 2 w 6"/>
                  <a:gd name="T17" fmla="*/ 0 h 7"/>
                  <a:gd name="T18" fmla="*/ 2 w 6"/>
                  <a:gd name="T19" fmla="*/ 4 h 7"/>
                  <a:gd name="T20" fmla="*/ 3 w 6"/>
                  <a:gd name="T21" fmla="*/ 6 h 7"/>
                  <a:gd name="T22" fmla="*/ 4 w 6"/>
                  <a:gd name="T23" fmla="*/ 5 h 7"/>
                  <a:gd name="T24" fmla="*/ 4 w 6"/>
                  <a:gd name="T25" fmla="*/ 4 h 7"/>
                  <a:gd name="T26" fmla="*/ 4 w 6"/>
                  <a:gd name="T27" fmla="*/ 0 h 7"/>
                  <a:gd name="T28" fmla="*/ 6 w 6"/>
                  <a:gd name="T29" fmla="*/ 0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cubicBezTo>
                      <a:pt x="6" y="5"/>
                      <a:pt x="6" y="6"/>
                      <a:pt x="6" y="6"/>
                    </a:cubicBezTo>
                    <a:cubicBezTo>
                      <a:pt x="5" y="6"/>
                      <a:pt x="5" y="6"/>
                      <a:pt x="5" y="6"/>
                    </a:cubicBezTo>
                    <a:cubicBezTo>
                      <a:pt x="5" y="5"/>
                      <a:pt x="5" y="5"/>
                      <a:pt x="5" y="5"/>
                    </a:cubicBezTo>
                    <a:cubicBezTo>
                      <a:pt x="5" y="5"/>
                      <a:pt x="5" y="5"/>
                      <a:pt x="5" y="5"/>
                    </a:cubicBezTo>
                    <a:cubicBezTo>
                      <a:pt x="4" y="6"/>
                      <a:pt x="4" y="7"/>
                      <a:pt x="3" y="7"/>
                    </a:cubicBezTo>
                    <a:cubicBezTo>
                      <a:pt x="2" y="7"/>
                      <a:pt x="0" y="6"/>
                      <a:pt x="0" y="4"/>
                    </a:cubicBezTo>
                    <a:cubicBezTo>
                      <a:pt x="0" y="0"/>
                      <a:pt x="0" y="0"/>
                      <a:pt x="0" y="0"/>
                    </a:cubicBezTo>
                    <a:cubicBezTo>
                      <a:pt x="2" y="0"/>
                      <a:pt x="2" y="0"/>
                      <a:pt x="2" y="0"/>
                    </a:cubicBezTo>
                    <a:cubicBezTo>
                      <a:pt x="2" y="4"/>
                      <a:pt x="2" y="4"/>
                      <a:pt x="2" y="4"/>
                    </a:cubicBezTo>
                    <a:cubicBezTo>
                      <a:pt x="2" y="5"/>
                      <a:pt x="2" y="6"/>
                      <a:pt x="3" y="6"/>
                    </a:cubicBezTo>
                    <a:cubicBezTo>
                      <a:pt x="4" y="6"/>
                      <a:pt x="4" y="5"/>
                      <a:pt x="4" y="5"/>
                    </a:cubicBezTo>
                    <a:cubicBezTo>
                      <a:pt x="4" y="4"/>
                      <a:pt x="4" y="4"/>
                      <a:pt x="4" y="4"/>
                    </a:cubicBezTo>
                    <a:cubicBezTo>
                      <a:pt x="4" y="0"/>
                      <a:pt x="4" y="0"/>
                      <a:pt x="4" y="0"/>
                    </a:cubicBezTo>
                    <a:cubicBezTo>
                      <a:pt x="6" y="0"/>
                      <a:pt x="6" y="0"/>
                      <a:pt x="6" y="0"/>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4" name="Freeform 251"/>
              <p:cNvSpPr>
                <a:spLocks noEditPoints="1"/>
              </p:cNvSpPr>
              <p:nvPr/>
            </p:nvSpPr>
            <p:spPr bwMode="auto">
              <a:xfrm>
                <a:off x="6800" y="2997"/>
                <a:ext cx="13"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5" name="Freeform 252"/>
              <p:cNvSpPr/>
              <p:nvPr/>
            </p:nvSpPr>
            <p:spPr bwMode="auto">
              <a:xfrm>
                <a:off x="6816" y="2995"/>
                <a:ext cx="8"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6" name="Freeform 253"/>
              <p:cNvSpPr/>
              <p:nvPr/>
            </p:nvSpPr>
            <p:spPr bwMode="auto">
              <a:xfrm>
                <a:off x="6827" y="3011"/>
                <a:ext cx="5" cy="8"/>
              </a:xfrm>
              <a:custGeom>
                <a:avLst/>
                <a:gdLst>
                  <a:gd name="T0" fmla="*/ 0 w 2"/>
                  <a:gd name="T1" fmla="*/ 3 h 3"/>
                  <a:gd name="T2" fmla="*/ 1 w 2"/>
                  <a:gd name="T3" fmla="*/ 0 h 3"/>
                  <a:gd name="T4" fmla="*/ 2 w 2"/>
                  <a:gd name="T5" fmla="*/ 0 h 3"/>
                  <a:gd name="T6" fmla="*/ 1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0" y="1"/>
                      <a:pt x="1" y="0"/>
                    </a:cubicBezTo>
                    <a:cubicBezTo>
                      <a:pt x="2" y="0"/>
                      <a:pt x="2" y="0"/>
                      <a:pt x="2" y="0"/>
                    </a:cubicBezTo>
                    <a:cubicBezTo>
                      <a:pt x="1" y="1"/>
                      <a:pt x="1" y="2"/>
                      <a:pt x="1" y="3"/>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7" name="Freeform 254"/>
              <p:cNvSpPr/>
              <p:nvPr/>
            </p:nvSpPr>
            <p:spPr bwMode="auto">
              <a:xfrm>
                <a:off x="6840" y="2997"/>
                <a:ext cx="16" cy="17"/>
              </a:xfrm>
              <a:custGeom>
                <a:avLst/>
                <a:gdLst>
                  <a:gd name="T0" fmla="*/ 1 w 6"/>
                  <a:gd name="T1" fmla="*/ 0 h 6"/>
                  <a:gd name="T2" fmla="*/ 2 w 6"/>
                  <a:gd name="T3" fmla="*/ 4 h 6"/>
                  <a:gd name="T4" fmla="*/ 3 w 6"/>
                  <a:gd name="T5" fmla="*/ 5 h 6"/>
                  <a:gd name="T6" fmla="*/ 3 w 6"/>
                  <a:gd name="T7" fmla="*/ 5 h 6"/>
                  <a:gd name="T8" fmla="*/ 3 w 6"/>
                  <a:gd name="T9" fmla="*/ 4 h 6"/>
                  <a:gd name="T10" fmla="*/ 5 w 6"/>
                  <a:gd name="T11" fmla="*/ 0 h 6"/>
                  <a:gd name="T12" fmla="*/ 6 w 6"/>
                  <a:gd name="T13" fmla="*/ 0 h 6"/>
                  <a:gd name="T14" fmla="*/ 3 w 6"/>
                  <a:gd name="T15" fmla="*/ 6 h 6"/>
                  <a:gd name="T16" fmla="*/ 2 w 6"/>
                  <a:gd name="T17" fmla="*/ 6 h 6"/>
                  <a:gd name="T18" fmla="*/ 0 w 6"/>
                  <a:gd name="T19" fmla="*/ 0 h 6"/>
                  <a:gd name="T20" fmla="*/ 1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1" y="0"/>
                    </a:moveTo>
                    <a:cubicBezTo>
                      <a:pt x="2" y="4"/>
                      <a:pt x="2" y="4"/>
                      <a:pt x="2" y="4"/>
                    </a:cubicBezTo>
                    <a:cubicBezTo>
                      <a:pt x="3" y="4"/>
                      <a:pt x="3" y="5"/>
                      <a:pt x="3" y="5"/>
                    </a:cubicBezTo>
                    <a:cubicBezTo>
                      <a:pt x="3" y="5"/>
                      <a:pt x="3" y="5"/>
                      <a:pt x="3" y="5"/>
                    </a:cubicBezTo>
                    <a:cubicBezTo>
                      <a:pt x="3" y="5"/>
                      <a:pt x="3" y="4"/>
                      <a:pt x="3" y="4"/>
                    </a:cubicBezTo>
                    <a:cubicBezTo>
                      <a:pt x="5" y="0"/>
                      <a:pt x="5" y="0"/>
                      <a:pt x="5" y="0"/>
                    </a:cubicBezTo>
                    <a:cubicBezTo>
                      <a:pt x="6" y="0"/>
                      <a:pt x="6" y="0"/>
                      <a:pt x="6"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8" name="Freeform 255"/>
              <p:cNvSpPr>
                <a:spLocks noEditPoints="1"/>
              </p:cNvSpPr>
              <p:nvPr/>
            </p:nvSpPr>
            <p:spPr bwMode="auto">
              <a:xfrm>
                <a:off x="6856" y="2997"/>
                <a:ext cx="17"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4 w 6"/>
                  <a:gd name="T21" fmla="*/ 3 h 7"/>
                  <a:gd name="T22" fmla="*/ 3 w 6"/>
                  <a:gd name="T23" fmla="*/ 1 h 7"/>
                  <a:gd name="T24" fmla="*/ 1 w 6"/>
                  <a:gd name="T25" fmla="*/ 3 h 7"/>
                  <a:gd name="T26" fmla="*/ 4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4" y="3"/>
                    </a:moveTo>
                    <a:cubicBezTo>
                      <a:pt x="5"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9" name="Rectangle 256"/>
              <p:cNvSpPr>
                <a:spLocks noChangeArrowheads="1"/>
              </p:cNvSpPr>
              <p:nvPr/>
            </p:nvSpPr>
            <p:spPr bwMode="auto">
              <a:xfrm>
                <a:off x="6875" y="2992"/>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0" name="Freeform 257"/>
              <p:cNvSpPr>
                <a:spLocks noEditPoints="1"/>
              </p:cNvSpPr>
              <p:nvPr/>
            </p:nvSpPr>
            <p:spPr bwMode="auto">
              <a:xfrm>
                <a:off x="6889" y="2992"/>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1" name="Rectangle 258"/>
              <p:cNvSpPr>
                <a:spLocks noChangeArrowheads="1"/>
              </p:cNvSpPr>
              <p:nvPr/>
            </p:nvSpPr>
            <p:spPr bwMode="auto">
              <a:xfrm>
                <a:off x="6897" y="2992"/>
                <a:ext cx="5"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2" name="Freeform 259"/>
              <p:cNvSpPr/>
              <p:nvPr/>
            </p:nvSpPr>
            <p:spPr bwMode="auto">
              <a:xfrm>
                <a:off x="5908" y="3030"/>
                <a:ext cx="10" cy="25"/>
              </a:xfrm>
              <a:custGeom>
                <a:avLst/>
                <a:gdLst>
                  <a:gd name="T0" fmla="*/ 1 w 4"/>
                  <a:gd name="T1" fmla="*/ 9 h 9"/>
                  <a:gd name="T2" fmla="*/ 1 w 4"/>
                  <a:gd name="T3" fmla="*/ 4 h 9"/>
                  <a:gd name="T4" fmla="*/ 0 w 4"/>
                  <a:gd name="T5" fmla="*/ 4 h 9"/>
                  <a:gd name="T6" fmla="*/ 0 w 4"/>
                  <a:gd name="T7" fmla="*/ 3 h 9"/>
                  <a:gd name="T8" fmla="*/ 1 w 4"/>
                  <a:gd name="T9" fmla="*/ 3 h 9"/>
                  <a:gd name="T10" fmla="*/ 1 w 4"/>
                  <a:gd name="T11" fmla="*/ 3 h 9"/>
                  <a:gd name="T12" fmla="*/ 2 w 4"/>
                  <a:gd name="T13" fmla="*/ 1 h 9"/>
                  <a:gd name="T14" fmla="*/ 3 w 4"/>
                  <a:gd name="T15" fmla="*/ 0 h 9"/>
                  <a:gd name="T16" fmla="*/ 4 w 4"/>
                  <a:gd name="T17" fmla="*/ 1 h 9"/>
                  <a:gd name="T18" fmla="*/ 4 w 4"/>
                  <a:gd name="T19" fmla="*/ 1 h 9"/>
                  <a:gd name="T20" fmla="*/ 3 w 4"/>
                  <a:gd name="T21" fmla="*/ 1 h 9"/>
                  <a:gd name="T22" fmla="*/ 2 w 4"/>
                  <a:gd name="T23" fmla="*/ 3 h 9"/>
                  <a:gd name="T24" fmla="*/ 2 w 4"/>
                  <a:gd name="T25" fmla="*/ 3 h 9"/>
                  <a:gd name="T26" fmla="*/ 4 w 4"/>
                  <a:gd name="T27" fmla="*/ 3 h 9"/>
                  <a:gd name="T28" fmla="*/ 4 w 4"/>
                  <a:gd name="T29" fmla="*/ 4 h 9"/>
                  <a:gd name="T30" fmla="*/ 2 w 4"/>
                  <a:gd name="T31" fmla="*/ 4 h 9"/>
                  <a:gd name="T32" fmla="*/ 2 w 4"/>
                  <a:gd name="T33" fmla="*/ 9 h 9"/>
                  <a:gd name="T34" fmla="*/ 1 w 4"/>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1" y="9"/>
                    </a:moveTo>
                    <a:cubicBezTo>
                      <a:pt x="1" y="4"/>
                      <a:pt x="1" y="4"/>
                      <a:pt x="1" y="4"/>
                    </a:cubicBezTo>
                    <a:cubicBezTo>
                      <a:pt x="0" y="4"/>
                      <a:pt x="0" y="4"/>
                      <a:pt x="0" y="4"/>
                    </a:cubicBezTo>
                    <a:cubicBezTo>
                      <a:pt x="0" y="3"/>
                      <a:pt x="0" y="3"/>
                      <a:pt x="0" y="3"/>
                    </a:cubicBezTo>
                    <a:cubicBezTo>
                      <a:pt x="1" y="3"/>
                      <a:pt x="1" y="3"/>
                      <a:pt x="1" y="3"/>
                    </a:cubicBezTo>
                    <a:cubicBezTo>
                      <a:pt x="1" y="3"/>
                      <a:pt x="1" y="3"/>
                      <a:pt x="1" y="3"/>
                    </a:cubicBezTo>
                    <a:cubicBezTo>
                      <a:pt x="1" y="2"/>
                      <a:pt x="1" y="1"/>
                      <a:pt x="2" y="1"/>
                    </a:cubicBezTo>
                    <a:cubicBezTo>
                      <a:pt x="2" y="1"/>
                      <a:pt x="3" y="0"/>
                      <a:pt x="3" y="0"/>
                    </a:cubicBezTo>
                    <a:cubicBezTo>
                      <a:pt x="4" y="0"/>
                      <a:pt x="4" y="0"/>
                      <a:pt x="4" y="1"/>
                    </a:cubicBezTo>
                    <a:cubicBezTo>
                      <a:pt x="4" y="1"/>
                      <a:pt x="4" y="1"/>
                      <a:pt x="4" y="1"/>
                    </a:cubicBezTo>
                    <a:cubicBezTo>
                      <a:pt x="4" y="1"/>
                      <a:pt x="4" y="1"/>
                      <a:pt x="3" y="1"/>
                    </a:cubicBezTo>
                    <a:cubicBezTo>
                      <a:pt x="2" y="1"/>
                      <a:pt x="2" y="2"/>
                      <a:pt x="2" y="3"/>
                    </a:cubicBezTo>
                    <a:cubicBezTo>
                      <a:pt x="2" y="3"/>
                      <a:pt x="2" y="3"/>
                      <a:pt x="2" y="3"/>
                    </a:cubicBezTo>
                    <a:cubicBezTo>
                      <a:pt x="4" y="3"/>
                      <a:pt x="4" y="3"/>
                      <a:pt x="4" y="3"/>
                    </a:cubicBezTo>
                    <a:cubicBezTo>
                      <a:pt x="4" y="4"/>
                      <a:pt x="4" y="4"/>
                      <a:pt x="4" y="4"/>
                    </a:cubicBezTo>
                    <a:cubicBezTo>
                      <a:pt x="2" y="4"/>
                      <a:pt x="2" y="4"/>
                      <a:pt x="2" y="4"/>
                    </a:cubicBezTo>
                    <a:cubicBezTo>
                      <a:pt x="2" y="9"/>
                      <a:pt x="2" y="9"/>
                      <a:pt x="2" y="9"/>
                    </a:cubicBezTo>
                    <a:lnTo>
                      <a:pt x="1"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3" name="Freeform 260"/>
              <p:cNvSpPr>
                <a:spLocks noEditPoints="1"/>
              </p:cNvSpPr>
              <p:nvPr/>
            </p:nvSpPr>
            <p:spPr bwMode="auto">
              <a:xfrm>
                <a:off x="5918" y="3038"/>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4" name="Freeform 261"/>
              <p:cNvSpPr/>
              <p:nvPr/>
            </p:nvSpPr>
            <p:spPr bwMode="auto">
              <a:xfrm>
                <a:off x="5934" y="3038"/>
                <a:ext cx="14" cy="19"/>
              </a:xfrm>
              <a:custGeom>
                <a:avLst/>
                <a:gdLst>
                  <a:gd name="T0" fmla="*/ 5 w 5"/>
                  <a:gd name="T1" fmla="*/ 6 h 7"/>
                  <a:gd name="T2" fmla="*/ 3 w 5"/>
                  <a:gd name="T3" fmla="*/ 7 h 7"/>
                  <a:gd name="T4" fmla="*/ 0 w 5"/>
                  <a:gd name="T5" fmla="*/ 3 h 7"/>
                  <a:gd name="T6" fmla="*/ 3 w 5"/>
                  <a:gd name="T7" fmla="*/ 0 h 7"/>
                  <a:gd name="T8" fmla="*/ 5 w 5"/>
                  <a:gd name="T9" fmla="*/ 1 h 7"/>
                  <a:gd name="T10" fmla="*/ 5 w 5"/>
                  <a:gd name="T11" fmla="*/ 1 h 7"/>
                  <a:gd name="T12" fmla="*/ 3 w 5"/>
                  <a:gd name="T13" fmla="*/ 1 h 7"/>
                  <a:gd name="T14" fmla="*/ 1 w 5"/>
                  <a:gd name="T15" fmla="*/ 3 h 7"/>
                  <a:gd name="T16" fmla="*/ 3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1" y="7"/>
                      <a:pt x="0" y="5"/>
                      <a:pt x="0" y="3"/>
                    </a:cubicBezTo>
                    <a:cubicBezTo>
                      <a:pt x="0" y="2"/>
                      <a:pt x="1" y="0"/>
                      <a:pt x="3" y="0"/>
                    </a:cubicBezTo>
                    <a:cubicBezTo>
                      <a:pt x="4" y="0"/>
                      <a:pt x="5" y="0"/>
                      <a:pt x="5" y="1"/>
                    </a:cubicBezTo>
                    <a:cubicBezTo>
                      <a:pt x="5" y="1"/>
                      <a:pt x="5" y="1"/>
                      <a:pt x="5" y="1"/>
                    </a:cubicBezTo>
                    <a:cubicBezTo>
                      <a:pt x="4" y="1"/>
                      <a:pt x="4" y="1"/>
                      <a:pt x="3" y="1"/>
                    </a:cubicBezTo>
                    <a:cubicBezTo>
                      <a:pt x="2" y="1"/>
                      <a:pt x="1" y="2"/>
                      <a:pt x="1" y="3"/>
                    </a:cubicBezTo>
                    <a:cubicBezTo>
                      <a:pt x="1" y="5"/>
                      <a:pt x="2" y="6"/>
                      <a:pt x="3" y="6"/>
                    </a:cubicBezTo>
                    <a:cubicBezTo>
                      <a:pt x="4" y="6"/>
                      <a:pt x="4"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5" name="Freeform 262"/>
              <p:cNvSpPr>
                <a:spLocks noEditPoints="1"/>
              </p:cNvSpPr>
              <p:nvPr/>
            </p:nvSpPr>
            <p:spPr bwMode="auto">
              <a:xfrm>
                <a:off x="5951" y="3033"/>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6" name="Rectangle 263"/>
              <p:cNvSpPr>
                <a:spLocks noChangeArrowheads="1"/>
              </p:cNvSpPr>
              <p:nvPr/>
            </p:nvSpPr>
            <p:spPr bwMode="auto">
              <a:xfrm>
                <a:off x="5959" y="3033"/>
                <a:ext cx="2"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7" name="Freeform 264"/>
              <p:cNvSpPr>
                <a:spLocks noEditPoints="1"/>
              </p:cNvSpPr>
              <p:nvPr/>
            </p:nvSpPr>
            <p:spPr bwMode="auto">
              <a:xfrm>
                <a:off x="5967" y="3033"/>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8" name="Freeform 265"/>
              <p:cNvSpPr/>
              <p:nvPr/>
            </p:nvSpPr>
            <p:spPr bwMode="auto">
              <a:xfrm>
                <a:off x="5975" y="3038"/>
                <a:ext cx="11" cy="19"/>
              </a:xfrm>
              <a:custGeom>
                <a:avLst/>
                <a:gdLst>
                  <a:gd name="T0" fmla="*/ 0 w 4"/>
                  <a:gd name="T1" fmla="*/ 5 h 7"/>
                  <a:gd name="T2" fmla="*/ 1 w 4"/>
                  <a:gd name="T3" fmla="*/ 6 h 7"/>
                  <a:gd name="T4" fmla="*/ 2 w 4"/>
                  <a:gd name="T5" fmla="*/ 5 h 7"/>
                  <a:gd name="T6" fmla="*/ 1 w 4"/>
                  <a:gd name="T7" fmla="*/ 4 h 7"/>
                  <a:gd name="T8" fmla="*/ 0 w 4"/>
                  <a:gd name="T9" fmla="*/ 2 h 7"/>
                  <a:gd name="T10" fmla="*/ 2 w 4"/>
                  <a:gd name="T11" fmla="*/ 0 h 7"/>
                  <a:gd name="T12" fmla="*/ 3 w 4"/>
                  <a:gd name="T13" fmla="*/ 1 h 7"/>
                  <a:gd name="T14" fmla="*/ 3 w 4"/>
                  <a:gd name="T15" fmla="*/ 1 h 7"/>
                  <a:gd name="T16" fmla="*/ 2 w 4"/>
                  <a:gd name="T17" fmla="*/ 1 h 7"/>
                  <a:gd name="T18" fmla="*/ 1 w 4"/>
                  <a:gd name="T19" fmla="*/ 2 h 7"/>
                  <a:gd name="T20" fmla="*/ 2 w 4"/>
                  <a:gd name="T21" fmla="*/ 3 h 7"/>
                  <a:gd name="T22" fmla="*/ 4 w 4"/>
                  <a:gd name="T23" fmla="*/ 5 h 7"/>
                  <a:gd name="T24" fmla="*/ 1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1" y="6"/>
                    </a:cubicBezTo>
                    <a:cubicBezTo>
                      <a:pt x="2" y="6"/>
                      <a:pt x="2" y="5"/>
                      <a:pt x="2" y="5"/>
                    </a:cubicBezTo>
                    <a:cubicBezTo>
                      <a:pt x="2" y="4"/>
                      <a:pt x="2" y="4"/>
                      <a:pt x="1" y="4"/>
                    </a:cubicBezTo>
                    <a:cubicBezTo>
                      <a:pt x="0" y="3"/>
                      <a:pt x="0" y="3"/>
                      <a:pt x="0" y="2"/>
                    </a:cubicBezTo>
                    <a:cubicBezTo>
                      <a:pt x="0" y="1"/>
                      <a:pt x="1" y="0"/>
                      <a:pt x="2" y="0"/>
                    </a:cubicBezTo>
                    <a:cubicBezTo>
                      <a:pt x="2" y="0"/>
                      <a:pt x="3" y="0"/>
                      <a:pt x="3" y="1"/>
                    </a:cubicBezTo>
                    <a:cubicBezTo>
                      <a:pt x="3" y="1"/>
                      <a:pt x="3" y="1"/>
                      <a:pt x="3" y="1"/>
                    </a:cubicBezTo>
                    <a:cubicBezTo>
                      <a:pt x="3" y="1"/>
                      <a:pt x="2" y="1"/>
                      <a:pt x="2" y="1"/>
                    </a:cubicBezTo>
                    <a:cubicBezTo>
                      <a:pt x="1" y="1"/>
                      <a:pt x="1" y="1"/>
                      <a:pt x="1" y="2"/>
                    </a:cubicBezTo>
                    <a:cubicBezTo>
                      <a:pt x="1" y="2"/>
                      <a:pt x="1" y="3"/>
                      <a:pt x="2" y="3"/>
                    </a:cubicBezTo>
                    <a:cubicBezTo>
                      <a:pt x="3" y="3"/>
                      <a:pt x="4" y="4"/>
                      <a:pt x="4" y="5"/>
                    </a:cubicBezTo>
                    <a:cubicBezTo>
                      <a:pt x="4" y="6"/>
                      <a:pt x="3" y="7"/>
                      <a:pt x="1"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9" name="Freeform 266"/>
              <p:cNvSpPr>
                <a:spLocks noEditPoints="1"/>
              </p:cNvSpPr>
              <p:nvPr/>
            </p:nvSpPr>
            <p:spPr bwMode="auto">
              <a:xfrm>
                <a:off x="5988" y="3033"/>
                <a:ext cx="3" cy="22"/>
              </a:xfrm>
              <a:custGeom>
                <a:avLst/>
                <a:gdLst>
                  <a:gd name="T0" fmla="*/ 1 w 1"/>
                  <a:gd name="T1" fmla="*/ 1 h 8"/>
                  <a:gd name="T2" fmla="*/ 0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0" name="Freeform 267"/>
              <p:cNvSpPr/>
              <p:nvPr/>
            </p:nvSpPr>
            <p:spPr bwMode="auto">
              <a:xfrm>
                <a:off x="5994" y="3038"/>
                <a:ext cx="10" cy="19"/>
              </a:xfrm>
              <a:custGeom>
                <a:avLst/>
                <a:gdLst>
                  <a:gd name="T0" fmla="*/ 1 w 4"/>
                  <a:gd name="T1" fmla="*/ 5 h 7"/>
                  <a:gd name="T2" fmla="*/ 2 w 4"/>
                  <a:gd name="T3" fmla="*/ 6 h 7"/>
                  <a:gd name="T4" fmla="*/ 3 w 4"/>
                  <a:gd name="T5" fmla="*/ 5 h 7"/>
                  <a:gd name="T6" fmla="*/ 2 w 4"/>
                  <a:gd name="T7" fmla="*/ 4 h 7"/>
                  <a:gd name="T8" fmla="*/ 1 w 4"/>
                  <a:gd name="T9" fmla="*/ 2 h 7"/>
                  <a:gd name="T10" fmla="*/ 3 w 4"/>
                  <a:gd name="T11" fmla="*/ 0 h 7"/>
                  <a:gd name="T12" fmla="*/ 4 w 4"/>
                  <a:gd name="T13" fmla="*/ 1 h 7"/>
                  <a:gd name="T14" fmla="*/ 4 w 4"/>
                  <a:gd name="T15" fmla="*/ 1 h 7"/>
                  <a:gd name="T16" fmla="*/ 3 w 4"/>
                  <a:gd name="T17" fmla="*/ 1 h 7"/>
                  <a:gd name="T18" fmla="*/ 2 w 4"/>
                  <a:gd name="T19" fmla="*/ 2 h 7"/>
                  <a:gd name="T20" fmla="*/ 3 w 4"/>
                  <a:gd name="T21" fmla="*/ 3 h 7"/>
                  <a:gd name="T22" fmla="*/ 4 w 4"/>
                  <a:gd name="T23" fmla="*/ 5 h 7"/>
                  <a:gd name="T24" fmla="*/ 2 w 4"/>
                  <a:gd name="T25" fmla="*/ 7 h 7"/>
                  <a:gd name="T26" fmla="*/ 0 w 4"/>
                  <a:gd name="T27" fmla="*/ 6 h 7"/>
                  <a:gd name="T28" fmla="*/ 1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7"/>
                      <a:pt x="2" y="7"/>
                    </a:cubicBezTo>
                    <a:cubicBezTo>
                      <a:pt x="1" y="7"/>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1" name="Freeform 268"/>
              <p:cNvSpPr>
                <a:spLocks noEditPoints="1"/>
              </p:cNvSpPr>
              <p:nvPr/>
            </p:nvSpPr>
            <p:spPr bwMode="auto">
              <a:xfrm>
                <a:off x="6015" y="3038"/>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2" name="Freeform 269"/>
              <p:cNvSpPr/>
              <p:nvPr/>
            </p:nvSpPr>
            <p:spPr bwMode="auto">
              <a:xfrm>
                <a:off x="6031" y="3036"/>
                <a:ext cx="8" cy="21"/>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3" name="Freeform 270"/>
              <p:cNvSpPr/>
              <p:nvPr/>
            </p:nvSpPr>
            <p:spPr bwMode="auto">
              <a:xfrm>
                <a:off x="6050" y="3038"/>
                <a:ext cx="13" cy="17"/>
              </a:xfrm>
              <a:custGeom>
                <a:avLst/>
                <a:gdLst>
                  <a:gd name="T0" fmla="*/ 1 w 5"/>
                  <a:gd name="T1" fmla="*/ 0 h 6"/>
                  <a:gd name="T2" fmla="*/ 2 w 5"/>
                  <a:gd name="T3" fmla="*/ 4 h 6"/>
                  <a:gd name="T4" fmla="*/ 2 w 5"/>
                  <a:gd name="T5" fmla="*/ 5 h 6"/>
                  <a:gd name="T6" fmla="*/ 2 w 5"/>
                  <a:gd name="T7" fmla="*/ 5 h 6"/>
                  <a:gd name="T8" fmla="*/ 3 w 5"/>
                  <a:gd name="T9" fmla="*/ 4 h 6"/>
                  <a:gd name="T10" fmla="*/ 4 w 5"/>
                  <a:gd name="T11" fmla="*/ 0 h 6"/>
                  <a:gd name="T12" fmla="*/ 5 w 5"/>
                  <a:gd name="T13" fmla="*/ 0 h 6"/>
                  <a:gd name="T14" fmla="*/ 3 w 5"/>
                  <a:gd name="T15" fmla="*/ 6 h 6"/>
                  <a:gd name="T16" fmla="*/ 2 w 5"/>
                  <a:gd name="T17" fmla="*/ 6 h 6"/>
                  <a:gd name="T18" fmla="*/ 0 w 5"/>
                  <a:gd name="T19" fmla="*/ 0 h 6"/>
                  <a:gd name="T20" fmla="*/ 1 w 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0"/>
                    </a:moveTo>
                    <a:cubicBezTo>
                      <a:pt x="2" y="4"/>
                      <a:pt x="2" y="4"/>
                      <a:pt x="2" y="4"/>
                    </a:cubicBezTo>
                    <a:cubicBezTo>
                      <a:pt x="2" y="4"/>
                      <a:pt x="2" y="5"/>
                      <a:pt x="2" y="5"/>
                    </a:cubicBezTo>
                    <a:cubicBezTo>
                      <a:pt x="2" y="5"/>
                      <a:pt x="2" y="5"/>
                      <a:pt x="2" y="5"/>
                    </a:cubicBezTo>
                    <a:cubicBezTo>
                      <a:pt x="3" y="5"/>
                      <a:pt x="3" y="4"/>
                      <a:pt x="3" y="4"/>
                    </a:cubicBezTo>
                    <a:cubicBezTo>
                      <a:pt x="4" y="0"/>
                      <a:pt x="4" y="0"/>
                      <a:pt x="4" y="0"/>
                    </a:cubicBezTo>
                    <a:cubicBezTo>
                      <a:pt x="5" y="0"/>
                      <a:pt x="5" y="0"/>
                      <a:pt x="5"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4" name="Freeform 271"/>
              <p:cNvSpPr>
                <a:spLocks noEditPoints="1"/>
              </p:cNvSpPr>
              <p:nvPr/>
            </p:nvSpPr>
            <p:spPr bwMode="auto">
              <a:xfrm>
                <a:off x="6066" y="3038"/>
                <a:ext cx="14" cy="19"/>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2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4"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2"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5" name="Freeform 272"/>
              <p:cNvSpPr/>
              <p:nvPr/>
            </p:nvSpPr>
            <p:spPr bwMode="auto">
              <a:xfrm>
                <a:off x="6082" y="3038"/>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6" name="Freeform 273"/>
              <p:cNvSpPr>
                <a:spLocks noEditPoints="1"/>
              </p:cNvSpPr>
              <p:nvPr/>
            </p:nvSpPr>
            <p:spPr bwMode="auto">
              <a:xfrm>
                <a:off x="6093" y="3038"/>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7" name="Freeform 274"/>
              <p:cNvSpPr>
                <a:spLocks noEditPoints="1"/>
              </p:cNvSpPr>
              <p:nvPr/>
            </p:nvSpPr>
            <p:spPr bwMode="auto">
              <a:xfrm>
                <a:off x="6117" y="3038"/>
                <a:ext cx="16" cy="19"/>
              </a:xfrm>
              <a:custGeom>
                <a:avLst/>
                <a:gdLst>
                  <a:gd name="T0" fmla="*/ 2 w 6"/>
                  <a:gd name="T1" fmla="*/ 4 h 7"/>
                  <a:gd name="T2" fmla="*/ 4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2 w 6"/>
                  <a:gd name="T19" fmla="*/ 4 h 7"/>
                  <a:gd name="T20" fmla="*/ 5 w 6"/>
                  <a:gd name="T21" fmla="*/ 3 h 7"/>
                  <a:gd name="T22" fmla="*/ 3 w 6"/>
                  <a:gd name="T23" fmla="*/ 1 h 7"/>
                  <a:gd name="T24" fmla="*/ 2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2" y="4"/>
                    </a:moveTo>
                    <a:cubicBezTo>
                      <a:pt x="2" y="5"/>
                      <a:pt x="3" y="6"/>
                      <a:pt x="4" y="6"/>
                    </a:cubicBezTo>
                    <a:cubicBezTo>
                      <a:pt x="4" y="6"/>
                      <a:pt x="5" y="6"/>
                      <a:pt x="5" y="5"/>
                    </a:cubicBezTo>
                    <a:cubicBezTo>
                      <a:pt x="5" y="6"/>
                      <a:pt x="5" y="6"/>
                      <a:pt x="5" y="6"/>
                    </a:cubicBezTo>
                    <a:cubicBezTo>
                      <a:pt x="5" y="6"/>
                      <a:pt x="4" y="7"/>
                      <a:pt x="3" y="7"/>
                    </a:cubicBezTo>
                    <a:cubicBezTo>
                      <a:pt x="2" y="7"/>
                      <a:pt x="0" y="5"/>
                      <a:pt x="0" y="3"/>
                    </a:cubicBezTo>
                    <a:cubicBezTo>
                      <a:pt x="0" y="2"/>
                      <a:pt x="2" y="0"/>
                      <a:pt x="3" y="0"/>
                    </a:cubicBezTo>
                    <a:cubicBezTo>
                      <a:pt x="5" y="0"/>
                      <a:pt x="6" y="2"/>
                      <a:pt x="6" y="3"/>
                    </a:cubicBezTo>
                    <a:cubicBezTo>
                      <a:pt x="6" y="3"/>
                      <a:pt x="6" y="3"/>
                      <a:pt x="6" y="4"/>
                    </a:cubicBezTo>
                    <a:lnTo>
                      <a:pt x="2"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8" name="Freeform 275"/>
              <p:cNvSpPr/>
              <p:nvPr/>
            </p:nvSpPr>
            <p:spPr bwMode="auto">
              <a:xfrm>
                <a:off x="6136" y="3038"/>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3" y="0"/>
                    </a:cubicBezTo>
                    <a:cubicBezTo>
                      <a:pt x="3" y="0"/>
                      <a:pt x="3" y="0"/>
                      <a:pt x="3" y="0"/>
                    </a:cubicBezTo>
                    <a:cubicBezTo>
                      <a:pt x="3" y="1"/>
                      <a:pt x="3" y="1"/>
                      <a:pt x="3" y="1"/>
                    </a:cubicBezTo>
                    <a:cubicBezTo>
                      <a:pt x="3" y="1"/>
                      <a:pt x="3" y="1"/>
                      <a:pt x="3"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9" name="Freeform 276"/>
              <p:cNvSpPr>
                <a:spLocks noEditPoints="1"/>
              </p:cNvSpPr>
              <p:nvPr/>
            </p:nvSpPr>
            <p:spPr bwMode="auto">
              <a:xfrm>
                <a:off x="6147" y="3038"/>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5" y="5"/>
                      <a:pt x="5" y="3"/>
                    </a:cubicBezTo>
                    <a:cubicBezTo>
                      <a:pt x="5"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0" name="Freeform 277"/>
              <p:cNvSpPr/>
              <p:nvPr/>
            </p:nvSpPr>
            <p:spPr bwMode="auto">
              <a:xfrm>
                <a:off x="6166" y="3038"/>
                <a:ext cx="10" cy="19"/>
              </a:xfrm>
              <a:custGeom>
                <a:avLst/>
                <a:gdLst>
                  <a:gd name="T0" fmla="*/ 0 w 4"/>
                  <a:gd name="T1" fmla="*/ 5 h 7"/>
                  <a:gd name="T2" fmla="*/ 1 w 4"/>
                  <a:gd name="T3" fmla="*/ 6 h 7"/>
                  <a:gd name="T4" fmla="*/ 2 w 4"/>
                  <a:gd name="T5" fmla="*/ 5 h 7"/>
                  <a:gd name="T6" fmla="*/ 1 w 4"/>
                  <a:gd name="T7" fmla="*/ 4 h 7"/>
                  <a:gd name="T8" fmla="*/ 0 w 4"/>
                  <a:gd name="T9" fmla="*/ 2 h 7"/>
                  <a:gd name="T10" fmla="*/ 2 w 4"/>
                  <a:gd name="T11" fmla="*/ 0 h 7"/>
                  <a:gd name="T12" fmla="*/ 3 w 4"/>
                  <a:gd name="T13" fmla="*/ 1 h 7"/>
                  <a:gd name="T14" fmla="*/ 3 w 4"/>
                  <a:gd name="T15" fmla="*/ 1 h 7"/>
                  <a:gd name="T16" fmla="*/ 2 w 4"/>
                  <a:gd name="T17" fmla="*/ 1 h 7"/>
                  <a:gd name="T18" fmla="*/ 1 w 4"/>
                  <a:gd name="T19" fmla="*/ 2 h 7"/>
                  <a:gd name="T20" fmla="*/ 2 w 4"/>
                  <a:gd name="T21" fmla="*/ 3 h 7"/>
                  <a:gd name="T22" fmla="*/ 4 w 4"/>
                  <a:gd name="T23" fmla="*/ 5 h 7"/>
                  <a:gd name="T24" fmla="*/ 1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1" y="6"/>
                    </a:cubicBezTo>
                    <a:cubicBezTo>
                      <a:pt x="2" y="6"/>
                      <a:pt x="2" y="5"/>
                      <a:pt x="2" y="5"/>
                    </a:cubicBezTo>
                    <a:cubicBezTo>
                      <a:pt x="2" y="4"/>
                      <a:pt x="2" y="4"/>
                      <a:pt x="1" y="4"/>
                    </a:cubicBezTo>
                    <a:cubicBezTo>
                      <a:pt x="0" y="3"/>
                      <a:pt x="0" y="3"/>
                      <a:pt x="0" y="2"/>
                    </a:cubicBezTo>
                    <a:cubicBezTo>
                      <a:pt x="0" y="1"/>
                      <a:pt x="1" y="0"/>
                      <a:pt x="2" y="0"/>
                    </a:cubicBezTo>
                    <a:cubicBezTo>
                      <a:pt x="2" y="0"/>
                      <a:pt x="3" y="0"/>
                      <a:pt x="3" y="1"/>
                    </a:cubicBezTo>
                    <a:cubicBezTo>
                      <a:pt x="3" y="1"/>
                      <a:pt x="3" y="1"/>
                      <a:pt x="3" y="1"/>
                    </a:cubicBezTo>
                    <a:cubicBezTo>
                      <a:pt x="3" y="1"/>
                      <a:pt x="2" y="1"/>
                      <a:pt x="2" y="1"/>
                    </a:cubicBezTo>
                    <a:cubicBezTo>
                      <a:pt x="1" y="1"/>
                      <a:pt x="1" y="1"/>
                      <a:pt x="1" y="2"/>
                    </a:cubicBezTo>
                    <a:cubicBezTo>
                      <a:pt x="1" y="2"/>
                      <a:pt x="1" y="3"/>
                      <a:pt x="2" y="3"/>
                    </a:cubicBezTo>
                    <a:cubicBezTo>
                      <a:pt x="3" y="3"/>
                      <a:pt x="4" y="4"/>
                      <a:pt x="4" y="5"/>
                    </a:cubicBezTo>
                    <a:cubicBezTo>
                      <a:pt x="4" y="6"/>
                      <a:pt x="3" y="7"/>
                      <a:pt x="1"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1" name="Freeform 278"/>
              <p:cNvSpPr>
                <a:spLocks noEditPoints="1"/>
              </p:cNvSpPr>
              <p:nvPr/>
            </p:nvSpPr>
            <p:spPr bwMode="auto">
              <a:xfrm>
                <a:off x="6184" y="3038"/>
                <a:ext cx="17"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5 w 6"/>
                  <a:gd name="T17" fmla="*/ 4 h 7"/>
                  <a:gd name="T18" fmla="*/ 1 w 6"/>
                  <a:gd name="T19" fmla="*/ 4 h 7"/>
                  <a:gd name="T20" fmla="*/ 4 w 6"/>
                  <a:gd name="T21" fmla="*/ 3 h 7"/>
                  <a:gd name="T22" fmla="*/ 3 w 6"/>
                  <a:gd name="T23" fmla="*/ 1 h 7"/>
                  <a:gd name="T24" fmla="*/ 1 w 6"/>
                  <a:gd name="T25" fmla="*/ 3 h 7"/>
                  <a:gd name="T26" fmla="*/ 4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2" name="Freeform 279"/>
              <p:cNvSpPr/>
              <p:nvPr/>
            </p:nvSpPr>
            <p:spPr bwMode="auto">
              <a:xfrm>
                <a:off x="6201" y="3036"/>
                <a:ext cx="10" cy="21"/>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3" name="Freeform 280"/>
              <p:cNvSpPr>
                <a:spLocks noEditPoints="1"/>
              </p:cNvSpPr>
              <p:nvPr/>
            </p:nvSpPr>
            <p:spPr bwMode="auto">
              <a:xfrm>
                <a:off x="6219" y="3038"/>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4" name="Freeform 281"/>
              <p:cNvSpPr/>
              <p:nvPr/>
            </p:nvSpPr>
            <p:spPr bwMode="auto">
              <a:xfrm>
                <a:off x="6236" y="3038"/>
                <a:ext cx="13" cy="19"/>
              </a:xfrm>
              <a:custGeom>
                <a:avLst/>
                <a:gdLst>
                  <a:gd name="T0" fmla="*/ 5 w 5"/>
                  <a:gd name="T1" fmla="*/ 6 h 7"/>
                  <a:gd name="T2" fmla="*/ 3 w 5"/>
                  <a:gd name="T3" fmla="*/ 7 h 7"/>
                  <a:gd name="T4" fmla="*/ 0 w 5"/>
                  <a:gd name="T5" fmla="*/ 3 h 7"/>
                  <a:gd name="T6" fmla="*/ 4 w 5"/>
                  <a:gd name="T7" fmla="*/ 0 h 7"/>
                  <a:gd name="T8" fmla="*/ 5 w 5"/>
                  <a:gd name="T9" fmla="*/ 1 h 7"/>
                  <a:gd name="T10" fmla="*/ 5 w 5"/>
                  <a:gd name="T11" fmla="*/ 1 h 7"/>
                  <a:gd name="T12" fmla="*/ 4 w 5"/>
                  <a:gd name="T13" fmla="*/ 1 h 7"/>
                  <a:gd name="T14" fmla="*/ 1 w 5"/>
                  <a:gd name="T15" fmla="*/ 3 h 7"/>
                  <a:gd name="T16" fmla="*/ 3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1" y="7"/>
                      <a:pt x="0" y="5"/>
                      <a:pt x="0" y="3"/>
                    </a:cubicBezTo>
                    <a:cubicBezTo>
                      <a:pt x="0" y="2"/>
                      <a:pt x="2" y="0"/>
                      <a:pt x="4" y="0"/>
                    </a:cubicBezTo>
                    <a:cubicBezTo>
                      <a:pt x="4" y="0"/>
                      <a:pt x="5" y="0"/>
                      <a:pt x="5" y="1"/>
                    </a:cubicBezTo>
                    <a:cubicBezTo>
                      <a:pt x="5" y="1"/>
                      <a:pt x="5" y="1"/>
                      <a:pt x="5" y="1"/>
                    </a:cubicBezTo>
                    <a:cubicBezTo>
                      <a:pt x="5" y="1"/>
                      <a:pt x="4" y="1"/>
                      <a:pt x="4" y="1"/>
                    </a:cubicBezTo>
                    <a:cubicBezTo>
                      <a:pt x="2" y="1"/>
                      <a:pt x="1" y="2"/>
                      <a:pt x="1" y="3"/>
                    </a:cubicBezTo>
                    <a:cubicBezTo>
                      <a:pt x="1" y="5"/>
                      <a:pt x="2" y="6"/>
                      <a:pt x="3"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5" name="Freeform 282"/>
              <p:cNvSpPr/>
              <p:nvPr/>
            </p:nvSpPr>
            <p:spPr bwMode="auto">
              <a:xfrm>
                <a:off x="6252" y="3038"/>
                <a:ext cx="13" cy="19"/>
              </a:xfrm>
              <a:custGeom>
                <a:avLst/>
                <a:gdLst>
                  <a:gd name="T0" fmla="*/ 5 w 5"/>
                  <a:gd name="T1" fmla="*/ 6 h 7"/>
                  <a:gd name="T2" fmla="*/ 3 w 5"/>
                  <a:gd name="T3" fmla="*/ 7 h 7"/>
                  <a:gd name="T4" fmla="*/ 0 w 5"/>
                  <a:gd name="T5" fmla="*/ 3 h 7"/>
                  <a:gd name="T6" fmla="*/ 3 w 5"/>
                  <a:gd name="T7" fmla="*/ 0 h 7"/>
                  <a:gd name="T8" fmla="*/ 5 w 5"/>
                  <a:gd name="T9" fmla="*/ 1 h 7"/>
                  <a:gd name="T10" fmla="*/ 4 w 5"/>
                  <a:gd name="T11" fmla="*/ 1 h 7"/>
                  <a:gd name="T12" fmla="*/ 3 w 5"/>
                  <a:gd name="T13" fmla="*/ 1 h 7"/>
                  <a:gd name="T14" fmla="*/ 1 w 5"/>
                  <a:gd name="T15" fmla="*/ 3 h 7"/>
                  <a:gd name="T16" fmla="*/ 3 w 5"/>
                  <a:gd name="T17" fmla="*/ 6 h 7"/>
                  <a:gd name="T18" fmla="*/ 4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4" y="6"/>
                      <a:pt x="4" y="7"/>
                      <a:pt x="3" y="7"/>
                    </a:cubicBezTo>
                    <a:cubicBezTo>
                      <a:pt x="1" y="7"/>
                      <a:pt x="0" y="5"/>
                      <a:pt x="0" y="3"/>
                    </a:cubicBezTo>
                    <a:cubicBezTo>
                      <a:pt x="0" y="2"/>
                      <a:pt x="1" y="0"/>
                      <a:pt x="3" y="0"/>
                    </a:cubicBezTo>
                    <a:cubicBezTo>
                      <a:pt x="4" y="0"/>
                      <a:pt x="4" y="0"/>
                      <a:pt x="5" y="1"/>
                    </a:cubicBezTo>
                    <a:cubicBezTo>
                      <a:pt x="4" y="1"/>
                      <a:pt x="4" y="1"/>
                      <a:pt x="4" y="1"/>
                    </a:cubicBezTo>
                    <a:cubicBezTo>
                      <a:pt x="4" y="1"/>
                      <a:pt x="4" y="1"/>
                      <a:pt x="3" y="1"/>
                    </a:cubicBezTo>
                    <a:cubicBezTo>
                      <a:pt x="2" y="1"/>
                      <a:pt x="1" y="2"/>
                      <a:pt x="1" y="3"/>
                    </a:cubicBezTo>
                    <a:cubicBezTo>
                      <a:pt x="1" y="5"/>
                      <a:pt x="2" y="6"/>
                      <a:pt x="3" y="6"/>
                    </a:cubicBezTo>
                    <a:cubicBezTo>
                      <a:pt x="4" y="6"/>
                      <a:pt x="4" y="5"/>
                      <a:pt x="4"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6" name="Freeform 283"/>
              <p:cNvSpPr/>
              <p:nvPr/>
            </p:nvSpPr>
            <p:spPr bwMode="auto">
              <a:xfrm>
                <a:off x="6268" y="3038"/>
                <a:ext cx="13"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7" name="Freeform 284"/>
              <p:cNvSpPr/>
              <p:nvPr/>
            </p:nvSpPr>
            <p:spPr bwMode="auto">
              <a:xfrm>
                <a:off x="6287" y="3038"/>
                <a:ext cx="21"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4 w 8"/>
                  <a:gd name="T37" fmla="*/ 6 h 6"/>
                  <a:gd name="T38" fmla="*/ 4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8" name="Freeform 285"/>
              <p:cNvSpPr/>
              <p:nvPr/>
            </p:nvSpPr>
            <p:spPr bwMode="auto">
              <a:xfrm>
                <a:off x="6313" y="3038"/>
                <a:ext cx="11" cy="19"/>
              </a:xfrm>
              <a:custGeom>
                <a:avLst/>
                <a:gdLst>
                  <a:gd name="T0" fmla="*/ 0 w 4"/>
                  <a:gd name="T1" fmla="*/ 5 h 7"/>
                  <a:gd name="T2" fmla="*/ 1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1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1" y="6"/>
                    </a:cubicBezTo>
                    <a:cubicBezTo>
                      <a:pt x="2" y="6"/>
                      <a:pt x="3" y="5"/>
                      <a:pt x="3" y="5"/>
                    </a:cubicBezTo>
                    <a:cubicBezTo>
                      <a:pt x="3" y="4"/>
                      <a:pt x="2" y="4"/>
                      <a:pt x="2" y="4"/>
                    </a:cubicBezTo>
                    <a:cubicBezTo>
                      <a:pt x="0" y="3"/>
                      <a:pt x="0" y="3"/>
                      <a:pt x="0" y="2"/>
                    </a:cubicBezTo>
                    <a:cubicBezTo>
                      <a:pt x="0" y="1"/>
                      <a:pt x="1" y="0"/>
                      <a:pt x="2" y="0"/>
                    </a:cubicBezTo>
                    <a:cubicBezTo>
                      <a:pt x="3" y="0"/>
                      <a:pt x="3" y="0"/>
                      <a:pt x="4" y="1"/>
                    </a:cubicBezTo>
                    <a:cubicBezTo>
                      <a:pt x="3" y="1"/>
                      <a:pt x="3" y="1"/>
                      <a:pt x="3" y="1"/>
                    </a:cubicBezTo>
                    <a:cubicBezTo>
                      <a:pt x="3" y="1"/>
                      <a:pt x="3" y="1"/>
                      <a:pt x="2" y="1"/>
                    </a:cubicBezTo>
                    <a:cubicBezTo>
                      <a:pt x="1" y="1"/>
                      <a:pt x="1" y="1"/>
                      <a:pt x="1" y="2"/>
                    </a:cubicBezTo>
                    <a:cubicBezTo>
                      <a:pt x="1" y="2"/>
                      <a:pt x="1" y="3"/>
                      <a:pt x="2" y="3"/>
                    </a:cubicBezTo>
                    <a:cubicBezTo>
                      <a:pt x="3" y="3"/>
                      <a:pt x="4" y="4"/>
                      <a:pt x="4" y="5"/>
                    </a:cubicBezTo>
                    <a:cubicBezTo>
                      <a:pt x="4" y="6"/>
                      <a:pt x="3" y="7"/>
                      <a:pt x="1"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9" name="Freeform 286"/>
              <p:cNvSpPr>
                <a:spLocks noEditPoints="1"/>
              </p:cNvSpPr>
              <p:nvPr/>
            </p:nvSpPr>
            <p:spPr bwMode="auto">
              <a:xfrm>
                <a:off x="6327" y="3038"/>
                <a:ext cx="11" cy="19"/>
              </a:xfrm>
              <a:custGeom>
                <a:avLst/>
                <a:gdLst>
                  <a:gd name="T0" fmla="*/ 3 w 4"/>
                  <a:gd name="T1" fmla="*/ 6 h 7"/>
                  <a:gd name="T2" fmla="*/ 3 w 4"/>
                  <a:gd name="T3" fmla="*/ 6 h 7"/>
                  <a:gd name="T4" fmla="*/ 3 w 4"/>
                  <a:gd name="T5" fmla="*/ 6 h 7"/>
                  <a:gd name="T6" fmla="*/ 2 w 4"/>
                  <a:gd name="T7" fmla="*/ 7 h 7"/>
                  <a:gd name="T8" fmla="*/ 0 w 4"/>
                  <a:gd name="T9" fmla="*/ 5 h 7"/>
                  <a:gd name="T10" fmla="*/ 3 w 4"/>
                  <a:gd name="T11" fmla="*/ 3 h 7"/>
                  <a:gd name="T12" fmla="*/ 3 w 4"/>
                  <a:gd name="T13" fmla="*/ 2 h 7"/>
                  <a:gd name="T14" fmla="*/ 2 w 4"/>
                  <a:gd name="T15" fmla="*/ 1 h 7"/>
                  <a:gd name="T16" fmla="*/ 0 w 4"/>
                  <a:gd name="T17" fmla="*/ 1 h 7"/>
                  <a:gd name="T18" fmla="*/ 0 w 4"/>
                  <a:gd name="T19" fmla="*/ 1 h 7"/>
                  <a:gd name="T20" fmla="*/ 2 w 4"/>
                  <a:gd name="T21" fmla="*/ 0 h 7"/>
                  <a:gd name="T22" fmla="*/ 4 w 4"/>
                  <a:gd name="T23" fmla="*/ 3 h 7"/>
                  <a:gd name="T24" fmla="*/ 4 w 4"/>
                  <a:gd name="T25" fmla="*/ 5 h 7"/>
                  <a:gd name="T26" fmla="*/ 4 w 4"/>
                  <a:gd name="T27" fmla="*/ 6 h 7"/>
                  <a:gd name="T28" fmla="*/ 3 w 4"/>
                  <a:gd name="T29" fmla="*/ 6 h 7"/>
                  <a:gd name="T30" fmla="*/ 3 w 4"/>
                  <a:gd name="T31" fmla="*/ 3 h 7"/>
                  <a:gd name="T32" fmla="*/ 1 w 4"/>
                  <a:gd name="T33" fmla="*/ 5 h 7"/>
                  <a:gd name="T34" fmla="*/ 2 w 4"/>
                  <a:gd name="T35" fmla="*/ 6 h 7"/>
                  <a:gd name="T36" fmla="*/ 3 w 4"/>
                  <a:gd name="T37" fmla="*/ 5 h 7"/>
                  <a:gd name="T38" fmla="*/ 3 w 4"/>
                  <a:gd name="T39" fmla="*/ 4 h 7"/>
                  <a:gd name="T40" fmla="*/ 3 w 4"/>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7">
                    <a:moveTo>
                      <a:pt x="3" y="6"/>
                    </a:moveTo>
                    <a:cubicBezTo>
                      <a:pt x="3" y="6"/>
                      <a:pt x="3" y="6"/>
                      <a:pt x="3" y="6"/>
                    </a:cubicBezTo>
                    <a:cubicBezTo>
                      <a:pt x="3" y="6"/>
                      <a:pt x="3" y="6"/>
                      <a:pt x="3" y="6"/>
                    </a:cubicBezTo>
                    <a:cubicBezTo>
                      <a:pt x="3" y="6"/>
                      <a:pt x="2" y="7"/>
                      <a:pt x="2"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4" y="6"/>
                      <a:pt x="4" y="6"/>
                    </a:cubicBezTo>
                    <a:lnTo>
                      <a:pt x="3"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0" name="Freeform 287"/>
              <p:cNvSpPr/>
              <p:nvPr/>
            </p:nvSpPr>
            <p:spPr bwMode="auto">
              <a:xfrm>
                <a:off x="6343" y="3038"/>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1" name="Freeform 288"/>
              <p:cNvSpPr>
                <a:spLocks noEditPoints="1"/>
              </p:cNvSpPr>
              <p:nvPr/>
            </p:nvSpPr>
            <p:spPr bwMode="auto">
              <a:xfrm>
                <a:off x="6367" y="3038"/>
                <a:ext cx="16" cy="19"/>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1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2" name="Freeform 289"/>
              <p:cNvSpPr/>
              <p:nvPr/>
            </p:nvSpPr>
            <p:spPr bwMode="auto">
              <a:xfrm>
                <a:off x="6383" y="3036"/>
                <a:ext cx="11" cy="21"/>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3" name="Freeform 290"/>
              <p:cNvSpPr>
                <a:spLocks noEditPoints="1"/>
              </p:cNvSpPr>
              <p:nvPr/>
            </p:nvSpPr>
            <p:spPr bwMode="auto">
              <a:xfrm>
                <a:off x="6405" y="3033"/>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4" name="Freeform 291"/>
              <p:cNvSpPr/>
              <p:nvPr/>
            </p:nvSpPr>
            <p:spPr bwMode="auto">
              <a:xfrm>
                <a:off x="6413" y="3038"/>
                <a:ext cx="13"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5" name="Freeform 292"/>
              <p:cNvSpPr/>
              <p:nvPr/>
            </p:nvSpPr>
            <p:spPr bwMode="auto">
              <a:xfrm>
                <a:off x="6429" y="3038"/>
                <a:ext cx="11"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4 w 4"/>
                  <a:gd name="T15" fmla="*/ 1 h 7"/>
                  <a:gd name="T16" fmla="*/ 2 w 4"/>
                  <a:gd name="T17" fmla="*/ 1 h 7"/>
                  <a:gd name="T18" fmla="*/ 1 w 4"/>
                  <a:gd name="T19" fmla="*/ 2 h 7"/>
                  <a:gd name="T20" fmla="*/ 3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4" y="0"/>
                      <a:pt x="4" y="1"/>
                    </a:cubicBezTo>
                    <a:cubicBezTo>
                      <a:pt x="4" y="1"/>
                      <a:pt x="4" y="1"/>
                      <a:pt x="4" y="1"/>
                    </a:cubicBezTo>
                    <a:cubicBezTo>
                      <a:pt x="3" y="1"/>
                      <a:pt x="3" y="1"/>
                      <a:pt x="2" y="1"/>
                    </a:cubicBezTo>
                    <a:cubicBezTo>
                      <a:pt x="2" y="1"/>
                      <a:pt x="1" y="1"/>
                      <a:pt x="1" y="2"/>
                    </a:cubicBezTo>
                    <a:cubicBezTo>
                      <a:pt x="1" y="2"/>
                      <a:pt x="2" y="3"/>
                      <a:pt x="3" y="3"/>
                    </a:cubicBezTo>
                    <a:cubicBezTo>
                      <a:pt x="4" y="3"/>
                      <a:pt x="4" y="4"/>
                      <a:pt x="4" y="5"/>
                    </a:cubicBezTo>
                    <a:cubicBezTo>
                      <a:pt x="4" y="6"/>
                      <a:pt x="3" y="7"/>
                      <a:pt x="2" y="7"/>
                    </a:cubicBezTo>
                    <a:cubicBezTo>
                      <a:pt x="1" y="7"/>
                      <a:pt x="1"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6" name="Freeform 293"/>
              <p:cNvSpPr/>
              <p:nvPr/>
            </p:nvSpPr>
            <p:spPr bwMode="auto">
              <a:xfrm>
                <a:off x="6443" y="3036"/>
                <a:ext cx="10" cy="21"/>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3 w 4"/>
                  <a:gd name="T15" fmla="*/ 7 h 8"/>
                  <a:gd name="T16" fmla="*/ 3 w 4"/>
                  <a:gd name="T17" fmla="*/ 7 h 8"/>
                  <a:gd name="T18" fmla="*/ 2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7" name="Freeform 294"/>
              <p:cNvSpPr>
                <a:spLocks noEditPoints="1"/>
              </p:cNvSpPr>
              <p:nvPr/>
            </p:nvSpPr>
            <p:spPr bwMode="auto">
              <a:xfrm>
                <a:off x="6453" y="3038"/>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8" name="Freeform 295"/>
              <p:cNvSpPr>
                <a:spLocks noEditPoints="1"/>
              </p:cNvSpPr>
              <p:nvPr/>
            </p:nvSpPr>
            <p:spPr bwMode="auto">
              <a:xfrm>
                <a:off x="6480" y="3038"/>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5" y="5"/>
                      <a:pt x="5" y="3"/>
                    </a:cubicBezTo>
                    <a:cubicBezTo>
                      <a:pt x="5"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9" name="Freeform 296"/>
              <p:cNvSpPr>
                <a:spLocks noEditPoints="1"/>
              </p:cNvSpPr>
              <p:nvPr/>
            </p:nvSpPr>
            <p:spPr bwMode="auto">
              <a:xfrm>
                <a:off x="6499" y="3033"/>
                <a:ext cx="13" cy="24"/>
              </a:xfrm>
              <a:custGeom>
                <a:avLst/>
                <a:gdLst>
                  <a:gd name="T0" fmla="*/ 5 w 5"/>
                  <a:gd name="T1" fmla="*/ 0 h 9"/>
                  <a:gd name="T2" fmla="*/ 5 w 5"/>
                  <a:gd name="T3" fmla="*/ 7 h 9"/>
                  <a:gd name="T4" fmla="*/ 5 w 5"/>
                  <a:gd name="T5" fmla="*/ 8 h 9"/>
                  <a:gd name="T6" fmla="*/ 4 w 5"/>
                  <a:gd name="T7" fmla="*/ 8 h 9"/>
                  <a:gd name="T8" fmla="*/ 4 w 5"/>
                  <a:gd name="T9" fmla="*/ 7 h 9"/>
                  <a:gd name="T10" fmla="*/ 4 w 5"/>
                  <a:gd name="T11" fmla="*/ 7 h 9"/>
                  <a:gd name="T12" fmla="*/ 2 w 5"/>
                  <a:gd name="T13" fmla="*/ 9 h 9"/>
                  <a:gd name="T14" fmla="*/ 0 w 5"/>
                  <a:gd name="T15" fmla="*/ 5 h 9"/>
                  <a:gd name="T16" fmla="*/ 2 w 5"/>
                  <a:gd name="T17" fmla="*/ 2 h 9"/>
                  <a:gd name="T18" fmla="*/ 4 w 5"/>
                  <a:gd name="T19" fmla="*/ 3 h 9"/>
                  <a:gd name="T20" fmla="*/ 4 w 5"/>
                  <a:gd name="T21" fmla="*/ 3 h 9"/>
                  <a:gd name="T22" fmla="*/ 4 w 5"/>
                  <a:gd name="T23" fmla="*/ 0 h 9"/>
                  <a:gd name="T24" fmla="*/ 5 w 5"/>
                  <a:gd name="T25" fmla="*/ 0 h 9"/>
                  <a:gd name="T26" fmla="*/ 4 w 5"/>
                  <a:gd name="T27" fmla="*/ 5 h 9"/>
                  <a:gd name="T28" fmla="*/ 4 w 5"/>
                  <a:gd name="T29" fmla="*/ 4 h 9"/>
                  <a:gd name="T30" fmla="*/ 3 w 5"/>
                  <a:gd name="T31" fmla="*/ 3 h 9"/>
                  <a:gd name="T32" fmla="*/ 1 w 5"/>
                  <a:gd name="T33" fmla="*/ 5 h 9"/>
                  <a:gd name="T34" fmla="*/ 3 w 5"/>
                  <a:gd name="T35" fmla="*/ 8 h 9"/>
                  <a:gd name="T36" fmla="*/ 4 w 5"/>
                  <a:gd name="T37" fmla="*/ 6 h 9"/>
                  <a:gd name="T38" fmla="*/ 4 w 5"/>
                  <a:gd name="T39" fmla="*/ 6 h 9"/>
                  <a:gd name="T40" fmla="*/ 4 w 5"/>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5" y="0"/>
                    </a:moveTo>
                    <a:cubicBezTo>
                      <a:pt x="5" y="7"/>
                      <a:pt x="5" y="7"/>
                      <a:pt x="5" y="7"/>
                    </a:cubicBezTo>
                    <a:cubicBezTo>
                      <a:pt x="5" y="7"/>
                      <a:pt x="5" y="8"/>
                      <a:pt x="5" y="8"/>
                    </a:cubicBezTo>
                    <a:cubicBezTo>
                      <a:pt x="4" y="8"/>
                      <a:pt x="4" y="8"/>
                      <a:pt x="4" y="8"/>
                    </a:cubicBezTo>
                    <a:cubicBezTo>
                      <a:pt x="4" y="7"/>
                      <a:pt x="4" y="7"/>
                      <a:pt x="4" y="7"/>
                    </a:cubicBezTo>
                    <a:cubicBezTo>
                      <a:pt x="4" y="7"/>
                      <a:pt x="4" y="7"/>
                      <a:pt x="4" y="7"/>
                    </a:cubicBezTo>
                    <a:cubicBezTo>
                      <a:pt x="4" y="8"/>
                      <a:pt x="3" y="9"/>
                      <a:pt x="2" y="9"/>
                    </a:cubicBezTo>
                    <a:cubicBezTo>
                      <a:pt x="1" y="9"/>
                      <a:pt x="0" y="7"/>
                      <a:pt x="0" y="5"/>
                    </a:cubicBezTo>
                    <a:cubicBezTo>
                      <a:pt x="0" y="3"/>
                      <a:pt x="1" y="2"/>
                      <a:pt x="2" y="2"/>
                    </a:cubicBezTo>
                    <a:cubicBezTo>
                      <a:pt x="3" y="2"/>
                      <a:pt x="4" y="3"/>
                      <a:pt x="4" y="3"/>
                    </a:cubicBezTo>
                    <a:cubicBezTo>
                      <a:pt x="4" y="3"/>
                      <a:pt x="4" y="3"/>
                      <a:pt x="4" y="3"/>
                    </a:cubicBezTo>
                    <a:cubicBezTo>
                      <a:pt x="4" y="0"/>
                      <a:pt x="4" y="0"/>
                      <a:pt x="4" y="0"/>
                    </a:cubicBezTo>
                    <a:lnTo>
                      <a:pt x="5" y="0"/>
                    </a:lnTo>
                    <a:close/>
                    <a:moveTo>
                      <a:pt x="4" y="5"/>
                    </a:moveTo>
                    <a:cubicBezTo>
                      <a:pt x="4" y="5"/>
                      <a:pt x="4" y="4"/>
                      <a:pt x="4" y="4"/>
                    </a:cubicBezTo>
                    <a:cubicBezTo>
                      <a:pt x="4" y="4"/>
                      <a:pt x="3" y="3"/>
                      <a:pt x="3" y="3"/>
                    </a:cubicBezTo>
                    <a:cubicBezTo>
                      <a:pt x="1" y="3"/>
                      <a:pt x="1" y="4"/>
                      <a:pt x="1" y="5"/>
                    </a:cubicBezTo>
                    <a:cubicBezTo>
                      <a:pt x="1" y="7"/>
                      <a:pt x="1" y="8"/>
                      <a:pt x="3" y="8"/>
                    </a:cubicBezTo>
                    <a:cubicBezTo>
                      <a:pt x="3" y="8"/>
                      <a:pt x="4" y="7"/>
                      <a:pt x="4" y="6"/>
                    </a:cubicBezTo>
                    <a:cubicBezTo>
                      <a:pt x="4" y="6"/>
                      <a:pt x="4" y="6"/>
                      <a:pt x="4" y="6"/>
                    </a:cubicBez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0" name="Freeform 297"/>
              <p:cNvSpPr>
                <a:spLocks noEditPoints="1"/>
              </p:cNvSpPr>
              <p:nvPr/>
            </p:nvSpPr>
            <p:spPr bwMode="auto">
              <a:xfrm>
                <a:off x="6518" y="3033"/>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1" name="Freeform 298"/>
              <p:cNvSpPr>
                <a:spLocks noEditPoints="1"/>
              </p:cNvSpPr>
              <p:nvPr/>
            </p:nvSpPr>
            <p:spPr bwMode="auto">
              <a:xfrm>
                <a:off x="6526" y="3038"/>
                <a:ext cx="16" cy="19"/>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1"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2" name="Freeform 299"/>
              <p:cNvSpPr>
                <a:spLocks noEditPoints="1"/>
              </p:cNvSpPr>
              <p:nvPr/>
            </p:nvSpPr>
            <p:spPr bwMode="auto">
              <a:xfrm>
                <a:off x="6550" y="3033"/>
                <a:ext cx="16" cy="24"/>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1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4" y="8"/>
                      <a:pt x="4" y="9"/>
                      <a:pt x="3" y="9"/>
                    </a:cubicBezTo>
                    <a:cubicBezTo>
                      <a:pt x="1" y="9"/>
                      <a:pt x="0" y="7"/>
                      <a:pt x="0" y="5"/>
                    </a:cubicBezTo>
                    <a:cubicBezTo>
                      <a:pt x="0" y="3"/>
                      <a:pt x="1" y="2"/>
                      <a:pt x="3" y="2"/>
                    </a:cubicBezTo>
                    <a:cubicBezTo>
                      <a:pt x="4" y="2"/>
                      <a:pt x="4" y="3"/>
                      <a:pt x="5" y="3"/>
                    </a:cubicBezTo>
                    <a:cubicBezTo>
                      <a:pt x="5" y="3"/>
                      <a:pt x="5" y="3"/>
                      <a:pt x="5" y="3"/>
                    </a:cubicBezTo>
                    <a:cubicBezTo>
                      <a:pt x="5" y="0"/>
                      <a:pt x="5" y="0"/>
                      <a:pt x="5" y="0"/>
                    </a:cubicBezTo>
                    <a:lnTo>
                      <a:pt x="6" y="0"/>
                    </a:lnTo>
                    <a:close/>
                    <a:moveTo>
                      <a:pt x="5" y="5"/>
                    </a:moveTo>
                    <a:cubicBezTo>
                      <a:pt x="5" y="5"/>
                      <a:pt x="5" y="4"/>
                      <a:pt x="5" y="4"/>
                    </a:cubicBezTo>
                    <a:cubicBezTo>
                      <a:pt x="4" y="4"/>
                      <a:pt x="4" y="3"/>
                      <a:pt x="3" y="3"/>
                    </a:cubicBezTo>
                    <a:cubicBezTo>
                      <a:pt x="2" y="3"/>
                      <a:pt x="1" y="4"/>
                      <a:pt x="1" y="5"/>
                    </a:cubicBezTo>
                    <a:cubicBezTo>
                      <a:pt x="1" y="7"/>
                      <a:pt x="2" y="8"/>
                      <a:pt x="3" y="8"/>
                    </a:cubicBezTo>
                    <a:cubicBezTo>
                      <a:pt x="4" y="8"/>
                      <a:pt x="4"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3" name="Freeform 300"/>
              <p:cNvSpPr>
                <a:spLocks noEditPoints="1"/>
              </p:cNvSpPr>
              <p:nvPr/>
            </p:nvSpPr>
            <p:spPr bwMode="auto">
              <a:xfrm>
                <a:off x="6569" y="3033"/>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2" y="1"/>
                      <a:pt x="1" y="1"/>
                    </a:cubicBezTo>
                    <a:cubicBezTo>
                      <a:pt x="1" y="1"/>
                      <a:pt x="0" y="1"/>
                      <a:pt x="0" y="1"/>
                    </a:cubicBezTo>
                    <a:cubicBezTo>
                      <a:pt x="0" y="0"/>
                      <a:pt x="1" y="0"/>
                      <a:pt x="1" y="0"/>
                    </a:cubicBezTo>
                    <a:cubicBezTo>
                      <a:pt x="2"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4" name="Freeform 301"/>
              <p:cNvSpPr>
                <a:spLocks noEditPoints="1"/>
              </p:cNvSpPr>
              <p:nvPr/>
            </p:nvSpPr>
            <p:spPr bwMode="auto">
              <a:xfrm>
                <a:off x="6577" y="3038"/>
                <a:ext cx="16" cy="25"/>
              </a:xfrm>
              <a:custGeom>
                <a:avLst/>
                <a:gdLst>
                  <a:gd name="T0" fmla="*/ 6 w 6"/>
                  <a:gd name="T1" fmla="*/ 0 h 9"/>
                  <a:gd name="T2" fmla="*/ 6 w 6"/>
                  <a:gd name="T3" fmla="*/ 2 h 9"/>
                  <a:gd name="T4" fmla="*/ 6 w 6"/>
                  <a:gd name="T5" fmla="*/ 6 h 9"/>
                  <a:gd name="T6" fmla="*/ 5 w 6"/>
                  <a:gd name="T7" fmla="*/ 8 h 9"/>
                  <a:gd name="T8" fmla="*/ 3 w 6"/>
                  <a:gd name="T9" fmla="*/ 9 h 9"/>
                  <a:gd name="T10" fmla="*/ 1 w 6"/>
                  <a:gd name="T11" fmla="*/ 9 h 9"/>
                  <a:gd name="T12" fmla="*/ 1 w 6"/>
                  <a:gd name="T13" fmla="*/ 8 h 9"/>
                  <a:gd name="T14" fmla="*/ 3 w 6"/>
                  <a:gd name="T15" fmla="*/ 8 h 9"/>
                  <a:gd name="T16" fmla="*/ 5 w 6"/>
                  <a:gd name="T17" fmla="*/ 6 h 9"/>
                  <a:gd name="T18" fmla="*/ 5 w 6"/>
                  <a:gd name="T19" fmla="*/ 5 h 9"/>
                  <a:gd name="T20" fmla="*/ 5 w 6"/>
                  <a:gd name="T21" fmla="*/ 5 h 9"/>
                  <a:gd name="T22" fmla="*/ 3 w 6"/>
                  <a:gd name="T23" fmla="*/ 6 h 9"/>
                  <a:gd name="T24" fmla="*/ 0 w 6"/>
                  <a:gd name="T25" fmla="*/ 3 h 9"/>
                  <a:gd name="T26" fmla="*/ 3 w 6"/>
                  <a:gd name="T27" fmla="*/ 0 h 9"/>
                  <a:gd name="T28" fmla="*/ 5 w 6"/>
                  <a:gd name="T29" fmla="*/ 1 h 9"/>
                  <a:gd name="T30" fmla="*/ 5 w 6"/>
                  <a:gd name="T31" fmla="*/ 1 h 9"/>
                  <a:gd name="T32" fmla="*/ 5 w 6"/>
                  <a:gd name="T33" fmla="*/ 0 h 9"/>
                  <a:gd name="T34" fmla="*/ 6 w 6"/>
                  <a:gd name="T35" fmla="*/ 0 h 9"/>
                  <a:gd name="T36" fmla="*/ 5 w 6"/>
                  <a:gd name="T37" fmla="*/ 3 h 9"/>
                  <a:gd name="T38" fmla="*/ 5 w 6"/>
                  <a:gd name="T39" fmla="*/ 2 h 9"/>
                  <a:gd name="T40" fmla="*/ 3 w 6"/>
                  <a:gd name="T41" fmla="*/ 1 h 9"/>
                  <a:gd name="T42" fmla="*/ 1 w 6"/>
                  <a:gd name="T43" fmla="*/ 3 h 9"/>
                  <a:gd name="T44" fmla="*/ 3 w 6"/>
                  <a:gd name="T45" fmla="*/ 6 h 9"/>
                  <a:gd name="T46" fmla="*/ 5 w 6"/>
                  <a:gd name="T47" fmla="*/ 4 h 9"/>
                  <a:gd name="T48" fmla="*/ 5 w 6"/>
                  <a:gd name="T49" fmla="*/ 4 h 9"/>
                  <a:gd name="T50" fmla="*/ 5 w 6"/>
                  <a:gd name="T5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9">
                    <a:moveTo>
                      <a:pt x="6" y="0"/>
                    </a:moveTo>
                    <a:cubicBezTo>
                      <a:pt x="6" y="1"/>
                      <a:pt x="6" y="1"/>
                      <a:pt x="6" y="2"/>
                    </a:cubicBezTo>
                    <a:cubicBezTo>
                      <a:pt x="6" y="6"/>
                      <a:pt x="6" y="6"/>
                      <a:pt x="6" y="6"/>
                    </a:cubicBezTo>
                    <a:cubicBezTo>
                      <a:pt x="6" y="7"/>
                      <a:pt x="5" y="8"/>
                      <a:pt x="5" y="8"/>
                    </a:cubicBezTo>
                    <a:cubicBezTo>
                      <a:pt x="4" y="9"/>
                      <a:pt x="3" y="9"/>
                      <a:pt x="3" y="9"/>
                    </a:cubicBezTo>
                    <a:cubicBezTo>
                      <a:pt x="2" y="9"/>
                      <a:pt x="1" y="9"/>
                      <a:pt x="1" y="9"/>
                    </a:cubicBezTo>
                    <a:cubicBezTo>
                      <a:pt x="1" y="8"/>
                      <a:pt x="1" y="8"/>
                      <a:pt x="1" y="8"/>
                    </a:cubicBezTo>
                    <a:cubicBezTo>
                      <a:pt x="1" y="8"/>
                      <a:pt x="2" y="8"/>
                      <a:pt x="3" y="8"/>
                    </a:cubicBezTo>
                    <a:cubicBezTo>
                      <a:pt x="4" y="8"/>
                      <a:pt x="5" y="8"/>
                      <a:pt x="5" y="6"/>
                    </a:cubicBezTo>
                    <a:cubicBezTo>
                      <a:pt x="5" y="5"/>
                      <a:pt x="5" y="5"/>
                      <a:pt x="5" y="5"/>
                    </a:cubicBezTo>
                    <a:cubicBezTo>
                      <a:pt x="5" y="5"/>
                      <a:pt x="5" y="5"/>
                      <a:pt x="5" y="5"/>
                    </a:cubicBezTo>
                    <a:cubicBezTo>
                      <a:pt x="4" y="6"/>
                      <a:pt x="4" y="6"/>
                      <a:pt x="3" y="6"/>
                    </a:cubicBezTo>
                    <a:cubicBezTo>
                      <a:pt x="1" y="6"/>
                      <a:pt x="0" y="5"/>
                      <a:pt x="0" y="3"/>
                    </a:cubicBezTo>
                    <a:cubicBezTo>
                      <a:pt x="0" y="1"/>
                      <a:pt x="1" y="0"/>
                      <a:pt x="3" y="0"/>
                    </a:cubicBezTo>
                    <a:cubicBezTo>
                      <a:pt x="4" y="0"/>
                      <a:pt x="4" y="1"/>
                      <a:pt x="5" y="1"/>
                    </a:cubicBezTo>
                    <a:cubicBezTo>
                      <a:pt x="5" y="1"/>
                      <a:pt x="5" y="1"/>
                      <a:pt x="5" y="1"/>
                    </a:cubicBezTo>
                    <a:cubicBezTo>
                      <a:pt x="5" y="0"/>
                      <a:pt x="5" y="0"/>
                      <a:pt x="5" y="0"/>
                    </a:cubicBezTo>
                    <a:lnTo>
                      <a:pt x="6" y="0"/>
                    </a:lnTo>
                    <a:close/>
                    <a:moveTo>
                      <a:pt x="5" y="3"/>
                    </a:moveTo>
                    <a:cubicBezTo>
                      <a:pt x="5" y="3"/>
                      <a:pt x="5" y="2"/>
                      <a:pt x="5" y="2"/>
                    </a:cubicBezTo>
                    <a:cubicBezTo>
                      <a:pt x="4" y="2"/>
                      <a:pt x="4" y="1"/>
                      <a:pt x="3" y="1"/>
                    </a:cubicBezTo>
                    <a:cubicBezTo>
                      <a:pt x="2" y="1"/>
                      <a:pt x="1" y="2"/>
                      <a:pt x="1" y="3"/>
                    </a:cubicBezTo>
                    <a:cubicBezTo>
                      <a:pt x="1" y="5"/>
                      <a:pt x="2" y="6"/>
                      <a:pt x="3" y="6"/>
                    </a:cubicBezTo>
                    <a:cubicBezTo>
                      <a:pt x="4" y="6"/>
                      <a:pt x="4"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5" name="Freeform 302"/>
              <p:cNvSpPr/>
              <p:nvPr/>
            </p:nvSpPr>
            <p:spPr bwMode="auto">
              <a:xfrm>
                <a:off x="6596" y="3038"/>
                <a:ext cx="16" cy="17"/>
              </a:xfrm>
              <a:custGeom>
                <a:avLst/>
                <a:gdLst>
                  <a:gd name="T0" fmla="*/ 0 w 6"/>
                  <a:gd name="T1" fmla="*/ 2 h 6"/>
                  <a:gd name="T2" fmla="*/ 0 w 6"/>
                  <a:gd name="T3" fmla="*/ 0 h 6"/>
                  <a:gd name="T4" fmla="*/ 1 w 6"/>
                  <a:gd name="T5" fmla="*/ 0 h 6"/>
                  <a:gd name="T6" fmla="*/ 1 w 6"/>
                  <a:gd name="T7" fmla="*/ 1 h 6"/>
                  <a:gd name="T8" fmla="*/ 1 w 6"/>
                  <a:gd name="T9" fmla="*/ 1 h 6"/>
                  <a:gd name="T10" fmla="*/ 3 w 6"/>
                  <a:gd name="T11" fmla="*/ 0 h 6"/>
                  <a:gd name="T12" fmla="*/ 6 w 6"/>
                  <a:gd name="T13" fmla="*/ 3 h 6"/>
                  <a:gd name="T14" fmla="*/ 6 w 6"/>
                  <a:gd name="T15" fmla="*/ 6 h 6"/>
                  <a:gd name="T16" fmla="*/ 5 w 6"/>
                  <a:gd name="T17" fmla="*/ 6 h 6"/>
                  <a:gd name="T18" fmla="*/ 5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6" y="1"/>
                      <a:pt x="6" y="3"/>
                    </a:cubicBezTo>
                    <a:cubicBezTo>
                      <a:pt x="6" y="6"/>
                      <a:pt x="6" y="6"/>
                      <a:pt x="6" y="6"/>
                    </a:cubicBezTo>
                    <a:cubicBezTo>
                      <a:pt x="5" y="6"/>
                      <a:pt x="5" y="6"/>
                      <a:pt x="5" y="6"/>
                    </a:cubicBezTo>
                    <a:cubicBezTo>
                      <a:pt x="5" y="3"/>
                      <a:pt x="5" y="3"/>
                      <a:pt x="5" y="3"/>
                    </a:cubicBezTo>
                    <a:cubicBezTo>
                      <a:pt x="5"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6" name="Freeform 303"/>
              <p:cNvSpPr>
                <a:spLocks noEditPoints="1"/>
              </p:cNvSpPr>
              <p:nvPr/>
            </p:nvSpPr>
            <p:spPr bwMode="auto">
              <a:xfrm>
                <a:off x="6615" y="3033"/>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2 w 2"/>
                  <a:gd name="T15" fmla="*/ 2 h 8"/>
                  <a:gd name="T16" fmla="*/ 2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2" y="2"/>
                      <a:pt x="2" y="2"/>
                      <a:pt x="2" y="2"/>
                    </a:cubicBezTo>
                    <a:cubicBezTo>
                      <a:pt x="2" y="8"/>
                      <a:pt x="2" y="8"/>
                      <a:pt x="2"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7" name="Freeform 304"/>
              <p:cNvSpPr/>
              <p:nvPr/>
            </p:nvSpPr>
            <p:spPr bwMode="auto">
              <a:xfrm>
                <a:off x="6623" y="3038"/>
                <a:ext cx="10"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2"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8" name="Freeform 305"/>
              <p:cNvSpPr/>
              <p:nvPr/>
            </p:nvSpPr>
            <p:spPr bwMode="auto">
              <a:xfrm>
                <a:off x="6636" y="3038"/>
                <a:ext cx="11" cy="19"/>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2" y="6"/>
                    </a:cubicBezTo>
                    <a:cubicBezTo>
                      <a:pt x="2" y="6"/>
                      <a:pt x="3" y="5"/>
                      <a:pt x="3" y="5"/>
                    </a:cubicBezTo>
                    <a:cubicBezTo>
                      <a:pt x="3" y="4"/>
                      <a:pt x="2"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1" y="1"/>
                      <a:pt x="1" y="1"/>
                      <a:pt x="1" y="2"/>
                    </a:cubicBezTo>
                    <a:cubicBezTo>
                      <a:pt x="1" y="2"/>
                      <a:pt x="1"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9" name="Freeform 306"/>
              <p:cNvSpPr>
                <a:spLocks noEditPoints="1"/>
              </p:cNvSpPr>
              <p:nvPr/>
            </p:nvSpPr>
            <p:spPr bwMode="auto">
              <a:xfrm>
                <a:off x="6649" y="3033"/>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0" name="Freeform 307"/>
              <p:cNvSpPr/>
              <p:nvPr/>
            </p:nvSpPr>
            <p:spPr bwMode="auto">
              <a:xfrm>
                <a:off x="6658" y="3038"/>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5 w 9"/>
                  <a:gd name="T17" fmla="*/ 1 h 6"/>
                  <a:gd name="T18" fmla="*/ 7 w 9"/>
                  <a:gd name="T19" fmla="*/ 0 h 6"/>
                  <a:gd name="T20" fmla="*/ 9 w 9"/>
                  <a:gd name="T21" fmla="*/ 3 h 6"/>
                  <a:gd name="T22" fmla="*/ 9 w 9"/>
                  <a:gd name="T23" fmla="*/ 6 h 6"/>
                  <a:gd name="T24" fmla="*/ 8 w 9"/>
                  <a:gd name="T25" fmla="*/ 6 h 6"/>
                  <a:gd name="T26" fmla="*/ 8 w 9"/>
                  <a:gd name="T27" fmla="*/ 3 h 6"/>
                  <a:gd name="T28" fmla="*/ 6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5"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6"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1" name="Freeform 308"/>
              <p:cNvSpPr>
                <a:spLocks noEditPoints="1"/>
              </p:cNvSpPr>
              <p:nvPr/>
            </p:nvSpPr>
            <p:spPr bwMode="auto">
              <a:xfrm>
                <a:off x="6693" y="3038"/>
                <a:ext cx="16" cy="25"/>
              </a:xfrm>
              <a:custGeom>
                <a:avLst/>
                <a:gdLst>
                  <a:gd name="T0" fmla="*/ 4 w 6"/>
                  <a:gd name="T1" fmla="*/ 5 h 9"/>
                  <a:gd name="T2" fmla="*/ 4 w 6"/>
                  <a:gd name="T3" fmla="*/ 5 h 9"/>
                  <a:gd name="T4" fmla="*/ 2 w 6"/>
                  <a:gd name="T5" fmla="*/ 7 h 9"/>
                  <a:gd name="T6" fmla="*/ 0 w 6"/>
                  <a:gd name="T7" fmla="*/ 3 h 9"/>
                  <a:gd name="T8" fmla="*/ 3 w 6"/>
                  <a:gd name="T9" fmla="*/ 0 h 9"/>
                  <a:gd name="T10" fmla="*/ 4 w 6"/>
                  <a:gd name="T11" fmla="*/ 1 h 9"/>
                  <a:gd name="T12" fmla="*/ 4 w 6"/>
                  <a:gd name="T13" fmla="*/ 1 h 9"/>
                  <a:gd name="T14" fmla="*/ 4 w 6"/>
                  <a:gd name="T15" fmla="*/ 0 h 9"/>
                  <a:gd name="T16" fmla="*/ 6 w 6"/>
                  <a:gd name="T17" fmla="*/ 0 h 9"/>
                  <a:gd name="T18" fmla="*/ 5 w 6"/>
                  <a:gd name="T19" fmla="*/ 2 h 9"/>
                  <a:gd name="T20" fmla="*/ 5 w 6"/>
                  <a:gd name="T21" fmla="*/ 9 h 9"/>
                  <a:gd name="T22" fmla="*/ 4 w 6"/>
                  <a:gd name="T23" fmla="*/ 9 h 9"/>
                  <a:gd name="T24" fmla="*/ 4 w 6"/>
                  <a:gd name="T25" fmla="*/ 5 h 9"/>
                  <a:gd name="T26" fmla="*/ 4 w 6"/>
                  <a:gd name="T27" fmla="*/ 3 h 9"/>
                  <a:gd name="T28" fmla="*/ 4 w 6"/>
                  <a:gd name="T29" fmla="*/ 2 h 9"/>
                  <a:gd name="T30" fmla="*/ 3 w 6"/>
                  <a:gd name="T31" fmla="*/ 1 h 9"/>
                  <a:gd name="T32" fmla="*/ 1 w 6"/>
                  <a:gd name="T33" fmla="*/ 3 h 9"/>
                  <a:gd name="T34" fmla="*/ 3 w 6"/>
                  <a:gd name="T35" fmla="*/ 6 h 9"/>
                  <a:gd name="T36" fmla="*/ 4 w 6"/>
                  <a:gd name="T37" fmla="*/ 4 h 9"/>
                  <a:gd name="T38" fmla="*/ 4 w 6"/>
                  <a:gd name="T39" fmla="*/ 4 h 9"/>
                  <a:gd name="T40" fmla="*/ 4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4" y="5"/>
                    </a:moveTo>
                    <a:cubicBezTo>
                      <a:pt x="4" y="5"/>
                      <a:pt x="4" y="5"/>
                      <a:pt x="4" y="5"/>
                    </a:cubicBezTo>
                    <a:cubicBezTo>
                      <a:pt x="4" y="6"/>
                      <a:pt x="3" y="7"/>
                      <a:pt x="2" y="7"/>
                    </a:cubicBezTo>
                    <a:cubicBezTo>
                      <a:pt x="1" y="7"/>
                      <a:pt x="0" y="5"/>
                      <a:pt x="0" y="3"/>
                    </a:cubicBezTo>
                    <a:cubicBezTo>
                      <a:pt x="0" y="1"/>
                      <a:pt x="1" y="0"/>
                      <a:pt x="3" y="0"/>
                    </a:cubicBezTo>
                    <a:cubicBezTo>
                      <a:pt x="4" y="0"/>
                      <a:pt x="4" y="1"/>
                      <a:pt x="4" y="1"/>
                    </a:cubicBezTo>
                    <a:cubicBezTo>
                      <a:pt x="4" y="1"/>
                      <a:pt x="4" y="1"/>
                      <a:pt x="4" y="1"/>
                    </a:cubicBezTo>
                    <a:cubicBezTo>
                      <a:pt x="4" y="0"/>
                      <a:pt x="4" y="0"/>
                      <a:pt x="4" y="0"/>
                    </a:cubicBezTo>
                    <a:cubicBezTo>
                      <a:pt x="6" y="0"/>
                      <a:pt x="6" y="0"/>
                      <a:pt x="6" y="0"/>
                    </a:cubicBezTo>
                    <a:cubicBezTo>
                      <a:pt x="6" y="1"/>
                      <a:pt x="5" y="1"/>
                      <a:pt x="5" y="2"/>
                    </a:cubicBezTo>
                    <a:cubicBezTo>
                      <a:pt x="5" y="9"/>
                      <a:pt x="5" y="9"/>
                      <a:pt x="5" y="9"/>
                    </a:cubicBezTo>
                    <a:cubicBezTo>
                      <a:pt x="4" y="9"/>
                      <a:pt x="4" y="9"/>
                      <a:pt x="4" y="9"/>
                    </a:cubicBezTo>
                    <a:lnTo>
                      <a:pt x="4" y="5"/>
                    </a:lnTo>
                    <a:close/>
                    <a:moveTo>
                      <a:pt x="4" y="3"/>
                    </a:moveTo>
                    <a:cubicBezTo>
                      <a:pt x="4" y="3"/>
                      <a:pt x="4" y="2"/>
                      <a:pt x="4" y="2"/>
                    </a:cubicBezTo>
                    <a:cubicBezTo>
                      <a:pt x="4" y="2"/>
                      <a:pt x="4" y="1"/>
                      <a:pt x="3" y="1"/>
                    </a:cubicBezTo>
                    <a:cubicBezTo>
                      <a:pt x="2" y="1"/>
                      <a:pt x="1" y="2"/>
                      <a:pt x="1" y="3"/>
                    </a:cubicBezTo>
                    <a:cubicBezTo>
                      <a:pt x="1" y="5"/>
                      <a:pt x="2" y="6"/>
                      <a:pt x="3" y="6"/>
                    </a:cubicBezTo>
                    <a:cubicBezTo>
                      <a:pt x="3" y="6"/>
                      <a:pt x="4" y="5"/>
                      <a:pt x="4" y="4"/>
                    </a:cubicBezTo>
                    <a:cubicBezTo>
                      <a:pt x="4" y="4"/>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2" name="Freeform 309"/>
              <p:cNvSpPr/>
              <p:nvPr/>
            </p:nvSpPr>
            <p:spPr bwMode="auto">
              <a:xfrm>
                <a:off x="6711" y="3038"/>
                <a:ext cx="14" cy="19"/>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3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2" y="6"/>
                      <a:pt x="3"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3" name="Freeform 310"/>
              <p:cNvSpPr>
                <a:spLocks noEditPoints="1"/>
              </p:cNvSpPr>
              <p:nvPr/>
            </p:nvSpPr>
            <p:spPr bwMode="auto">
              <a:xfrm>
                <a:off x="6730" y="3033"/>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4" name="Freeform 311"/>
              <p:cNvSpPr>
                <a:spLocks noEditPoints="1"/>
              </p:cNvSpPr>
              <p:nvPr/>
            </p:nvSpPr>
            <p:spPr bwMode="auto">
              <a:xfrm>
                <a:off x="6746" y="3033"/>
                <a:ext cx="16" cy="24"/>
              </a:xfrm>
              <a:custGeom>
                <a:avLst/>
                <a:gdLst>
                  <a:gd name="T0" fmla="*/ 0 w 6"/>
                  <a:gd name="T1" fmla="*/ 8 h 9"/>
                  <a:gd name="T2" fmla="*/ 0 w 6"/>
                  <a:gd name="T3" fmla="*/ 7 h 9"/>
                  <a:gd name="T4" fmla="*/ 0 w 6"/>
                  <a:gd name="T5" fmla="*/ 0 h 9"/>
                  <a:gd name="T6" fmla="*/ 1 w 6"/>
                  <a:gd name="T7" fmla="*/ 0 h 9"/>
                  <a:gd name="T8" fmla="*/ 1 w 6"/>
                  <a:gd name="T9" fmla="*/ 3 h 9"/>
                  <a:gd name="T10" fmla="*/ 1 w 6"/>
                  <a:gd name="T11" fmla="*/ 3 h 9"/>
                  <a:gd name="T12" fmla="*/ 3 w 6"/>
                  <a:gd name="T13" fmla="*/ 2 h 9"/>
                  <a:gd name="T14" fmla="*/ 6 w 6"/>
                  <a:gd name="T15" fmla="*/ 5 h 9"/>
                  <a:gd name="T16" fmla="*/ 3 w 6"/>
                  <a:gd name="T17" fmla="*/ 9 h 9"/>
                  <a:gd name="T18" fmla="*/ 1 w 6"/>
                  <a:gd name="T19" fmla="*/ 7 h 9"/>
                  <a:gd name="T20" fmla="*/ 1 w 6"/>
                  <a:gd name="T21" fmla="*/ 7 h 9"/>
                  <a:gd name="T22" fmla="*/ 1 w 6"/>
                  <a:gd name="T23" fmla="*/ 8 h 9"/>
                  <a:gd name="T24" fmla="*/ 0 w 6"/>
                  <a:gd name="T25" fmla="*/ 8 h 9"/>
                  <a:gd name="T26" fmla="*/ 1 w 6"/>
                  <a:gd name="T27" fmla="*/ 6 h 9"/>
                  <a:gd name="T28" fmla="*/ 1 w 6"/>
                  <a:gd name="T29" fmla="*/ 6 h 9"/>
                  <a:gd name="T30" fmla="*/ 3 w 6"/>
                  <a:gd name="T31" fmla="*/ 8 h 9"/>
                  <a:gd name="T32" fmla="*/ 4 w 6"/>
                  <a:gd name="T33" fmla="*/ 5 h 9"/>
                  <a:gd name="T34" fmla="*/ 3 w 6"/>
                  <a:gd name="T35" fmla="*/ 3 h 9"/>
                  <a:gd name="T36" fmla="*/ 1 w 6"/>
                  <a:gd name="T37" fmla="*/ 4 h 9"/>
                  <a:gd name="T38" fmla="*/ 1 w 6"/>
                  <a:gd name="T39" fmla="*/ 5 h 9"/>
                  <a:gd name="T40" fmla="*/ 1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8"/>
                    </a:moveTo>
                    <a:cubicBezTo>
                      <a:pt x="0" y="8"/>
                      <a:pt x="0" y="7"/>
                      <a:pt x="0" y="7"/>
                    </a:cubicBezTo>
                    <a:cubicBezTo>
                      <a:pt x="0" y="0"/>
                      <a:pt x="0" y="0"/>
                      <a:pt x="0" y="0"/>
                    </a:cubicBezTo>
                    <a:cubicBezTo>
                      <a:pt x="1" y="0"/>
                      <a:pt x="1" y="0"/>
                      <a:pt x="1" y="0"/>
                    </a:cubicBezTo>
                    <a:cubicBezTo>
                      <a:pt x="1" y="3"/>
                      <a:pt x="1" y="3"/>
                      <a:pt x="1" y="3"/>
                    </a:cubicBezTo>
                    <a:cubicBezTo>
                      <a:pt x="1" y="3"/>
                      <a:pt x="1" y="3"/>
                      <a:pt x="1" y="3"/>
                    </a:cubicBezTo>
                    <a:cubicBezTo>
                      <a:pt x="1" y="3"/>
                      <a:pt x="2" y="2"/>
                      <a:pt x="3" y="2"/>
                    </a:cubicBezTo>
                    <a:cubicBezTo>
                      <a:pt x="4" y="2"/>
                      <a:pt x="6" y="3"/>
                      <a:pt x="6" y="5"/>
                    </a:cubicBezTo>
                    <a:cubicBezTo>
                      <a:pt x="6" y="7"/>
                      <a:pt x="4" y="9"/>
                      <a:pt x="3" y="9"/>
                    </a:cubicBezTo>
                    <a:cubicBezTo>
                      <a:pt x="2" y="9"/>
                      <a:pt x="1" y="8"/>
                      <a:pt x="1" y="7"/>
                    </a:cubicBezTo>
                    <a:cubicBezTo>
                      <a:pt x="1" y="7"/>
                      <a:pt x="1" y="7"/>
                      <a:pt x="1" y="7"/>
                    </a:cubicBezTo>
                    <a:cubicBezTo>
                      <a:pt x="1" y="8"/>
                      <a:pt x="1" y="8"/>
                      <a:pt x="1" y="8"/>
                    </a:cubicBezTo>
                    <a:lnTo>
                      <a:pt x="0" y="8"/>
                    </a:lnTo>
                    <a:close/>
                    <a:moveTo>
                      <a:pt x="1" y="6"/>
                    </a:moveTo>
                    <a:cubicBezTo>
                      <a:pt x="1" y="6"/>
                      <a:pt x="1" y="6"/>
                      <a:pt x="1" y="6"/>
                    </a:cubicBezTo>
                    <a:cubicBezTo>
                      <a:pt x="1" y="7"/>
                      <a:pt x="2" y="8"/>
                      <a:pt x="3" y="8"/>
                    </a:cubicBezTo>
                    <a:cubicBezTo>
                      <a:pt x="4" y="8"/>
                      <a:pt x="4" y="7"/>
                      <a:pt x="4" y="5"/>
                    </a:cubicBezTo>
                    <a:cubicBezTo>
                      <a:pt x="4" y="4"/>
                      <a:pt x="4" y="3"/>
                      <a:pt x="3" y="3"/>
                    </a:cubicBezTo>
                    <a:cubicBezTo>
                      <a:pt x="2" y="3"/>
                      <a:pt x="1" y="4"/>
                      <a:pt x="1" y="4"/>
                    </a:cubicBezTo>
                    <a:cubicBezTo>
                      <a:pt x="1" y="5"/>
                      <a:pt x="1" y="5"/>
                      <a:pt x="1" y="5"/>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5" name="Rectangle 312"/>
              <p:cNvSpPr>
                <a:spLocks noChangeArrowheads="1"/>
              </p:cNvSpPr>
              <p:nvPr/>
            </p:nvSpPr>
            <p:spPr bwMode="auto">
              <a:xfrm>
                <a:off x="6765" y="3033"/>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6" name="Freeform 313"/>
              <p:cNvSpPr>
                <a:spLocks noEditPoints="1"/>
              </p:cNvSpPr>
              <p:nvPr/>
            </p:nvSpPr>
            <p:spPr bwMode="auto">
              <a:xfrm>
                <a:off x="6770" y="3038"/>
                <a:ext cx="14"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3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3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3"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7" name="Freeform 314"/>
              <p:cNvSpPr/>
              <p:nvPr/>
            </p:nvSpPr>
            <p:spPr bwMode="auto">
              <a:xfrm>
                <a:off x="6789" y="3038"/>
                <a:ext cx="14"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8" name="Freeform 315"/>
              <p:cNvSpPr>
                <a:spLocks noEditPoints="1"/>
              </p:cNvSpPr>
              <p:nvPr/>
            </p:nvSpPr>
            <p:spPr bwMode="auto">
              <a:xfrm>
                <a:off x="6805" y="3033"/>
                <a:ext cx="17" cy="24"/>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2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5" y="8"/>
                      <a:pt x="4" y="9"/>
                      <a:pt x="3" y="9"/>
                    </a:cubicBezTo>
                    <a:cubicBezTo>
                      <a:pt x="2" y="9"/>
                      <a:pt x="0" y="7"/>
                      <a:pt x="0" y="5"/>
                    </a:cubicBezTo>
                    <a:cubicBezTo>
                      <a:pt x="0" y="3"/>
                      <a:pt x="2" y="2"/>
                      <a:pt x="3" y="2"/>
                    </a:cubicBezTo>
                    <a:cubicBezTo>
                      <a:pt x="4" y="2"/>
                      <a:pt x="5" y="3"/>
                      <a:pt x="5" y="3"/>
                    </a:cubicBezTo>
                    <a:cubicBezTo>
                      <a:pt x="5" y="3"/>
                      <a:pt x="5" y="3"/>
                      <a:pt x="5" y="3"/>
                    </a:cubicBezTo>
                    <a:cubicBezTo>
                      <a:pt x="5" y="0"/>
                      <a:pt x="5" y="0"/>
                      <a:pt x="5" y="0"/>
                    </a:cubicBezTo>
                    <a:lnTo>
                      <a:pt x="6" y="0"/>
                    </a:lnTo>
                    <a:close/>
                    <a:moveTo>
                      <a:pt x="5" y="5"/>
                    </a:moveTo>
                    <a:cubicBezTo>
                      <a:pt x="5" y="5"/>
                      <a:pt x="5" y="4"/>
                      <a:pt x="5" y="4"/>
                    </a:cubicBezTo>
                    <a:cubicBezTo>
                      <a:pt x="5" y="4"/>
                      <a:pt x="4" y="3"/>
                      <a:pt x="3" y="3"/>
                    </a:cubicBezTo>
                    <a:cubicBezTo>
                      <a:pt x="2" y="3"/>
                      <a:pt x="2" y="4"/>
                      <a:pt x="2" y="5"/>
                    </a:cubicBezTo>
                    <a:cubicBezTo>
                      <a:pt x="2" y="7"/>
                      <a:pt x="2" y="8"/>
                      <a:pt x="3" y="8"/>
                    </a:cubicBezTo>
                    <a:cubicBezTo>
                      <a:pt x="4" y="8"/>
                      <a:pt x="5"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9" name="Freeform 316"/>
              <p:cNvSpPr>
                <a:spLocks noEditPoints="1"/>
              </p:cNvSpPr>
              <p:nvPr/>
            </p:nvSpPr>
            <p:spPr bwMode="auto">
              <a:xfrm>
                <a:off x="6827" y="3033"/>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0" name="Freeform 317"/>
              <p:cNvSpPr/>
              <p:nvPr/>
            </p:nvSpPr>
            <p:spPr bwMode="auto">
              <a:xfrm>
                <a:off x="6832" y="3036"/>
                <a:ext cx="11" cy="21"/>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8"/>
                      <a:pt x="3"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1" name="Freeform 318"/>
              <p:cNvSpPr>
                <a:spLocks noEditPoints="1"/>
              </p:cNvSpPr>
              <p:nvPr/>
            </p:nvSpPr>
            <p:spPr bwMode="auto">
              <a:xfrm>
                <a:off x="6854" y="3038"/>
                <a:ext cx="13" cy="25"/>
              </a:xfrm>
              <a:custGeom>
                <a:avLst/>
                <a:gdLst>
                  <a:gd name="T0" fmla="*/ 0 w 5"/>
                  <a:gd name="T1" fmla="*/ 2 h 9"/>
                  <a:gd name="T2" fmla="*/ 0 w 5"/>
                  <a:gd name="T3" fmla="*/ 0 h 9"/>
                  <a:gd name="T4" fmla="*/ 1 w 5"/>
                  <a:gd name="T5" fmla="*/ 0 h 9"/>
                  <a:gd name="T6" fmla="*/ 1 w 5"/>
                  <a:gd name="T7" fmla="*/ 1 h 9"/>
                  <a:gd name="T8" fmla="*/ 1 w 5"/>
                  <a:gd name="T9" fmla="*/ 1 h 9"/>
                  <a:gd name="T10" fmla="*/ 3 w 5"/>
                  <a:gd name="T11" fmla="*/ 0 h 9"/>
                  <a:gd name="T12" fmla="*/ 5 w 5"/>
                  <a:gd name="T13" fmla="*/ 3 h 9"/>
                  <a:gd name="T14" fmla="*/ 3 w 5"/>
                  <a:gd name="T15" fmla="*/ 7 h 9"/>
                  <a:gd name="T16" fmla="*/ 1 w 5"/>
                  <a:gd name="T17" fmla="*/ 6 h 9"/>
                  <a:gd name="T18" fmla="*/ 1 w 5"/>
                  <a:gd name="T19" fmla="*/ 6 h 9"/>
                  <a:gd name="T20" fmla="*/ 1 w 5"/>
                  <a:gd name="T21" fmla="*/ 9 h 9"/>
                  <a:gd name="T22" fmla="*/ 0 w 5"/>
                  <a:gd name="T23" fmla="*/ 9 h 9"/>
                  <a:gd name="T24" fmla="*/ 0 w 5"/>
                  <a:gd name="T25" fmla="*/ 2 h 9"/>
                  <a:gd name="T26" fmla="*/ 1 w 5"/>
                  <a:gd name="T27" fmla="*/ 4 h 9"/>
                  <a:gd name="T28" fmla="*/ 1 w 5"/>
                  <a:gd name="T29" fmla="*/ 4 h 9"/>
                  <a:gd name="T30" fmla="*/ 2 w 5"/>
                  <a:gd name="T31" fmla="*/ 6 h 9"/>
                  <a:gd name="T32" fmla="*/ 4 w 5"/>
                  <a:gd name="T33" fmla="*/ 3 h 9"/>
                  <a:gd name="T34" fmla="*/ 2 w 5"/>
                  <a:gd name="T35" fmla="*/ 1 h 9"/>
                  <a:gd name="T36" fmla="*/ 1 w 5"/>
                  <a:gd name="T37" fmla="*/ 2 h 9"/>
                  <a:gd name="T38" fmla="*/ 1 w 5"/>
                  <a:gd name="T39" fmla="*/ 3 h 9"/>
                  <a:gd name="T40" fmla="*/ 1 w 5"/>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0" y="2"/>
                    </a:moveTo>
                    <a:cubicBezTo>
                      <a:pt x="0" y="2"/>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5"/>
                      <a:pt x="4" y="7"/>
                      <a:pt x="3" y="7"/>
                    </a:cubicBezTo>
                    <a:cubicBezTo>
                      <a:pt x="2" y="7"/>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2" y="6"/>
                    </a:cubicBezTo>
                    <a:cubicBezTo>
                      <a:pt x="4" y="6"/>
                      <a:pt x="4" y="5"/>
                      <a:pt x="4" y="3"/>
                    </a:cubicBezTo>
                    <a:cubicBezTo>
                      <a:pt x="4" y="2"/>
                      <a:pt x="4" y="1"/>
                      <a:pt x="2"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2" name="Freeform 319"/>
              <p:cNvSpPr/>
              <p:nvPr/>
            </p:nvSpPr>
            <p:spPr bwMode="auto">
              <a:xfrm>
                <a:off x="6873" y="3038"/>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2" y="0"/>
                    </a:cubicBezTo>
                    <a:cubicBezTo>
                      <a:pt x="3" y="0"/>
                      <a:pt x="3" y="0"/>
                      <a:pt x="3" y="0"/>
                    </a:cubicBezTo>
                    <a:cubicBezTo>
                      <a:pt x="3" y="1"/>
                      <a:pt x="3" y="1"/>
                      <a:pt x="3" y="1"/>
                    </a:cubicBezTo>
                    <a:cubicBezTo>
                      <a:pt x="3" y="1"/>
                      <a:pt x="2" y="1"/>
                      <a:pt x="2"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3" name="Freeform 320"/>
              <p:cNvSpPr>
                <a:spLocks noEditPoints="1"/>
              </p:cNvSpPr>
              <p:nvPr/>
            </p:nvSpPr>
            <p:spPr bwMode="auto">
              <a:xfrm>
                <a:off x="6881" y="3038"/>
                <a:ext cx="13" cy="19"/>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3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4" name="Freeform 321"/>
              <p:cNvSpPr/>
              <p:nvPr/>
            </p:nvSpPr>
            <p:spPr bwMode="auto">
              <a:xfrm>
                <a:off x="5910" y="3074"/>
                <a:ext cx="14" cy="22"/>
              </a:xfrm>
              <a:custGeom>
                <a:avLst/>
                <a:gdLst>
                  <a:gd name="T0" fmla="*/ 0 w 14"/>
                  <a:gd name="T1" fmla="*/ 0 h 22"/>
                  <a:gd name="T2" fmla="*/ 3 w 14"/>
                  <a:gd name="T3" fmla="*/ 0 h 22"/>
                  <a:gd name="T4" fmla="*/ 3 w 14"/>
                  <a:gd name="T5" fmla="*/ 19 h 22"/>
                  <a:gd name="T6" fmla="*/ 14 w 14"/>
                  <a:gd name="T7" fmla="*/ 19 h 22"/>
                  <a:gd name="T8" fmla="*/ 14 w 14"/>
                  <a:gd name="T9" fmla="*/ 22 h 22"/>
                  <a:gd name="T10" fmla="*/ 0 w 14"/>
                  <a:gd name="T11" fmla="*/ 22 h 22"/>
                  <a:gd name="T12" fmla="*/ 0 w 1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0" y="0"/>
                    </a:moveTo>
                    <a:lnTo>
                      <a:pt x="3" y="0"/>
                    </a:lnTo>
                    <a:lnTo>
                      <a:pt x="3" y="19"/>
                    </a:lnTo>
                    <a:lnTo>
                      <a:pt x="14" y="19"/>
                    </a:lnTo>
                    <a:lnTo>
                      <a:pt x="14" y="22"/>
                    </a:lnTo>
                    <a:lnTo>
                      <a:pt x="0" y="2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5" name="Freeform 322"/>
              <p:cNvSpPr>
                <a:spLocks noEditPoints="1"/>
              </p:cNvSpPr>
              <p:nvPr/>
            </p:nvSpPr>
            <p:spPr bwMode="auto">
              <a:xfrm>
                <a:off x="5924" y="3079"/>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6" name="Freeform 323"/>
              <p:cNvSpPr/>
              <p:nvPr/>
            </p:nvSpPr>
            <p:spPr bwMode="auto">
              <a:xfrm>
                <a:off x="5943" y="3079"/>
                <a:ext cx="8" cy="17"/>
              </a:xfrm>
              <a:custGeom>
                <a:avLst/>
                <a:gdLst>
                  <a:gd name="T0" fmla="*/ 1 w 3"/>
                  <a:gd name="T1" fmla="*/ 2 h 6"/>
                  <a:gd name="T2" fmla="*/ 0 w 3"/>
                  <a:gd name="T3" fmla="*/ 0 h 6"/>
                  <a:gd name="T4" fmla="*/ 1 w 3"/>
                  <a:gd name="T5" fmla="*/ 0 h 6"/>
                  <a:gd name="T6" fmla="*/ 1 w 3"/>
                  <a:gd name="T7" fmla="*/ 2 h 6"/>
                  <a:gd name="T8" fmla="*/ 2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1 w 3"/>
                  <a:gd name="T25" fmla="*/ 6 h 6"/>
                  <a:gd name="T26" fmla="*/ 1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1" y="2"/>
                    </a:moveTo>
                    <a:cubicBezTo>
                      <a:pt x="1" y="2"/>
                      <a:pt x="0" y="1"/>
                      <a:pt x="0" y="0"/>
                    </a:cubicBezTo>
                    <a:cubicBezTo>
                      <a:pt x="1" y="0"/>
                      <a:pt x="1" y="0"/>
                      <a:pt x="1" y="0"/>
                    </a:cubicBezTo>
                    <a:cubicBezTo>
                      <a:pt x="1" y="2"/>
                      <a:pt x="1" y="2"/>
                      <a:pt x="1" y="2"/>
                    </a:cubicBezTo>
                    <a:cubicBezTo>
                      <a:pt x="2" y="2"/>
                      <a:pt x="2" y="2"/>
                      <a:pt x="2"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1" y="6"/>
                      <a:pt x="1" y="6"/>
                      <a:pt x="1" y="6"/>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7" name="Freeform 324"/>
              <p:cNvSpPr>
                <a:spLocks noEditPoints="1"/>
              </p:cNvSpPr>
              <p:nvPr/>
            </p:nvSpPr>
            <p:spPr bwMode="auto">
              <a:xfrm>
                <a:off x="5953" y="3079"/>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8" name="Freeform 325"/>
              <p:cNvSpPr/>
              <p:nvPr/>
            </p:nvSpPr>
            <p:spPr bwMode="auto">
              <a:xfrm>
                <a:off x="5972" y="3079"/>
                <a:ext cx="22"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4 w 8"/>
                  <a:gd name="T37" fmla="*/ 6 h 6"/>
                  <a:gd name="T38" fmla="*/ 4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9" name="Freeform 326"/>
              <p:cNvSpPr>
                <a:spLocks noEditPoints="1"/>
              </p:cNvSpPr>
              <p:nvPr/>
            </p:nvSpPr>
            <p:spPr bwMode="auto">
              <a:xfrm>
                <a:off x="6007" y="3074"/>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0" name="Freeform 327"/>
              <p:cNvSpPr>
                <a:spLocks noEditPoints="1"/>
              </p:cNvSpPr>
              <p:nvPr/>
            </p:nvSpPr>
            <p:spPr bwMode="auto">
              <a:xfrm>
                <a:off x="6015" y="3079"/>
                <a:ext cx="14" cy="25"/>
              </a:xfrm>
              <a:custGeom>
                <a:avLst/>
                <a:gdLst>
                  <a:gd name="T0" fmla="*/ 0 w 5"/>
                  <a:gd name="T1" fmla="*/ 2 h 9"/>
                  <a:gd name="T2" fmla="*/ 0 w 5"/>
                  <a:gd name="T3" fmla="*/ 0 h 9"/>
                  <a:gd name="T4" fmla="*/ 1 w 5"/>
                  <a:gd name="T5" fmla="*/ 0 h 9"/>
                  <a:gd name="T6" fmla="*/ 1 w 5"/>
                  <a:gd name="T7" fmla="*/ 1 h 9"/>
                  <a:gd name="T8" fmla="*/ 1 w 5"/>
                  <a:gd name="T9" fmla="*/ 1 h 9"/>
                  <a:gd name="T10" fmla="*/ 3 w 5"/>
                  <a:gd name="T11" fmla="*/ 0 h 9"/>
                  <a:gd name="T12" fmla="*/ 5 w 5"/>
                  <a:gd name="T13" fmla="*/ 3 h 9"/>
                  <a:gd name="T14" fmla="*/ 3 w 5"/>
                  <a:gd name="T15" fmla="*/ 7 h 9"/>
                  <a:gd name="T16" fmla="*/ 1 w 5"/>
                  <a:gd name="T17" fmla="*/ 6 h 9"/>
                  <a:gd name="T18" fmla="*/ 1 w 5"/>
                  <a:gd name="T19" fmla="*/ 6 h 9"/>
                  <a:gd name="T20" fmla="*/ 1 w 5"/>
                  <a:gd name="T21" fmla="*/ 9 h 9"/>
                  <a:gd name="T22" fmla="*/ 0 w 5"/>
                  <a:gd name="T23" fmla="*/ 9 h 9"/>
                  <a:gd name="T24" fmla="*/ 0 w 5"/>
                  <a:gd name="T25" fmla="*/ 2 h 9"/>
                  <a:gd name="T26" fmla="*/ 1 w 5"/>
                  <a:gd name="T27" fmla="*/ 4 h 9"/>
                  <a:gd name="T28" fmla="*/ 1 w 5"/>
                  <a:gd name="T29" fmla="*/ 4 h 9"/>
                  <a:gd name="T30" fmla="*/ 3 w 5"/>
                  <a:gd name="T31" fmla="*/ 6 h 9"/>
                  <a:gd name="T32" fmla="*/ 4 w 5"/>
                  <a:gd name="T33" fmla="*/ 3 h 9"/>
                  <a:gd name="T34" fmla="*/ 3 w 5"/>
                  <a:gd name="T35" fmla="*/ 1 h 9"/>
                  <a:gd name="T36" fmla="*/ 1 w 5"/>
                  <a:gd name="T37" fmla="*/ 2 h 9"/>
                  <a:gd name="T38" fmla="*/ 1 w 5"/>
                  <a:gd name="T39" fmla="*/ 3 h 9"/>
                  <a:gd name="T40" fmla="*/ 1 w 5"/>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0" y="2"/>
                    </a:moveTo>
                    <a:cubicBezTo>
                      <a:pt x="0" y="2"/>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5"/>
                      <a:pt x="4" y="7"/>
                      <a:pt x="3" y="7"/>
                    </a:cubicBezTo>
                    <a:cubicBezTo>
                      <a:pt x="2" y="7"/>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1" name="Freeform 328"/>
              <p:cNvSpPr/>
              <p:nvPr/>
            </p:nvSpPr>
            <p:spPr bwMode="auto">
              <a:xfrm>
                <a:off x="6031" y="3079"/>
                <a:ext cx="11" cy="20"/>
              </a:xfrm>
              <a:custGeom>
                <a:avLst/>
                <a:gdLst>
                  <a:gd name="T0" fmla="*/ 1 w 4"/>
                  <a:gd name="T1" fmla="*/ 5 h 7"/>
                  <a:gd name="T2" fmla="*/ 2 w 4"/>
                  <a:gd name="T3" fmla="*/ 6 h 7"/>
                  <a:gd name="T4" fmla="*/ 3 w 4"/>
                  <a:gd name="T5" fmla="*/ 5 h 7"/>
                  <a:gd name="T6" fmla="*/ 2 w 4"/>
                  <a:gd name="T7" fmla="*/ 4 h 7"/>
                  <a:gd name="T8" fmla="*/ 1 w 4"/>
                  <a:gd name="T9" fmla="*/ 2 h 7"/>
                  <a:gd name="T10" fmla="*/ 3 w 4"/>
                  <a:gd name="T11" fmla="*/ 0 h 7"/>
                  <a:gd name="T12" fmla="*/ 4 w 4"/>
                  <a:gd name="T13" fmla="*/ 1 h 7"/>
                  <a:gd name="T14" fmla="*/ 4 w 4"/>
                  <a:gd name="T15" fmla="*/ 1 h 7"/>
                  <a:gd name="T16" fmla="*/ 3 w 4"/>
                  <a:gd name="T17" fmla="*/ 1 h 7"/>
                  <a:gd name="T18" fmla="*/ 2 w 4"/>
                  <a:gd name="T19" fmla="*/ 2 h 7"/>
                  <a:gd name="T20" fmla="*/ 3 w 4"/>
                  <a:gd name="T21" fmla="*/ 3 h 7"/>
                  <a:gd name="T22" fmla="*/ 4 w 4"/>
                  <a:gd name="T23" fmla="*/ 5 h 7"/>
                  <a:gd name="T24" fmla="*/ 2 w 4"/>
                  <a:gd name="T25" fmla="*/ 7 h 7"/>
                  <a:gd name="T26" fmla="*/ 0 w 4"/>
                  <a:gd name="T27" fmla="*/ 6 h 7"/>
                  <a:gd name="T28" fmla="*/ 1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7"/>
                      <a:pt x="2" y="7"/>
                    </a:cubicBezTo>
                    <a:cubicBezTo>
                      <a:pt x="1" y="7"/>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2" name="Freeform 329"/>
              <p:cNvSpPr/>
              <p:nvPr/>
            </p:nvSpPr>
            <p:spPr bwMode="auto">
              <a:xfrm>
                <a:off x="6047" y="3079"/>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3" name="Freeform 330"/>
              <p:cNvSpPr/>
              <p:nvPr/>
            </p:nvSpPr>
            <p:spPr bwMode="auto">
              <a:xfrm>
                <a:off x="6066" y="3079"/>
                <a:ext cx="22"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4 w 8"/>
                  <a:gd name="T37" fmla="*/ 6 h 6"/>
                  <a:gd name="T38" fmla="*/ 4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4" name="Freeform 331"/>
              <p:cNvSpPr>
                <a:spLocks noEditPoints="1"/>
              </p:cNvSpPr>
              <p:nvPr/>
            </p:nvSpPr>
            <p:spPr bwMode="auto">
              <a:xfrm>
                <a:off x="6098" y="3071"/>
                <a:ext cx="17" cy="28"/>
              </a:xfrm>
              <a:custGeom>
                <a:avLst/>
                <a:gdLst>
                  <a:gd name="T0" fmla="*/ 6 w 6"/>
                  <a:gd name="T1" fmla="*/ 0 h 10"/>
                  <a:gd name="T2" fmla="*/ 6 w 6"/>
                  <a:gd name="T3" fmla="*/ 8 h 10"/>
                  <a:gd name="T4" fmla="*/ 6 w 6"/>
                  <a:gd name="T5" fmla="*/ 9 h 10"/>
                  <a:gd name="T6" fmla="*/ 5 w 6"/>
                  <a:gd name="T7" fmla="*/ 9 h 10"/>
                  <a:gd name="T8" fmla="*/ 5 w 6"/>
                  <a:gd name="T9" fmla="*/ 8 h 10"/>
                  <a:gd name="T10" fmla="*/ 5 w 6"/>
                  <a:gd name="T11" fmla="*/ 8 h 10"/>
                  <a:gd name="T12" fmla="*/ 3 w 6"/>
                  <a:gd name="T13" fmla="*/ 10 h 10"/>
                  <a:gd name="T14" fmla="*/ 0 w 6"/>
                  <a:gd name="T15" fmla="*/ 6 h 10"/>
                  <a:gd name="T16" fmla="*/ 3 w 6"/>
                  <a:gd name="T17" fmla="*/ 3 h 10"/>
                  <a:gd name="T18" fmla="*/ 5 w 6"/>
                  <a:gd name="T19" fmla="*/ 4 h 10"/>
                  <a:gd name="T20" fmla="*/ 5 w 6"/>
                  <a:gd name="T21" fmla="*/ 4 h 10"/>
                  <a:gd name="T22" fmla="*/ 5 w 6"/>
                  <a:gd name="T23" fmla="*/ 0 h 10"/>
                  <a:gd name="T24" fmla="*/ 6 w 6"/>
                  <a:gd name="T25" fmla="*/ 0 h 10"/>
                  <a:gd name="T26" fmla="*/ 5 w 6"/>
                  <a:gd name="T27" fmla="*/ 6 h 10"/>
                  <a:gd name="T28" fmla="*/ 5 w 6"/>
                  <a:gd name="T29" fmla="*/ 5 h 10"/>
                  <a:gd name="T30" fmla="*/ 3 w 6"/>
                  <a:gd name="T31" fmla="*/ 4 h 10"/>
                  <a:gd name="T32" fmla="*/ 1 w 6"/>
                  <a:gd name="T33" fmla="*/ 6 h 10"/>
                  <a:gd name="T34" fmla="*/ 3 w 6"/>
                  <a:gd name="T35" fmla="*/ 9 h 10"/>
                  <a:gd name="T36" fmla="*/ 5 w 6"/>
                  <a:gd name="T37" fmla="*/ 7 h 10"/>
                  <a:gd name="T38" fmla="*/ 5 w 6"/>
                  <a:gd name="T39" fmla="*/ 7 h 10"/>
                  <a:gd name="T40" fmla="*/ 5 w 6"/>
                  <a:gd name="T4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0">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10"/>
                      <a:pt x="3" y="10"/>
                    </a:cubicBezTo>
                    <a:cubicBezTo>
                      <a:pt x="1" y="10"/>
                      <a:pt x="0" y="8"/>
                      <a:pt x="0" y="6"/>
                    </a:cubicBezTo>
                    <a:cubicBezTo>
                      <a:pt x="0" y="4"/>
                      <a:pt x="2" y="3"/>
                      <a:pt x="3" y="3"/>
                    </a:cubicBezTo>
                    <a:cubicBezTo>
                      <a:pt x="4" y="3"/>
                      <a:pt x="5"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5" name="Freeform 332"/>
              <p:cNvSpPr>
                <a:spLocks noEditPoints="1"/>
              </p:cNvSpPr>
              <p:nvPr/>
            </p:nvSpPr>
            <p:spPr bwMode="auto">
              <a:xfrm>
                <a:off x="6117" y="3079"/>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2 w 6"/>
                  <a:gd name="T11" fmla="*/ 3 h 7"/>
                  <a:gd name="T12" fmla="*/ 3 w 6"/>
                  <a:gd name="T13" fmla="*/ 6 h 7"/>
                  <a:gd name="T14" fmla="*/ 5 w 6"/>
                  <a:gd name="T15" fmla="*/ 3 h 7"/>
                  <a:gd name="T16" fmla="*/ 3 w 6"/>
                  <a:gd name="T17" fmla="*/ 1 h 7"/>
                  <a:gd name="T18" fmla="*/ 2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2" y="7"/>
                      <a:pt x="0" y="5"/>
                      <a:pt x="0" y="3"/>
                    </a:cubicBezTo>
                    <a:cubicBezTo>
                      <a:pt x="0" y="1"/>
                      <a:pt x="2" y="0"/>
                      <a:pt x="3" y="0"/>
                    </a:cubicBezTo>
                    <a:cubicBezTo>
                      <a:pt x="5" y="0"/>
                      <a:pt x="6" y="1"/>
                      <a:pt x="6" y="3"/>
                    </a:cubicBezTo>
                    <a:close/>
                    <a:moveTo>
                      <a:pt x="2" y="3"/>
                    </a:moveTo>
                    <a:cubicBezTo>
                      <a:pt x="2" y="5"/>
                      <a:pt x="2" y="6"/>
                      <a:pt x="3" y="6"/>
                    </a:cubicBezTo>
                    <a:cubicBezTo>
                      <a:pt x="4" y="6"/>
                      <a:pt x="5" y="5"/>
                      <a:pt x="5" y="3"/>
                    </a:cubicBezTo>
                    <a:cubicBezTo>
                      <a:pt x="5" y="2"/>
                      <a:pt x="5" y="1"/>
                      <a:pt x="3" y="1"/>
                    </a:cubicBezTo>
                    <a:cubicBezTo>
                      <a:pt x="2"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6" name="Rectangle 333"/>
              <p:cNvSpPr>
                <a:spLocks noChangeArrowheads="1"/>
              </p:cNvSpPr>
              <p:nvPr/>
            </p:nvSpPr>
            <p:spPr bwMode="auto">
              <a:xfrm>
                <a:off x="6139" y="3071"/>
                <a:ext cx="2"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7" name="Freeform 334"/>
              <p:cNvSpPr>
                <a:spLocks noEditPoints="1"/>
              </p:cNvSpPr>
              <p:nvPr/>
            </p:nvSpPr>
            <p:spPr bwMode="auto">
              <a:xfrm>
                <a:off x="6144" y="3079"/>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2"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8" name="Freeform 335"/>
              <p:cNvSpPr/>
              <p:nvPr/>
            </p:nvSpPr>
            <p:spPr bwMode="auto">
              <a:xfrm>
                <a:off x="6166" y="3079"/>
                <a:ext cx="8" cy="17"/>
              </a:xfrm>
              <a:custGeom>
                <a:avLst/>
                <a:gdLst>
                  <a:gd name="T0" fmla="*/ 0 w 3"/>
                  <a:gd name="T1" fmla="*/ 2 h 6"/>
                  <a:gd name="T2" fmla="*/ 0 w 3"/>
                  <a:gd name="T3" fmla="*/ 0 h 6"/>
                  <a:gd name="T4" fmla="*/ 0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0" y="0"/>
                      <a:pt x="0" y="0"/>
                      <a:pt x="0" y="0"/>
                    </a:cubicBezTo>
                    <a:cubicBezTo>
                      <a:pt x="1" y="2"/>
                      <a:pt x="1" y="2"/>
                      <a:pt x="1" y="2"/>
                    </a:cubicBezTo>
                    <a:cubicBezTo>
                      <a:pt x="1" y="2"/>
                      <a:pt x="1" y="2"/>
                      <a:pt x="1" y="2"/>
                    </a:cubicBezTo>
                    <a:cubicBezTo>
                      <a:pt x="1" y="1"/>
                      <a:pt x="1" y="0"/>
                      <a:pt x="2" y="0"/>
                    </a:cubicBezTo>
                    <a:cubicBezTo>
                      <a:pt x="2" y="0"/>
                      <a:pt x="2" y="0"/>
                      <a:pt x="3" y="0"/>
                    </a:cubicBezTo>
                    <a:cubicBezTo>
                      <a:pt x="3" y="1"/>
                      <a:pt x="3" y="1"/>
                      <a:pt x="3" y="1"/>
                    </a:cubicBezTo>
                    <a:cubicBezTo>
                      <a:pt x="2" y="1"/>
                      <a:pt x="2" y="1"/>
                      <a:pt x="2" y="1"/>
                    </a:cubicBezTo>
                    <a:cubicBezTo>
                      <a:pt x="1"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9" name="Freeform 336"/>
              <p:cNvSpPr/>
              <p:nvPr/>
            </p:nvSpPr>
            <p:spPr bwMode="auto">
              <a:xfrm>
                <a:off x="6182" y="3079"/>
                <a:ext cx="11"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0" y="5"/>
                      <a:pt x="1" y="6"/>
                      <a:pt x="2" y="6"/>
                    </a:cubicBezTo>
                    <a:cubicBezTo>
                      <a:pt x="2" y="6"/>
                      <a:pt x="3" y="5"/>
                      <a:pt x="3" y="5"/>
                    </a:cubicBezTo>
                    <a:cubicBezTo>
                      <a:pt x="3" y="4"/>
                      <a:pt x="2"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1" y="1"/>
                      <a:pt x="1" y="1"/>
                      <a:pt x="1" y="2"/>
                    </a:cubicBezTo>
                    <a:cubicBezTo>
                      <a:pt x="1" y="2"/>
                      <a:pt x="1"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0" name="Freeform 337"/>
              <p:cNvSpPr>
                <a:spLocks noEditPoints="1"/>
              </p:cNvSpPr>
              <p:nvPr/>
            </p:nvSpPr>
            <p:spPr bwMode="auto">
              <a:xfrm>
                <a:off x="6195" y="3074"/>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1" name="Freeform 338"/>
              <p:cNvSpPr/>
              <p:nvPr/>
            </p:nvSpPr>
            <p:spPr bwMode="auto">
              <a:xfrm>
                <a:off x="6201" y="3077"/>
                <a:ext cx="10" cy="22"/>
              </a:xfrm>
              <a:custGeom>
                <a:avLst/>
                <a:gdLst>
                  <a:gd name="T0" fmla="*/ 3 w 4"/>
                  <a:gd name="T1" fmla="*/ 0 h 8"/>
                  <a:gd name="T2" fmla="*/ 3 w 4"/>
                  <a:gd name="T3" fmla="*/ 1 h 8"/>
                  <a:gd name="T4" fmla="*/ 4 w 4"/>
                  <a:gd name="T5" fmla="*/ 1 h 8"/>
                  <a:gd name="T6" fmla="*/ 4 w 4"/>
                  <a:gd name="T7" fmla="*/ 2 h 8"/>
                  <a:gd name="T8" fmla="*/ 3 w 4"/>
                  <a:gd name="T9" fmla="*/ 2 h 8"/>
                  <a:gd name="T10" fmla="*/ 3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3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3" y="0"/>
                    </a:moveTo>
                    <a:cubicBezTo>
                      <a:pt x="3" y="1"/>
                      <a:pt x="3" y="1"/>
                      <a:pt x="3" y="1"/>
                    </a:cubicBezTo>
                    <a:cubicBezTo>
                      <a:pt x="4" y="1"/>
                      <a:pt x="4" y="1"/>
                      <a:pt x="4" y="1"/>
                    </a:cubicBezTo>
                    <a:cubicBezTo>
                      <a:pt x="4" y="2"/>
                      <a:pt x="4" y="2"/>
                      <a:pt x="4" y="2"/>
                    </a:cubicBezTo>
                    <a:cubicBezTo>
                      <a:pt x="3" y="2"/>
                      <a:pt x="3" y="2"/>
                      <a:pt x="3" y="2"/>
                    </a:cubicBezTo>
                    <a:cubicBezTo>
                      <a:pt x="3" y="5"/>
                      <a:pt x="3" y="5"/>
                      <a:pt x="3" y="5"/>
                    </a:cubicBezTo>
                    <a:cubicBezTo>
                      <a:pt x="3" y="6"/>
                      <a:pt x="3" y="7"/>
                      <a:pt x="3" y="7"/>
                    </a:cubicBezTo>
                    <a:cubicBezTo>
                      <a:pt x="4" y="7"/>
                      <a:pt x="4" y="7"/>
                      <a:pt x="4" y="7"/>
                    </a:cubicBezTo>
                    <a:cubicBezTo>
                      <a:pt x="4" y="7"/>
                      <a:pt x="4" y="7"/>
                      <a:pt x="4" y="7"/>
                    </a:cubicBezTo>
                    <a:cubicBezTo>
                      <a:pt x="4" y="7"/>
                      <a:pt x="3" y="8"/>
                      <a:pt x="3" y="8"/>
                    </a:cubicBezTo>
                    <a:cubicBezTo>
                      <a:pt x="3" y="8"/>
                      <a:pt x="2" y="7"/>
                      <a:pt x="2" y="7"/>
                    </a:cubicBezTo>
                    <a:cubicBezTo>
                      <a:pt x="2"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2" name="Freeform 339"/>
              <p:cNvSpPr>
                <a:spLocks noEditPoints="1"/>
              </p:cNvSpPr>
              <p:nvPr/>
            </p:nvSpPr>
            <p:spPr bwMode="auto">
              <a:xfrm>
                <a:off x="6219" y="3079"/>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3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2 w 5"/>
                  <a:gd name="T33" fmla="*/ 5 h 7"/>
                  <a:gd name="T34" fmla="*/ 3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3" y="1"/>
                    </a:cubicBezTo>
                    <a:cubicBezTo>
                      <a:pt x="2" y="1"/>
                      <a:pt x="2"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2" y="3"/>
                      <a:pt x="2" y="5"/>
                    </a:cubicBezTo>
                    <a:cubicBezTo>
                      <a:pt x="2" y="5"/>
                      <a:pt x="2" y="6"/>
                      <a:pt x="3"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3" name="Freeform 340"/>
              <p:cNvSpPr/>
              <p:nvPr/>
            </p:nvSpPr>
            <p:spPr bwMode="auto">
              <a:xfrm>
                <a:off x="6238" y="3079"/>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5 w 9"/>
                  <a:gd name="T17" fmla="*/ 1 h 6"/>
                  <a:gd name="T18" fmla="*/ 7 w 9"/>
                  <a:gd name="T19" fmla="*/ 0 h 6"/>
                  <a:gd name="T20" fmla="*/ 9 w 9"/>
                  <a:gd name="T21" fmla="*/ 3 h 6"/>
                  <a:gd name="T22" fmla="*/ 9 w 9"/>
                  <a:gd name="T23" fmla="*/ 6 h 6"/>
                  <a:gd name="T24" fmla="*/ 8 w 9"/>
                  <a:gd name="T25" fmla="*/ 6 h 6"/>
                  <a:gd name="T26" fmla="*/ 8 w 9"/>
                  <a:gd name="T27" fmla="*/ 3 h 6"/>
                  <a:gd name="T28" fmla="*/ 6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4" y="1"/>
                      <a:pt x="5" y="1"/>
                    </a:cubicBezTo>
                    <a:cubicBezTo>
                      <a:pt x="5" y="1"/>
                      <a:pt x="5" y="1"/>
                      <a:pt x="5" y="1"/>
                    </a:cubicBezTo>
                    <a:cubicBezTo>
                      <a:pt x="5" y="1"/>
                      <a:pt x="5" y="1"/>
                      <a:pt x="5" y="1"/>
                    </a:cubicBezTo>
                    <a:cubicBezTo>
                      <a:pt x="6" y="0"/>
                      <a:pt x="6" y="0"/>
                      <a:pt x="7" y="0"/>
                    </a:cubicBezTo>
                    <a:cubicBezTo>
                      <a:pt x="7" y="0"/>
                      <a:pt x="9" y="1"/>
                      <a:pt x="9" y="3"/>
                    </a:cubicBezTo>
                    <a:cubicBezTo>
                      <a:pt x="9" y="6"/>
                      <a:pt x="9" y="6"/>
                      <a:pt x="9" y="6"/>
                    </a:cubicBezTo>
                    <a:cubicBezTo>
                      <a:pt x="8" y="6"/>
                      <a:pt x="8" y="6"/>
                      <a:pt x="8" y="6"/>
                    </a:cubicBezTo>
                    <a:cubicBezTo>
                      <a:pt x="8" y="3"/>
                      <a:pt x="8" y="3"/>
                      <a:pt x="8" y="3"/>
                    </a:cubicBezTo>
                    <a:cubicBezTo>
                      <a:pt x="8" y="2"/>
                      <a:pt x="7" y="1"/>
                      <a:pt x="6"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3"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4" name="Freeform 341"/>
              <p:cNvSpPr>
                <a:spLocks noEditPoints="1"/>
              </p:cNvSpPr>
              <p:nvPr/>
            </p:nvSpPr>
            <p:spPr bwMode="auto">
              <a:xfrm>
                <a:off x="6265" y="3079"/>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5" name="Freeform 342"/>
              <p:cNvSpPr/>
              <p:nvPr/>
            </p:nvSpPr>
            <p:spPr bwMode="auto">
              <a:xfrm>
                <a:off x="6281" y="3077"/>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8"/>
                      <a:pt x="3"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6" name="Freeform 343"/>
              <p:cNvSpPr/>
              <p:nvPr/>
            </p:nvSpPr>
            <p:spPr bwMode="auto">
              <a:xfrm>
                <a:off x="6292" y="3093"/>
                <a:ext cx="5" cy="8"/>
              </a:xfrm>
              <a:custGeom>
                <a:avLst/>
                <a:gdLst>
                  <a:gd name="T0" fmla="*/ 0 w 2"/>
                  <a:gd name="T1" fmla="*/ 3 h 3"/>
                  <a:gd name="T2" fmla="*/ 1 w 2"/>
                  <a:gd name="T3" fmla="*/ 0 h 3"/>
                  <a:gd name="T4" fmla="*/ 2 w 2"/>
                  <a:gd name="T5" fmla="*/ 0 h 3"/>
                  <a:gd name="T6" fmla="*/ 1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0"/>
                    </a:cubicBezTo>
                    <a:cubicBezTo>
                      <a:pt x="2" y="0"/>
                      <a:pt x="2" y="0"/>
                      <a:pt x="2" y="0"/>
                    </a:cubicBezTo>
                    <a:cubicBezTo>
                      <a:pt x="2" y="1"/>
                      <a:pt x="1" y="2"/>
                      <a:pt x="1" y="3"/>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7" name="Freeform 344"/>
              <p:cNvSpPr/>
              <p:nvPr/>
            </p:nvSpPr>
            <p:spPr bwMode="auto">
              <a:xfrm>
                <a:off x="6308" y="3079"/>
                <a:ext cx="11" cy="20"/>
              </a:xfrm>
              <a:custGeom>
                <a:avLst/>
                <a:gdLst>
                  <a:gd name="T0" fmla="*/ 4 w 4"/>
                  <a:gd name="T1" fmla="*/ 6 h 7"/>
                  <a:gd name="T2" fmla="*/ 3 w 4"/>
                  <a:gd name="T3" fmla="*/ 7 h 7"/>
                  <a:gd name="T4" fmla="*/ 0 w 4"/>
                  <a:gd name="T5" fmla="*/ 3 h 7"/>
                  <a:gd name="T6" fmla="*/ 3 w 4"/>
                  <a:gd name="T7" fmla="*/ 0 h 7"/>
                  <a:gd name="T8" fmla="*/ 4 w 4"/>
                  <a:gd name="T9" fmla="*/ 1 h 7"/>
                  <a:gd name="T10" fmla="*/ 4 w 4"/>
                  <a:gd name="T11" fmla="*/ 1 h 7"/>
                  <a:gd name="T12" fmla="*/ 3 w 4"/>
                  <a:gd name="T13" fmla="*/ 1 h 7"/>
                  <a:gd name="T14" fmla="*/ 1 w 4"/>
                  <a:gd name="T15" fmla="*/ 3 h 7"/>
                  <a:gd name="T16" fmla="*/ 3 w 4"/>
                  <a:gd name="T17" fmla="*/ 6 h 7"/>
                  <a:gd name="T18" fmla="*/ 4 w 4"/>
                  <a:gd name="T19" fmla="*/ 5 h 7"/>
                  <a:gd name="T20" fmla="*/ 4 w 4"/>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4" y="6"/>
                    </a:moveTo>
                    <a:cubicBezTo>
                      <a:pt x="4" y="6"/>
                      <a:pt x="3" y="7"/>
                      <a:pt x="3" y="7"/>
                    </a:cubicBezTo>
                    <a:cubicBezTo>
                      <a:pt x="1" y="7"/>
                      <a:pt x="0" y="5"/>
                      <a:pt x="0" y="3"/>
                    </a:cubicBezTo>
                    <a:cubicBezTo>
                      <a:pt x="0" y="2"/>
                      <a:pt x="1" y="0"/>
                      <a:pt x="3" y="0"/>
                    </a:cubicBezTo>
                    <a:cubicBezTo>
                      <a:pt x="4" y="0"/>
                      <a:pt x="4" y="0"/>
                      <a:pt x="4" y="1"/>
                    </a:cubicBezTo>
                    <a:cubicBezTo>
                      <a:pt x="4" y="1"/>
                      <a:pt x="4" y="1"/>
                      <a:pt x="4" y="1"/>
                    </a:cubicBezTo>
                    <a:cubicBezTo>
                      <a:pt x="4" y="1"/>
                      <a:pt x="3" y="1"/>
                      <a:pt x="3" y="1"/>
                    </a:cubicBezTo>
                    <a:cubicBezTo>
                      <a:pt x="1" y="1"/>
                      <a:pt x="1" y="2"/>
                      <a:pt x="1" y="3"/>
                    </a:cubicBezTo>
                    <a:cubicBezTo>
                      <a:pt x="1" y="5"/>
                      <a:pt x="2" y="6"/>
                      <a:pt x="3" y="6"/>
                    </a:cubicBezTo>
                    <a:cubicBezTo>
                      <a:pt x="3" y="6"/>
                      <a:pt x="4" y="5"/>
                      <a:pt x="4" y="5"/>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8" name="Freeform 345"/>
              <p:cNvSpPr>
                <a:spLocks noEditPoints="1"/>
              </p:cNvSpPr>
              <p:nvPr/>
            </p:nvSpPr>
            <p:spPr bwMode="auto">
              <a:xfrm>
                <a:off x="6322" y="3079"/>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9" name="Freeform 346"/>
              <p:cNvSpPr/>
              <p:nvPr/>
            </p:nvSpPr>
            <p:spPr bwMode="auto">
              <a:xfrm>
                <a:off x="6340" y="3079"/>
                <a:ext cx="16" cy="17"/>
              </a:xfrm>
              <a:custGeom>
                <a:avLst/>
                <a:gdLst>
                  <a:gd name="T0" fmla="*/ 0 w 6"/>
                  <a:gd name="T1" fmla="*/ 2 h 6"/>
                  <a:gd name="T2" fmla="*/ 0 w 6"/>
                  <a:gd name="T3" fmla="*/ 0 h 6"/>
                  <a:gd name="T4" fmla="*/ 1 w 6"/>
                  <a:gd name="T5" fmla="*/ 0 h 6"/>
                  <a:gd name="T6" fmla="*/ 1 w 6"/>
                  <a:gd name="T7" fmla="*/ 1 h 6"/>
                  <a:gd name="T8" fmla="*/ 1 w 6"/>
                  <a:gd name="T9" fmla="*/ 1 h 6"/>
                  <a:gd name="T10" fmla="*/ 3 w 6"/>
                  <a:gd name="T11" fmla="*/ 0 h 6"/>
                  <a:gd name="T12" fmla="*/ 6 w 6"/>
                  <a:gd name="T13" fmla="*/ 3 h 6"/>
                  <a:gd name="T14" fmla="*/ 6 w 6"/>
                  <a:gd name="T15" fmla="*/ 6 h 6"/>
                  <a:gd name="T16" fmla="*/ 5 w 6"/>
                  <a:gd name="T17" fmla="*/ 6 h 6"/>
                  <a:gd name="T18" fmla="*/ 5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6" y="1"/>
                      <a:pt x="6" y="3"/>
                    </a:cubicBezTo>
                    <a:cubicBezTo>
                      <a:pt x="6" y="6"/>
                      <a:pt x="6" y="6"/>
                      <a:pt x="6" y="6"/>
                    </a:cubicBezTo>
                    <a:cubicBezTo>
                      <a:pt x="5" y="6"/>
                      <a:pt x="5" y="6"/>
                      <a:pt x="5" y="6"/>
                    </a:cubicBezTo>
                    <a:cubicBezTo>
                      <a:pt x="5" y="3"/>
                      <a:pt x="5" y="3"/>
                      <a:pt x="5" y="3"/>
                    </a:cubicBezTo>
                    <a:cubicBezTo>
                      <a:pt x="5"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347"/>
              <p:cNvSpPr/>
              <p:nvPr/>
            </p:nvSpPr>
            <p:spPr bwMode="auto">
              <a:xfrm>
                <a:off x="6359" y="3079"/>
                <a:ext cx="11"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348"/>
              <p:cNvSpPr>
                <a:spLocks noEditPoints="1"/>
              </p:cNvSpPr>
              <p:nvPr/>
            </p:nvSpPr>
            <p:spPr bwMode="auto">
              <a:xfrm>
                <a:off x="6373" y="3079"/>
                <a:ext cx="13"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349"/>
              <p:cNvSpPr/>
              <p:nvPr/>
            </p:nvSpPr>
            <p:spPr bwMode="auto">
              <a:xfrm>
                <a:off x="6389" y="3079"/>
                <a:ext cx="13" cy="20"/>
              </a:xfrm>
              <a:custGeom>
                <a:avLst/>
                <a:gdLst>
                  <a:gd name="T0" fmla="*/ 5 w 5"/>
                  <a:gd name="T1" fmla="*/ 6 h 7"/>
                  <a:gd name="T2" fmla="*/ 3 w 5"/>
                  <a:gd name="T3" fmla="*/ 7 h 7"/>
                  <a:gd name="T4" fmla="*/ 0 w 5"/>
                  <a:gd name="T5" fmla="*/ 3 h 7"/>
                  <a:gd name="T6" fmla="*/ 3 w 5"/>
                  <a:gd name="T7" fmla="*/ 0 h 7"/>
                  <a:gd name="T8" fmla="*/ 5 w 5"/>
                  <a:gd name="T9" fmla="*/ 1 h 7"/>
                  <a:gd name="T10" fmla="*/ 5 w 5"/>
                  <a:gd name="T11" fmla="*/ 1 h 7"/>
                  <a:gd name="T12" fmla="*/ 3 w 5"/>
                  <a:gd name="T13" fmla="*/ 1 h 7"/>
                  <a:gd name="T14" fmla="*/ 1 w 5"/>
                  <a:gd name="T15" fmla="*/ 3 h 7"/>
                  <a:gd name="T16" fmla="*/ 3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1" y="7"/>
                      <a:pt x="0" y="5"/>
                      <a:pt x="0" y="3"/>
                    </a:cubicBezTo>
                    <a:cubicBezTo>
                      <a:pt x="0" y="2"/>
                      <a:pt x="1" y="0"/>
                      <a:pt x="3" y="0"/>
                    </a:cubicBezTo>
                    <a:cubicBezTo>
                      <a:pt x="4" y="0"/>
                      <a:pt x="5" y="0"/>
                      <a:pt x="5" y="1"/>
                    </a:cubicBezTo>
                    <a:cubicBezTo>
                      <a:pt x="5" y="1"/>
                      <a:pt x="5" y="1"/>
                      <a:pt x="5" y="1"/>
                    </a:cubicBezTo>
                    <a:cubicBezTo>
                      <a:pt x="4" y="1"/>
                      <a:pt x="4" y="1"/>
                      <a:pt x="3" y="1"/>
                    </a:cubicBezTo>
                    <a:cubicBezTo>
                      <a:pt x="2" y="1"/>
                      <a:pt x="1" y="2"/>
                      <a:pt x="1" y="3"/>
                    </a:cubicBezTo>
                    <a:cubicBezTo>
                      <a:pt x="1" y="5"/>
                      <a:pt x="2" y="6"/>
                      <a:pt x="3" y="6"/>
                    </a:cubicBezTo>
                    <a:cubicBezTo>
                      <a:pt x="4" y="6"/>
                      <a:pt x="4"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350"/>
              <p:cNvSpPr/>
              <p:nvPr/>
            </p:nvSpPr>
            <p:spPr bwMode="auto">
              <a:xfrm>
                <a:off x="6405" y="3077"/>
                <a:ext cx="8" cy="22"/>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3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351"/>
              <p:cNvSpPr>
                <a:spLocks noEditPoints="1"/>
              </p:cNvSpPr>
              <p:nvPr/>
            </p:nvSpPr>
            <p:spPr bwMode="auto">
              <a:xfrm>
                <a:off x="6416" y="3079"/>
                <a:ext cx="13"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352"/>
              <p:cNvSpPr/>
              <p:nvPr/>
            </p:nvSpPr>
            <p:spPr bwMode="auto">
              <a:xfrm>
                <a:off x="6432" y="3077"/>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8"/>
                      <a:pt x="3"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353"/>
              <p:cNvSpPr/>
              <p:nvPr/>
            </p:nvSpPr>
            <p:spPr bwMode="auto">
              <a:xfrm>
                <a:off x="6445" y="3079"/>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7" name="Freeform 354"/>
              <p:cNvSpPr>
                <a:spLocks noEditPoints="1"/>
              </p:cNvSpPr>
              <p:nvPr/>
            </p:nvSpPr>
            <p:spPr bwMode="auto">
              <a:xfrm>
                <a:off x="6461" y="3079"/>
                <a:ext cx="16" cy="20"/>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1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8" name="Freeform 355"/>
              <p:cNvSpPr/>
              <p:nvPr/>
            </p:nvSpPr>
            <p:spPr bwMode="auto">
              <a:xfrm>
                <a:off x="6480" y="3079"/>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3" y="0"/>
                    </a:cubicBezTo>
                    <a:cubicBezTo>
                      <a:pt x="3" y="0"/>
                      <a:pt x="3" y="0"/>
                      <a:pt x="3" y="0"/>
                    </a:cubicBezTo>
                    <a:cubicBezTo>
                      <a:pt x="3" y="1"/>
                      <a:pt x="3" y="1"/>
                      <a:pt x="3" y="1"/>
                    </a:cubicBezTo>
                    <a:cubicBezTo>
                      <a:pt x="3" y="1"/>
                      <a:pt x="3" y="1"/>
                      <a:pt x="3"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356"/>
              <p:cNvSpPr>
                <a:spLocks noEditPoints="1"/>
              </p:cNvSpPr>
              <p:nvPr/>
            </p:nvSpPr>
            <p:spPr bwMode="auto">
              <a:xfrm>
                <a:off x="6496" y="3079"/>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3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357"/>
              <p:cNvSpPr>
                <a:spLocks noEditPoints="1"/>
              </p:cNvSpPr>
              <p:nvPr/>
            </p:nvSpPr>
            <p:spPr bwMode="auto">
              <a:xfrm>
                <a:off x="6512" y="3071"/>
                <a:ext cx="17" cy="28"/>
              </a:xfrm>
              <a:custGeom>
                <a:avLst/>
                <a:gdLst>
                  <a:gd name="T0" fmla="*/ 6 w 6"/>
                  <a:gd name="T1" fmla="*/ 0 h 10"/>
                  <a:gd name="T2" fmla="*/ 6 w 6"/>
                  <a:gd name="T3" fmla="*/ 8 h 10"/>
                  <a:gd name="T4" fmla="*/ 6 w 6"/>
                  <a:gd name="T5" fmla="*/ 9 h 10"/>
                  <a:gd name="T6" fmla="*/ 5 w 6"/>
                  <a:gd name="T7" fmla="*/ 9 h 10"/>
                  <a:gd name="T8" fmla="*/ 5 w 6"/>
                  <a:gd name="T9" fmla="*/ 8 h 10"/>
                  <a:gd name="T10" fmla="*/ 5 w 6"/>
                  <a:gd name="T11" fmla="*/ 8 h 10"/>
                  <a:gd name="T12" fmla="*/ 3 w 6"/>
                  <a:gd name="T13" fmla="*/ 10 h 10"/>
                  <a:gd name="T14" fmla="*/ 0 w 6"/>
                  <a:gd name="T15" fmla="*/ 6 h 10"/>
                  <a:gd name="T16" fmla="*/ 3 w 6"/>
                  <a:gd name="T17" fmla="*/ 3 h 10"/>
                  <a:gd name="T18" fmla="*/ 5 w 6"/>
                  <a:gd name="T19" fmla="*/ 4 h 10"/>
                  <a:gd name="T20" fmla="*/ 5 w 6"/>
                  <a:gd name="T21" fmla="*/ 4 h 10"/>
                  <a:gd name="T22" fmla="*/ 5 w 6"/>
                  <a:gd name="T23" fmla="*/ 0 h 10"/>
                  <a:gd name="T24" fmla="*/ 6 w 6"/>
                  <a:gd name="T25" fmla="*/ 0 h 10"/>
                  <a:gd name="T26" fmla="*/ 5 w 6"/>
                  <a:gd name="T27" fmla="*/ 6 h 10"/>
                  <a:gd name="T28" fmla="*/ 5 w 6"/>
                  <a:gd name="T29" fmla="*/ 5 h 10"/>
                  <a:gd name="T30" fmla="*/ 3 w 6"/>
                  <a:gd name="T31" fmla="*/ 4 h 10"/>
                  <a:gd name="T32" fmla="*/ 1 w 6"/>
                  <a:gd name="T33" fmla="*/ 6 h 10"/>
                  <a:gd name="T34" fmla="*/ 3 w 6"/>
                  <a:gd name="T35" fmla="*/ 9 h 10"/>
                  <a:gd name="T36" fmla="*/ 5 w 6"/>
                  <a:gd name="T37" fmla="*/ 7 h 10"/>
                  <a:gd name="T38" fmla="*/ 5 w 6"/>
                  <a:gd name="T39" fmla="*/ 7 h 10"/>
                  <a:gd name="T40" fmla="*/ 5 w 6"/>
                  <a:gd name="T4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0">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10"/>
                      <a:pt x="3" y="10"/>
                    </a:cubicBezTo>
                    <a:cubicBezTo>
                      <a:pt x="1" y="10"/>
                      <a:pt x="0" y="8"/>
                      <a:pt x="0" y="6"/>
                    </a:cubicBezTo>
                    <a:cubicBezTo>
                      <a:pt x="0" y="4"/>
                      <a:pt x="2" y="3"/>
                      <a:pt x="3" y="3"/>
                    </a:cubicBezTo>
                    <a:cubicBezTo>
                      <a:pt x="4" y="3"/>
                      <a:pt x="5"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358"/>
              <p:cNvSpPr>
                <a:spLocks noEditPoints="1"/>
              </p:cNvSpPr>
              <p:nvPr/>
            </p:nvSpPr>
            <p:spPr bwMode="auto">
              <a:xfrm>
                <a:off x="6534" y="3074"/>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359"/>
              <p:cNvSpPr>
                <a:spLocks noEditPoints="1"/>
              </p:cNvSpPr>
              <p:nvPr/>
            </p:nvSpPr>
            <p:spPr bwMode="auto">
              <a:xfrm>
                <a:off x="6542" y="3079"/>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4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1" y="1"/>
                      <a:pt x="2" y="0"/>
                      <a:pt x="3" y="0"/>
                    </a:cubicBezTo>
                    <a:cubicBezTo>
                      <a:pt x="4" y="0"/>
                      <a:pt x="6" y="1"/>
                      <a:pt x="6" y="3"/>
                    </a:cubicBezTo>
                    <a:cubicBezTo>
                      <a:pt x="6" y="5"/>
                      <a:pt x="4" y="7"/>
                      <a:pt x="3" y="7"/>
                    </a:cubicBezTo>
                    <a:cubicBezTo>
                      <a:pt x="2" y="7"/>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360"/>
              <p:cNvSpPr>
                <a:spLocks noEditPoints="1"/>
              </p:cNvSpPr>
              <p:nvPr/>
            </p:nvSpPr>
            <p:spPr bwMode="auto">
              <a:xfrm>
                <a:off x="6561" y="3074"/>
                <a:ext cx="2"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361"/>
              <p:cNvSpPr/>
              <p:nvPr/>
            </p:nvSpPr>
            <p:spPr bwMode="auto">
              <a:xfrm>
                <a:off x="6566" y="3079"/>
                <a:ext cx="11" cy="20"/>
              </a:xfrm>
              <a:custGeom>
                <a:avLst/>
                <a:gdLst>
                  <a:gd name="T0" fmla="*/ 1 w 4"/>
                  <a:gd name="T1" fmla="*/ 5 h 7"/>
                  <a:gd name="T2" fmla="*/ 2 w 4"/>
                  <a:gd name="T3" fmla="*/ 6 h 7"/>
                  <a:gd name="T4" fmla="*/ 3 w 4"/>
                  <a:gd name="T5" fmla="*/ 5 h 7"/>
                  <a:gd name="T6" fmla="*/ 2 w 4"/>
                  <a:gd name="T7" fmla="*/ 4 h 7"/>
                  <a:gd name="T8" fmla="*/ 1 w 4"/>
                  <a:gd name="T9" fmla="*/ 2 h 7"/>
                  <a:gd name="T10" fmla="*/ 3 w 4"/>
                  <a:gd name="T11" fmla="*/ 0 h 7"/>
                  <a:gd name="T12" fmla="*/ 4 w 4"/>
                  <a:gd name="T13" fmla="*/ 1 h 7"/>
                  <a:gd name="T14" fmla="*/ 4 w 4"/>
                  <a:gd name="T15" fmla="*/ 1 h 7"/>
                  <a:gd name="T16" fmla="*/ 3 w 4"/>
                  <a:gd name="T17" fmla="*/ 1 h 7"/>
                  <a:gd name="T18" fmla="*/ 2 w 4"/>
                  <a:gd name="T19" fmla="*/ 2 h 7"/>
                  <a:gd name="T20" fmla="*/ 3 w 4"/>
                  <a:gd name="T21" fmla="*/ 3 h 7"/>
                  <a:gd name="T22" fmla="*/ 4 w 4"/>
                  <a:gd name="T23" fmla="*/ 5 h 7"/>
                  <a:gd name="T24" fmla="*/ 2 w 4"/>
                  <a:gd name="T25" fmla="*/ 7 h 7"/>
                  <a:gd name="T26" fmla="*/ 0 w 4"/>
                  <a:gd name="T27" fmla="*/ 6 h 7"/>
                  <a:gd name="T28" fmla="*/ 1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7"/>
                      <a:pt x="2" y="7"/>
                    </a:cubicBezTo>
                    <a:cubicBezTo>
                      <a:pt x="1" y="7"/>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362"/>
              <p:cNvSpPr/>
              <p:nvPr/>
            </p:nvSpPr>
            <p:spPr bwMode="auto">
              <a:xfrm>
                <a:off x="6580" y="3079"/>
                <a:ext cx="13" cy="20"/>
              </a:xfrm>
              <a:custGeom>
                <a:avLst/>
                <a:gdLst>
                  <a:gd name="T0" fmla="*/ 5 w 5"/>
                  <a:gd name="T1" fmla="*/ 6 h 7"/>
                  <a:gd name="T2" fmla="*/ 3 w 5"/>
                  <a:gd name="T3" fmla="*/ 7 h 7"/>
                  <a:gd name="T4" fmla="*/ 0 w 5"/>
                  <a:gd name="T5" fmla="*/ 3 h 7"/>
                  <a:gd name="T6" fmla="*/ 4 w 5"/>
                  <a:gd name="T7" fmla="*/ 0 h 7"/>
                  <a:gd name="T8" fmla="*/ 5 w 5"/>
                  <a:gd name="T9" fmla="*/ 1 h 7"/>
                  <a:gd name="T10" fmla="*/ 5 w 5"/>
                  <a:gd name="T11" fmla="*/ 1 h 7"/>
                  <a:gd name="T12" fmla="*/ 4 w 5"/>
                  <a:gd name="T13" fmla="*/ 1 h 7"/>
                  <a:gd name="T14" fmla="*/ 1 w 5"/>
                  <a:gd name="T15" fmla="*/ 3 h 7"/>
                  <a:gd name="T16" fmla="*/ 4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2" y="7"/>
                      <a:pt x="0" y="5"/>
                      <a:pt x="0" y="3"/>
                    </a:cubicBezTo>
                    <a:cubicBezTo>
                      <a:pt x="0" y="2"/>
                      <a:pt x="2" y="0"/>
                      <a:pt x="4" y="0"/>
                    </a:cubicBezTo>
                    <a:cubicBezTo>
                      <a:pt x="4" y="0"/>
                      <a:pt x="5" y="0"/>
                      <a:pt x="5" y="1"/>
                    </a:cubicBezTo>
                    <a:cubicBezTo>
                      <a:pt x="5" y="1"/>
                      <a:pt x="5" y="1"/>
                      <a:pt x="5" y="1"/>
                    </a:cubicBezTo>
                    <a:cubicBezTo>
                      <a:pt x="5" y="1"/>
                      <a:pt x="4" y="1"/>
                      <a:pt x="4" y="1"/>
                    </a:cubicBezTo>
                    <a:cubicBezTo>
                      <a:pt x="2" y="1"/>
                      <a:pt x="1" y="2"/>
                      <a:pt x="1" y="3"/>
                    </a:cubicBezTo>
                    <a:cubicBezTo>
                      <a:pt x="1"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363"/>
              <p:cNvSpPr>
                <a:spLocks noEditPoints="1"/>
              </p:cNvSpPr>
              <p:nvPr/>
            </p:nvSpPr>
            <p:spPr bwMode="auto">
              <a:xfrm>
                <a:off x="6596" y="3074"/>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7" name="Freeform 364"/>
              <p:cNvSpPr/>
              <p:nvPr/>
            </p:nvSpPr>
            <p:spPr bwMode="auto">
              <a:xfrm>
                <a:off x="6604" y="3079"/>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8" name="Freeform 365"/>
              <p:cNvSpPr>
                <a:spLocks noEditPoints="1"/>
              </p:cNvSpPr>
              <p:nvPr/>
            </p:nvSpPr>
            <p:spPr bwMode="auto">
              <a:xfrm>
                <a:off x="6623" y="3079"/>
                <a:ext cx="13" cy="25"/>
              </a:xfrm>
              <a:custGeom>
                <a:avLst/>
                <a:gdLst>
                  <a:gd name="T0" fmla="*/ 5 w 5"/>
                  <a:gd name="T1" fmla="*/ 0 h 9"/>
                  <a:gd name="T2" fmla="*/ 5 w 5"/>
                  <a:gd name="T3" fmla="*/ 2 h 9"/>
                  <a:gd name="T4" fmla="*/ 5 w 5"/>
                  <a:gd name="T5" fmla="*/ 6 h 9"/>
                  <a:gd name="T6" fmla="*/ 5 w 5"/>
                  <a:gd name="T7" fmla="*/ 8 h 9"/>
                  <a:gd name="T8" fmla="*/ 2 w 5"/>
                  <a:gd name="T9" fmla="*/ 9 h 9"/>
                  <a:gd name="T10" fmla="*/ 0 w 5"/>
                  <a:gd name="T11" fmla="*/ 8 h 9"/>
                  <a:gd name="T12" fmla="*/ 1 w 5"/>
                  <a:gd name="T13" fmla="*/ 8 h 9"/>
                  <a:gd name="T14" fmla="*/ 2 w 5"/>
                  <a:gd name="T15" fmla="*/ 8 h 9"/>
                  <a:gd name="T16" fmla="*/ 4 w 5"/>
                  <a:gd name="T17" fmla="*/ 6 h 9"/>
                  <a:gd name="T18" fmla="*/ 4 w 5"/>
                  <a:gd name="T19" fmla="*/ 5 h 9"/>
                  <a:gd name="T20" fmla="*/ 4 w 5"/>
                  <a:gd name="T21" fmla="*/ 5 h 9"/>
                  <a:gd name="T22" fmla="*/ 2 w 5"/>
                  <a:gd name="T23" fmla="*/ 6 h 9"/>
                  <a:gd name="T24" fmla="*/ 0 w 5"/>
                  <a:gd name="T25" fmla="*/ 3 h 9"/>
                  <a:gd name="T26" fmla="*/ 3 w 5"/>
                  <a:gd name="T27" fmla="*/ 0 h 9"/>
                  <a:gd name="T28" fmla="*/ 4 w 5"/>
                  <a:gd name="T29" fmla="*/ 1 h 9"/>
                  <a:gd name="T30" fmla="*/ 4 w 5"/>
                  <a:gd name="T31" fmla="*/ 1 h 9"/>
                  <a:gd name="T32" fmla="*/ 5 w 5"/>
                  <a:gd name="T33" fmla="*/ 0 h 9"/>
                  <a:gd name="T34" fmla="*/ 4 w 5"/>
                  <a:gd name="T35" fmla="*/ 3 h 9"/>
                  <a:gd name="T36" fmla="*/ 4 w 5"/>
                  <a:gd name="T37" fmla="*/ 2 h 9"/>
                  <a:gd name="T38" fmla="*/ 3 w 5"/>
                  <a:gd name="T39" fmla="*/ 1 h 9"/>
                  <a:gd name="T40" fmla="*/ 1 w 5"/>
                  <a:gd name="T41" fmla="*/ 3 h 9"/>
                  <a:gd name="T42" fmla="*/ 3 w 5"/>
                  <a:gd name="T43" fmla="*/ 6 h 9"/>
                  <a:gd name="T44" fmla="*/ 4 w 5"/>
                  <a:gd name="T45" fmla="*/ 4 h 9"/>
                  <a:gd name="T46" fmla="*/ 4 w 5"/>
                  <a:gd name="T47" fmla="*/ 4 h 9"/>
                  <a:gd name="T48" fmla="*/ 4 w 5"/>
                  <a:gd name="T4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9">
                    <a:moveTo>
                      <a:pt x="5" y="0"/>
                    </a:moveTo>
                    <a:cubicBezTo>
                      <a:pt x="5" y="1"/>
                      <a:pt x="5" y="1"/>
                      <a:pt x="5" y="2"/>
                    </a:cubicBezTo>
                    <a:cubicBezTo>
                      <a:pt x="5" y="6"/>
                      <a:pt x="5" y="6"/>
                      <a:pt x="5" y="6"/>
                    </a:cubicBezTo>
                    <a:cubicBezTo>
                      <a:pt x="5" y="7"/>
                      <a:pt x="5" y="8"/>
                      <a:pt x="5" y="8"/>
                    </a:cubicBezTo>
                    <a:cubicBezTo>
                      <a:pt x="4" y="9"/>
                      <a:pt x="3" y="9"/>
                      <a:pt x="2" y="9"/>
                    </a:cubicBezTo>
                    <a:cubicBezTo>
                      <a:pt x="2" y="9"/>
                      <a:pt x="1" y="9"/>
                      <a:pt x="0" y="8"/>
                    </a:cubicBezTo>
                    <a:cubicBezTo>
                      <a:pt x="1" y="8"/>
                      <a:pt x="1" y="8"/>
                      <a:pt x="1" y="8"/>
                    </a:cubicBezTo>
                    <a:cubicBezTo>
                      <a:pt x="1" y="8"/>
                      <a:pt x="2" y="8"/>
                      <a:pt x="2" y="8"/>
                    </a:cubicBezTo>
                    <a:cubicBezTo>
                      <a:pt x="4" y="8"/>
                      <a:pt x="4" y="8"/>
                      <a:pt x="4" y="6"/>
                    </a:cubicBezTo>
                    <a:cubicBezTo>
                      <a:pt x="4" y="5"/>
                      <a:pt x="4" y="5"/>
                      <a:pt x="4" y="5"/>
                    </a:cubicBezTo>
                    <a:cubicBezTo>
                      <a:pt x="4" y="5"/>
                      <a:pt x="4" y="5"/>
                      <a:pt x="4" y="5"/>
                    </a:cubicBezTo>
                    <a:cubicBezTo>
                      <a:pt x="4" y="6"/>
                      <a:pt x="3" y="6"/>
                      <a:pt x="2" y="6"/>
                    </a:cubicBezTo>
                    <a:cubicBezTo>
                      <a:pt x="1" y="6"/>
                      <a:pt x="0" y="5"/>
                      <a:pt x="0" y="3"/>
                    </a:cubicBezTo>
                    <a:cubicBezTo>
                      <a:pt x="0" y="1"/>
                      <a:pt x="1" y="0"/>
                      <a:pt x="3" y="0"/>
                    </a:cubicBezTo>
                    <a:cubicBezTo>
                      <a:pt x="4" y="0"/>
                      <a:pt x="4" y="1"/>
                      <a:pt x="4" y="1"/>
                    </a:cubicBezTo>
                    <a:cubicBezTo>
                      <a:pt x="4" y="1"/>
                      <a:pt x="4" y="1"/>
                      <a:pt x="4" y="1"/>
                    </a:cubicBezTo>
                    <a:cubicBezTo>
                      <a:pt x="5" y="0"/>
                      <a:pt x="5" y="0"/>
                      <a:pt x="5" y="0"/>
                    </a:cubicBezTo>
                    <a:close/>
                    <a:moveTo>
                      <a:pt x="4" y="3"/>
                    </a:moveTo>
                    <a:cubicBezTo>
                      <a:pt x="4" y="3"/>
                      <a:pt x="4" y="2"/>
                      <a:pt x="4" y="2"/>
                    </a:cubicBezTo>
                    <a:cubicBezTo>
                      <a:pt x="4" y="2"/>
                      <a:pt x="4" y="1"/>
                      <a:pt x="3" y="1"/>
                    </a:cubicBezTo>
                    <a:cubicBezTo>
                      <a:pt x="2" y="1"/>
                      <a:pt x="1" y="2"/>
                      <a:pt x="1" y="3"/>
                    </a:cubicBezTo>
                    <a:cubicBezTo>
                      <a:pt x="1" y="5"/>
                      <a:pt x="2" y="6"/>
                      <a:pt x="3" y="6"/>
                    </a:cubicBezTo>
                    <a:cubicBezTo>
                      <a:pt x="3" y="6"/>
                      <a:pt x="4" y="5"/>
                      <a:pt x="4" y="4"/>
                    </a:cubicBezTo>
                    <a:cubicBezTo>
                      <a:pt x="4" y="4"/>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9" name="Freeform 366"/>
              <p:cNvSpPr>
                <a:spLocks noEditPoints="1"/>
              </p:cNvSpPr>
              <p:nvPr/>
            </p:nvSpPr>
            <p:spPr bwMode="auto">
              <a:xfrm>
                <a:off x="6647" y="3079"/>
                <a:ext cx="16" cy="20"/>
              </a:xfrm>
              <a:custGeom>
                <a:avLst/>
                <a:gdLst>
                  <a:gd name="T0" fmla="*/ 2 w 6"/>
                  <a:gd name="T1" fmla="*/ 4 h 7"/>
                  <a:gd name="T2" fmla="*/ 4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2 w 6"/>
                  <a:gd name="T19" fmla="*/ 4 h 7"/>
                  <a:gd name="T20" fmla="*/ 5 w 6"/>
                  <a:gd name="T21" fmla="*/ 3 h 7"/>
                  <a:gd name="T22" fmla="*/ 3 w 6"/>
                  <a:gd name="T23" fmla="*/ 1 h 7"/>
                  <a:gd name="T24" fmla="*/ 2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2" y="4"/>
                    </a:moveTo>
                    <a:cubicBezTo>
                      <a:pt x="2" y="5"/>
                      <a:pt x="2" y="6"/>
                      <a:pt x="4" y="6"/>
                    </a:cubicBezTo>
                    <a:cubicBezTo>
                      <a:pt x="4" y="6"/>
                      <a:pt x="5" y="6"/>
                      <a:pt x="5" y="5"/>
                    </a:cubicBezTo>
                    <a:cubicBezTo>
                      <a:pt x="5" y="6"/>
                      <a:pt x="5" y="6"/>
                      <a:pt x="5" y="6"/>
                    </a:cubicBezTo>
                    <a:cubicBezTo>
                      <a:pt x="5" y="6"/>
                      <a:pt x="4" y="7"/>
                      <a:pt x="3" y="7"/>
                    </a:cubicBezTo>
                    <a:cubicBezTo>
                      <a:pt x="2" y="7"/>
                      <a:pt x="0" y="5"/>
                      <a:pt x="0" y="3"/>
                    </a:cubicBezTo>
                    <a:cubicBezTo>
                      <a:pt x="0" y="2"/>
                      <a:pt x="2" y="0"/>
                      <a:pt x="3" y="0"/>
                    </a:cubicBezTo>
                    <a:cubicBezTo>
                      <a:pt x="5" y="0"/>
                      <a:pt x="6" y="2"/>
                      <a:pt x="6" y="3"/>
                    </a:cubicBezTo>
                    <a:cubicBezTo>
                      <a:pt x="6" y="3"/>
                      <a:pt x="6" y="3"/>
                      <a:pt x="6" y="4"/>
                    </a:cubicBezTo>
                    <a:lnTo>
                      <a:pt x="2"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0" name="Rectangle 367"/>
              <p:cNvSpPr>
                <a:spLocks noChangeArrowheads="1"/>
              </p:cNvSpPr>
              <p:nvPr/>
            </p:nvSpPr>
            <p:spPr bwMode="auto">
              <a:xfrm>
                <a:off x="6666" y="3071"/>
                <a:ext cx="2"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1" name="Freeform 368"/>
              <p:cNvSpPr>
                <a:spLocks noEditPoints="1"/>
              </p:cNvSpPr>
              <p:nvPr/>
            </p:nvSpPr>
            <p:spPr bwMode="auto">
              <a:xfrm>
                <a:off x="6674" y="3074"/>
                <a:ext cx="2"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2" name="Freeform 369"/>
              <p:cNvSpPr/>
              <p:nvPr/>
            </p:nvSpPr>
            <p:spPr bwMode="auto">
              <a:xfrm>
                <a:off x="6679" y="3077"/>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3" name="Freeform 370"/>
              <p:cNvSpPr/>
              <p:nvPr/>
            </p:nvSpPr>
            <p:spPr bwMode="auto">
              <a:xfrm>
                <a:off x="6690" y="3093"/>
                <a:ext cx="5" cy="8"/>
              </a:xfrm>
              <a:custGeom>
                <a:avLst/>
                <a:gdLst>
                  <a:gd name="T0" fmla="*/ 0 w 2"/>
                  <a:gd name="T1" fmla="*/ 3 h 3"/>
                  <a:gd name="T2" fmla="*/ 1 w 2"/>
                  <a:gd name="T3" fmla="*/ 0 h 3"/>
                  <a:gd name="T4" fmla="*/ 2 w 2"/>
                  <a:gd name="T5" fmla="*/ 0 h 3"/>
                  <a:gd name="T6" fmla="*/ 1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1" y="0"/>
                    </a:cubicBezTo>
                    <a:cubicBezTo>
                      <a:pt x="2" y="0"/>
                      <a:pt x="2" y="0"/>
                      <a:pt x="2" y="0"/>
                    </a:cubicBezTo>
                    <a:cubicBezTo>
                      <a:pt x="2" y="1"/>
                      <a:pt x="2" y="2"/>
                      <a:pt x="1" y="3"/>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4" name="Freeform 371"/>
              <p:cNvSpPr/>
              <p:nvPr/>
            </p:nvSpPr>
            <p:spPr bwMode="auto">
              <a:xfrm>
                <a:off x="6706" y="3079"/>
                <a:ext cx="11"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5" name="Freeform 372"/>
              <p:cNvSpPr>
                <a:spLocks noEditPoints="1"/>
              </p:cNvSpPr>
              <p:nvPr/>
            </p:nvSpPr>
            <p:spPr bwMode="auto">
              <a:xfrm>
                <a:off x="6719" y="3079"/>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6" name="Freeform 373"/>
              <p:cNvSpPr>
                <a:spLocks noEditPoints="1"/>
              </p:cNvSpPr>
              <p:nvPr/>
            </p:nvSpPr>
            <p:spPr bwMode="auto">
              <a:xfrm>
                <a:off x="6736" y="3071"/>
                <a:ext cx="16" cy="28"/>
              </a:xfrm>
              <a:custGeom>
                <a:avLst/>
                <a:gdLst>
                  <a:gd name="T0" fmla="*/ 6 w 6"/>
                  <a:gd name="T1" fmla="*/ 0 h 10"/>
                  <a:gd name="T2" fmla="*/ 6 w 6"/>
                  <a:gd name="T3" fmla="*/ 8 h 10"/>
                  <a:gd name="T4" fmla="*/ 6 w 6"/>
                  <a:gd name="T5" fmla="*/ 9 h 10"/>
                  <a:gd name="T6" fmla="*/ 5 w 6"/>
                  <a:gd name="T7" fmla="*/ 9 h 10"/>
                  <a:gd name="T8" fmla="*/ 5 w 6"/>
                  <a:gd name="T9" fmla="*/ 8 h 10"/>
                  <a:gd name="T10" fmla="*/ 5 w 6"/>
                  <a:gd name="T11" fmla="*/ 8 h 10"/>
                  <a:gd name="T12" fmla="*/ 3 w 6"/>
                  <a:gd name="T13" fmla="*/ 10 h 10"/>
                  <a:gd name="T14" fmla="*/ 0 w 6"/>
                  <a:gd name="T15" fmla="*/ 6 h 10"/>
                  <a:gd name="T16" fmla="*/ 3 w 6"/>
                  <a:gd name="T17" fmla="*/ 3 h 10"/>
                  <a:gd name="T18" fmla="*/ 5 w 6"/>
                  <a:gd name="T19" fmla="*/ 4 h 10"/>
                  <a:gd name="T20" fmla="*/ 5 w 6"/>
                  <a:gd name="T21" fmla="*/ 4 h 10"/>
                  <a:gd name="T22" fmla="*/ 5 w 6"/>
                  <a:gd name="T23" fmla="*/ 0 h 10"/>
                  <a:gd name="T24" fmla="*/ 6 w 6"/>
                  <a:gd name="T25" fmla="*/ 0 h 10"/>
                  <a:gd name="T26" fmla="*/ 5 w 6"/>
                  <a:gd name="T27" fmla="*/ 6 h 10"/>
                  <a:gd name="T28" fmla="*/ 5 w 6"/>
                  <a:gd name="T29" fmla="*/ 5 h 10"/>
                  <a:gd name="T30" fmla="*/ 3 w 6"/>
                  <a:gd name="T31" fmla="*/ 4 h 10"/>
                  <a:gd name="T32" fmla="*/ 1 w 6"/>
                  <a:gd name="T33" fmla="*/ 6 h 10"/>
                  <a:gd name="T34" fmla="*/ 3 w 6"/>
                  <a:gd name="T35" fmla="*/ 9 h 10"/>
                  <a:gd name="T36" fmla="*/ 5 w 6"/>
                  <a:gd name="T37" fmla="*/ 7 h 10"/>
                  <a:gd name="T38" fmla="*/ 5 w 6"/>
                  <a:gd name="T39" fmla="*/ 7 h 10"/>
                  <a:gd name="T40" fmla="*/ 5 w 6"/>
                  <a:gd name="T4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0">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5" y="9"/>
                      <a:pt x="4" y="10"/>
                      <a:pt x="3" y="10"/>
                    </a:cubicBezTo>
                    <a:cubicBezTo>
                      <a:pt x="1" y="10"/>
                      <a:pt x="0" y="8"/>
                      <a:pt x="0" y="6"/>
                    </a:cubicBezTo>
                    <a:cubicBezTo>
                      <a:pt x="0" y="4"/>
                      <a:pt x="1" y="3"/>
                      <a:pt x="3" y="3"/>
                    </a:cubicBezTo>
                    <a:cubicBezTo>
                      <a:pt x="4" y="3"/>
                      <a:pt x="4" y="4"/>
                      <a:pt x="5" y="4"/>
                    </a:cubicBezTo>
                    <a:cubicBezTo>
                      <a:pt x="5" y="4"/>
                      <a:pt x="5" y="4"/>
                      <a:pt x="5" y="4"/>
                    </a:cubicBezTo>
                    <a:cubicBezTo>
                      <a:pt x="5" y="0"/>
                      <a:pt x="5" y="0"/>
                      <a:pt x="5" y="0"/>
                    </a:cubicBezTo>
                    <a:lnTo>
                      <a:pt x="6" y="0"/>
                    </a:lnTo>
                    <a:close/>
                    <a:moveTo>
                      <a:pt x="5" y="6"/>
                    </a:moveTo>
                    <a:cubicBezTo>
                      <a:pt x="5" y="6"/>
                      <a:pt x="5" y="5"/>
                      <a:pt x="5" y="5"/>
                    </a:cubicBezTo>
                    <a:cubicBezTo>
                      <a:pt x="5" y="5"/>
                      <a:pt x="4" y="4"/>
                      <a:pt x="3" y="4"/>
                    </a:cubicBezTo>
                    <a:cubicBezTo>
                      <a:pt x="2" y="4"/>
                      <a:pt x="1" y="5"/>
                      <a:pt x="1" y="6"/>
                    </a:cubicBezTo>
                    <a:cubicBezTo>
                      <a:pt x="1" y="8"/>
                      <a:pt x="2" y="9"/>
                      <a:pt x="3" y="9"/>
                    </a:cubicBezTo>
                    <a:cubicBezTo>
                      <a:pt x="4" y="9"/>
                      <a:pt x="5" y="8"/>
                      <a:pt x="5" y="7"/>
                    </a:cubicBezTo>
                    <a:cubicBezTo>
                      <a:pt x="5" y="7"/>
                      <a:pt x="5" y="7"/>
                      <a:pt x="5" y="7"/>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7" name="Freeform 374"/>
              <p:cNvSpPr>
                <a:spLocks noEditPoints="1"/>
              </p:cNvSpPr>
              <p:nvPr/>
            </p:nvSpPr>
            <p:spPr bwMode="auto">
              <a:xfrm>
                <a:off x="6762" y="3071"/>
                <a:ext cx="17" cy="28"/>
              </a:xfrm>
              <a:custGeom>
                <a:avLst/>
                <a:gdLst>
                  <a:gd name="T0" fmla="*/ 6 w 6"/>
                  <a:gd name="T1" fmla="*/ 0 h 10"/>
                  <a:gd name="T2" fmla="*/ 6 w 6"/>
                  <a:gd name="T3" fmla="*/ 8 h 10"/>
                  <a:gd name="T4" fmla="*/ 6 w 6"/>
                  <a:gd name="T5" fmla="*/ 9 h 10"/>
                  <a:gd name="T6" fmla="*/ 5 w 6"/>
                  <a:gd name="T7" fmla="*/ 9 h 10"/>
                  <a:gd name="T8" fmla="*/ 5 w 6"/>
                  <a:gd name="T9" fmla="*/ 8 h 10"/>
                  <a:gd name="T10" fmla="*/ 5 w 6"/>
                  <a:gd name="T11" fmla="*/ 8 h 10"/>
                  <a:gd name="T12" fmla="*/ 2 w 6"/>
                  <a:gd name="T13" fmla="*/ 10 h 10"/>
                  <a:gd name="T14" fmla="*/ 0 w 6"/>
                  <a:gd name="T15" fmla="*/ 6 h 10"/>
                  <a:gd name="T16" fmla="*/ 3 w 6"/>
                  <a:gd name="T17" fmla="*/ 3 h 10"/>
                  <a:gd name="T18" fmla="*/ 4 w 6"/>
                  <a:gd name="T19" fmla="*/ 4 h 10"/>
                  <a:gd name="T20" fmla="*/ 4 w 6"/>
                  <a:gd name="T21" fmla="*/ 4 h 10"/>
                  <a:gd name="T22" fmla="*/ 4 w 6"/>
                  <a:gd name="T23" fmla="*/ 0 h 10"/>
                  <a:gd name="T24" fmla="*/ 6 w 6"/>
                  <a:gd name="T25" fmla="*/ 0 h 10"/>
                  <a:gd name="T26" fmla="*/ 4 w 6"/>
                  <a:gd name="T27" fmla="*/ 6 h 10"/>
                  <a:gd name="T28" fmla="*/ 4 w 6"/>
                  <a:gd name="T29" fmla="*/ 5 h 10"/>
                  <a:gd name="T30" fmla="*/ 3 w 6"/>
                  <a:gd name="T31" fmla="*/ 4 h 10"/>
                  <a:gd name="T32" fmla="*/ 1 w 6"/>
                  <a:gd name="T33" fmla="*/ 6 h 10"/>
                  <a:gd name="T34" fmla="*/ 3 w 6"/>
                  <a:gd name="T35" fmla="*/ 9 h 10"/>
                  <a:gd name="T36" fmla="*/ 4 w 6"/>
                  <a:gd name="T37" fmla="*/ 7 h 10"/>
                  <a:gd name="T38" fmla="*/ 4 w 6"/>
                  <a:gd name="T39" fmla="*/ 7 h 10"/>
                  <a:gd name="T40" fmla="*/ 4 w 6"/>
                  <a:gd name="T4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10">
                    <a:moveTo>
                      <a:pt x="6" y="0"/>
                    </a:moveTo>
                    <a:cubicBezTo>
                      <a:pt x="6" y="8"/>
                      <a:pt x="6" y="8"/>
                      <a:pt x="6" y="8"/>
                    </a:cubicBezTo>
                    <a:cubicBezTo>
                      <a:pt x="6" y="8"/>
                      <a:pt x="6" y="9"/>
                      <a:pt x="6" y="9"/>
                    </a:cubicBezTo>
                    <a:cubicBezTo>
                      <a:pt x="5" y="9"/>
                      <a:pt x="5" y="9"/>
                      <a:pt x="5" y="9"/>
                    </a:cubicBezTo>
                    <a:cubicBezTo>
                      <a:pt x="5" y="8"/>
                      <a:pt x="5" y="8"/>
                      <a:pt x="5" y="8"/>
                    </a:cubicBezTo>
                    <a:cubicBezTo>
                      <a:pt x="5" y="8"/>
                      <a:pt x="5" y="8"/>
                      <a:pt x="5" y="8"/>
                    </a:cubicBezTo>
                    <a:cubicBezTo>
                      <a:pt x="4" y="9"/>
                      <a:pt x="3" y="10"/>
                      <a:pt x="2" y="10"/>
                    </a:cubicBezTo>
                    <a:cubicBezTo>
                      <a:pt x="1" y="10"/>
                      <a:pt x="0" y="8"/>
                      <a:pt x="0" y="6"/>
                    </a:cubicBezTo>
                    <a:cubicBezTo>
                      <a:pt x="0" y="4"/>
                      <a:pt x="1" y="3"/>
                      <a:pt x="3" y="3"/>
                    </a:cubicBezTo>
                    <a:cubicBezTo>
                      <a:pt x="4" y="3"/>
                      <a:pt x="4" y="4"/>
                      <a:pt x="4" y="4"/>
                    </a:cubicBezTo>
                    <a:cubicBezTo>
                      <a:pt x="4" y="4"/>
                      <a:pt x="4" y="4"/>
                      <a:pt x="4" y="4"/>
                    </a:cubicBezTo>
                    <a:cubicBezTo>
                      <a:pt x="4" y="0"/>
                      <a:pt x="4" y="0"/>
                      <a:pt x="4" y="0"/>
                    </a:cubicBezTo>
                    <a:lnTo>
                      <a:pt x="6" y="0"/>
                    </a:lnTo>
                    <a:close/>
                    <a:moveTo>
                      <a:pt x="4" y="6"/>
                    </a:moveTo>
                    <a:cubicBezTo>
                      <a:pt x="4" y="6"/>
                      <a:pt x="4" y="5"/>
                      <a:pt x="4" y="5"/>
                    </a:cubicBezTo>
                    <a:cubicBezTo>
                      <a:pt x="4" y="5"/>
                      <a:pt x="4" y="4"/>
                      <a:pt x="3" y="4"/>
                    </a:cubicBezTo>
                    <a:cubicBezTo>
                      <a:pt x="2" y="4"/>
                      <a:pt x="1" y="5"/>
                      <a:pt x="1" y="6"/>
                    </a:cubicBezTo>
                    <a:cubicBezTo>
                      <a:pt x="1" y="8"/>
                      <a:pt x="2" y="9"/>
                      <a:pt x="3" y="9"/>
                    </a:cubicBezTo>
                    <a:cubicBezTo>
                      <a:pt x="4" y="9"/>
                      <a:pt x="4" y="8"/>
                      <a:pt x="4" y="7"/>
                    </a:cubicBezTo>
                    <a:cubicBezTo>
                      <a:pt x="4" y="7"/>
                      <a:pt x="4" y="7"/>
                      <a:pt x="4" y="7"/>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8" name="Freeform 375"/>
              <p:cNvSpPr>
                <a:spLocks noEditPoints="1"/>
              </p:cNvSpPr>
              <p:nvPr/>
            </p:nvSpPr>
            <p:spPr bwMode="auto">
              <a:xfrm>
                <a:off x="6781" y="3074"/>
                <a:ext cx="6"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9" name="Freeform 376"/>
              <p:cNvSpPr>
                <a:spLocks noEditPoints="1"/>
              </p:cNvSpPr>
              <p:nvPr/>
            </p:nvSpPr>
            <p:spPr bwMode="auto">
              <a:xfrm>
                <a:off x="6789" y="3079"/>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3 w 5"/>
                  <a:gd name="T11" fmla="*/ 3 h 7"/>
                  <a:gd name="T12" fmla="*/ 3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3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0" y="7"/>
                      <a:pt x="0" y="6"/>
                      <a:pt x="0" y="5"/>
                    </a:cubicBezTo>
                    <a:cubicBezTo>
                      <a:pt x="0" y="3"/>
                      <a:pt x="1" y="3"/>
                      <a:pt x="3" y="3"/>
                    </a:cubicBezTo>
                    <a:cubicBezTo>
                      <a:pt x="3" y="2"/>
                      <a:pt x="3" y="2"/>
                      <a:pt x="3" y="2"/>
                    </a:cubicBezTo>
                    <a:cubicBezTo>
                      <a:pt x="3"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1" y="6"/>
                      <a:pt x="2" y="6"/>
                    </a:cubicBezTo>
                    <a:cubicBezTo>
                      <a:pt x="3" y="6"/>
                      <a:pt x="3" y="5"/>
                      <a:pt x="3" y="5"/>
                    </a:cubicBezTo>
                    <a:cubicBezTo>
                      <a:pt x="3"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0" name="Freeform 377"/>
              <p:cNvSpPr/>
              <p:nvPr/>
            </p:nvSpPr>
            <p:spPr bwMode="auto">
              <a:xfrm>
                <a:off x="6805" y="3079"/>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1" name="Freeform 378"/>
              <p:cNvSpPr/>
              <p:nvPr/>
            </p:nvSpPr>
            <p:spPr bwMode="auto">
              <a:xfrm>
                <a:off x="6840" y="3079"/>
                <a:ext cx="16" cy="17"/>
              </a:xfrm>
              <a:custGeom>
                <a:avLst/>
                <a:gdLst>
                  <a:gd name="T0" fmla="*/ 0 w 6"/>
                  <a:gd name="T1" fmla="*/ 2 h 6"/>
                  <a:gd name="T2" fmla="*/ 0 w 6"/>
                  <a:gd name="T3" fmla="*/ 0 h 6"/>
                  <a:gd name="T4" fmla="*/ 1 w 6"/>
                  <a:gd name="T5" fmla="*/ 0 h 6"/>
                  <a:gd name="T6" fmla="*/ 1 w 6"/>
                  <a:gd name="T7" fmla="*/ 1 h 6"/>
                  <a:gd name="T8" fmla="*/ 1 w 6"/>
                  <a:gd name="T9" fmla="*/ 1 h 6"/>
                  <a:gd name="T10" fmla="*/ 3 w 6"/>
                  <a:gd name="T11" fmla="*/ 0 h 6"/>
                  <a:gd name="T12" fmla="*/ 6 w 6"/>
                  <a:gd name="T13" fmla="*/ 3 h 6"/>
                  <a:gd name="T14" fmla="*/ 6 w 6"/>
                  <a:gd name="T15" fmla="*/ 6 h 6"/>
                  <a:gd name="T16" fmla="*/ 4 w 6"/>
                  <a:gd name="T17" fmla="*/ 6 h 6"/>
                  <a:gd name="T18" fmla="*/ 4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6" y="1"/>
                      <a:pt x="6" y="3"/>
                    </a:cubicBezTo>
                    <a:cubicBezTo>
                      <a:pt x="6" y="6"/>
                      <a:pt x="6" y="6"/>
                      <a:pt x="6" y="6"/>
                    </a:cubicBezTo>
                    <a:cubicBezTo>
                      <a:pt x="4" y="6"/>
                      <a:pt x="4" y="6"/>
                      <a:pt x="4" y="6"/>
                    </a:cubicBezTo>
                    <a:cubicBezTo>
                      <a:pt x="4" y="3"/>
                      <a:pt x="4" y="3"/>
                      <a:pt x="4" y="3"/>
                    </a:cubicBezTo>
                    <a:cubicBezTo>
                      <a:pt x="4"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2" name="Freeform 379"/>
              <p:cNvSpPr>
                <a:spLocks noEditPoints="1"/>
              </p:cNvSpPr>
              <p:nvPr/>
            </p:nvSpPr>
            <p:spPr bwMode="auto">
              <a:xfrm>
                <a:off x="6859" y="3079"/>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3" name="Freeform 380"/>
              <p:cNvSpPr/>
              <p:nvPr/>
            </p:nvSpPr>
            <p:spPr bwMode="auto">
              <a:xfrm>
                <a:off x="6878" y="3079"/>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4" name="Freeform 381"/>
              <p:cNvSpPr/>
              <p:nvPr/>
            </p:nvSpPr>
            <p:spPr bwMode="auto">
              <a:xfrm>
                <a:off x="5910" y="3120"/>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5" name="Freeform 382"/>
              <p:cNvSpPr/>
              <p:nvPr/>
            </p:nvSpPr>
            <p:spPr bwMode="auto">
              <a:xfrm>
                <a:off x="5926" y="3118"/>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8"/>
                      <a:pt x="3"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6" name="Rectangle 383"/>
              <p:cNvSpPr>
                <a:spLocks noChangeArrowheads="1"/>
              </p:cNvSpPr>
              <p:nvPr/>
            </p:nvSpPr>
            <p:spPr bwMode="auto">
              <a:xfrm>
                <a:off x="5948" y="3115"/>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7" name="Freeform 384"/>
              <p:cNvSpPr>
                <a:spLocks noEditPoints="1"/>
              </p:cNvSpPr>
              <p:nvPr/>
            </p:nvSpPr>
            <p:spPr bwMode="auto">
              <a:xfrm>
                <a:off x="5953" y="3120"/>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8" name="Freeform 385"/>
              <p:cNvSpPr>
                <a:spLocks noEditPoints="1"/>
              </p:cNvSpPr>
              <p:nvPr/>
            </p:nvSpPr>
            <p:spPr bwMode="auto">
              <a:xfrm>
                <a:off x="5969" y="3120"/>
                <a:ext cx="17"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9" name="Freeform 386"/>
              <p:cNvSpPr/>
              <p:nvPr/>
            </p:nvSpPr>
            <p:spPr bwMode="auto">
              <a:xfrm>
                <a:off x="5988" y="3120"/>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0" name="Freeform 387"/>
              <p:cNvSpPr>
                <a:spLocks noEditPoints="1"/>
              </p:cNvSpPr>
              <p:nvPr/>
            </p:nvSpPr>
            <p:spPr bwMode="auto">
              <a:xfrm>
                <a:off x="5999" y="3120"/>
                <a:ext cx="13"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1" name="Freeform 388"/>
              <p:cNvSpPr>
                <a:spLocks noEditPoints="1"/>
              </p:cNvSpPr>
              <p:nvPr/>
            </p:nvSpPr>
            <p:spPr bwMode="auto">
              <a:xfrm>
                <a:off x="6015" y="3120"/>
                <a:ext cx="16" cy="20"/>
              </a:xfrm>
              <a:custGeom>
                <a:avLst/>
                <a:gdLst>
                  <a:gd name="T0" fmla="*/ 1 w 6"/>
                  <a:gd name="T1" fmla="*/ 4 h 7"/>
                  <a:gd name="T2" fmla="*/ 3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1 w 6"/>
                  <a:gd name="T19" fmla="*/ 4 h 7"/>
                  <a:gd name="T20" fmla="*/ 5 w 6"/>
                  <a:gd name="T21" fmla="*/ 3 h 7"/>
                  <a:gd name="T22" fmla="*/ 3 w 6"/>
                  <a:gd name="T23" fmla="*/ 1 h 7"/>
                  <a:gd name="T24" fmla="*/ 1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1" y="4"/>
                    </a:moveTo>
                    <a:cubicBezTo>
                      <a:pt x="1" y="5"/>
                      <a:pt x="2" y="6"/>
                      <a:pt x="3" y="6"/>
                    </a:cubicBezTo>
                    <a:cubicBezTo>
                      <a:pt x="4" y="6"/>
                      <a:pt x="5" y="6"/>
                      <a:pt x="5" y="5"/>
                    </a:cubicBezTo>
                    <a:cubicBezTo>
                      <a:pt x="5" y="6"/>
                      <a:pt x="5" y="6"/>
                      <a:pt x="5" y="6"/>
                    </a:cubicBezTo>
                    <a:cubicBezTo>
                      <a:pt x="5" y="6"/>
                      <a:pt x="4" y="7"/>
                      <a:pt x="3" y="7"/>
                    </a:cubicBezTo>
                    <a:cubicBezTo>
                      <a:pt x="1" y="7"/>
                      <a:pt x="0" y="5"/>
                      <a:pt x="0" y="3"/>
                    </a:cubicBezTo>
                    <a:cubicBezTo>
                      <a:pt x="0" y="2"/>
                      <a:pt x="1" y="0"/>
                      <a:pt x="3" y="0"/>
                    </a:cubicBezTo>
                    <a:cubicBezTo>
                      <a:pt x="5" y="0"/>
                      <a:pt x="6" y="2"/>
                      <a:pt x="6" y="3"/>
                    </a:cubicBezTo>
                    <a:cubicBezTo>
                      <a:pt x="6" y="3"/>
                      <a:pt x="6" y="3"/>
                      <a:pt x="6" y="4"/>
                    </a:cubicBezTo>
                    <a:lnTo>
                      <a:pt x="1" y="4"/>
                    </a:lnTo>
                    <a:close/>
                    <a:moveTo>
                      <a:pt x="5" y="3"/>
                    </a:moveTo>
                    <a:cubicBezTo>
                      <a:pt x="5" y="2"/>
                      <a:pt x="4" y="1"/>
                      <a:pt x="3" y="1"/>
                    </a:cubicBezTo>
                    <a:cubicBezTo>
                      <a:pt x="2" y="1"/>
                      <a:pt x="1" y="2"/>
                      <a:pt x="1"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2" name="Freeform 389"/>
              <p:cNvSpPr/>
              <p:nvPr/>
            </p:nvSpPr>
            <p:spPr bwMode="auto">
              <a:xfrm>
                <a:off x="6031" y="3118"/>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3" name="Freeform 390"/>
              <p:cNvSpPr>
                <a:spLocks noEditPoints="1"/>
              </p:cNvSpPr>
              <p:nvPr/>
            </p:nvSpPr>
            <p:spPr bwMode="auto">
              <a:xfrm>
                <a:off x="6050" y="3115"/>
                <a:ext cx="16" cy="25"/>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1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5" y="8"/>
                      <a:pt x="4" y="9"/>
                      <a:pt x="3" y="9"/>
                    </a:cubicBezTo>
                    <a:cubicBezTo>
                      <a:pt x="1" y="9"/>
                      <a:pt x="0" y="7"/>
                      <a:pt x="0" y="5"/>
                    </a:cubicBezTo>
                    <a:cubicBezTo>
                      <a:pt x="0" y="3"/>
                      <a:pt x="2" y="2"/>
                      <a:pt x="3" y="2"/>
                    </a:cubicBezTo>
                    <a:cubicBezTo>
                      <a:pt x="4" y="2"/>
                      <a:pt x="5" y="3"/>
                      <a:pt x="5" y="3"/>
                    </a:cubicBezTo>
                    <a:cubicBezTo>
                      <a:pt x="5" y="3"/>
                      <a:pt x="5" y="3"/>
                      <a:pt x="5" y="3"/>
                    </a:cubicBezTo>
                    <a:cubicBezTo>
                      <a:pt x="5" y="0"/>
                      <a:pt x="5" y="0"/>
                      <a:pt x="5" y="0"/>
                    </a:cubicBezTo>
                    <a:lnTo>
                      <a:pt x="6" y="0"/>
                    </a:lnTo>
                    <a:close/>
                    <a:moveTo>
                      <a:pt x="5" y="5"/>
                    </a:moveTo>
                    <a:cubicBezTo>
                      <a:pt x="5" y="5"/>
                      <a:pt x="5" y="4"/>
                      <a:pt x="5" y="4"/>
                    </a:cubicBezTo>
                    <a:cubicBezTo>
                      <a:pt x="5" y="4"/>
                      <a:pt x="4" y="3"/>
                      <a:pt x="3" y="3"/>
                    </a:cubicBezTo>
                    <a:cubicBezTo>
                      <a:pt x="2" y="3"/>
                      <a:pt x="1" y="4"/>
                      <a:pt x="1" y="5"/>
                    </a:cubicBezTo>
                    <a:cubicBezTo>
                      <a:pt x="1" y="7"/>
                      <a:pt x="2" y="8"/>
                      <a:pt x="3" y="8"/>
                    </a:cubicBezTo>
                    <a:cubicBezTo>
                      <a:pt x="4" y="8"/>
                      <a:pt x="5"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4" name="Freeform 391"/>
              <p:cNvSpPr>
                <a:spLocks noEditPoints="1"/>
              </p:cNvSpPr>
              <p:nvPr/>
            </p:nvSpPr>
            <p:spPr bwMode="auto">
              <a:xfrm>
                <a:off x="6069" y="3120"/>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2"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5"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5" name="Rectangle 392"/>
              <p:cNvSpPr>
                <a:spLocks noChangeArrowheads="1"/>
              </p:cNvSpPr>
              <p:nvPr/>
            </p:nvSpPr>
            <p:spPr bwMode="auto">
              <a:xfrm>
                <a:off x="6090" y="3115"/>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6" name="Freeform 393"/>
              <p:cNvSpPr>
                <a:spLocks noEditPoints="1"/>
              </p:cNvSpPr>
              <p:nvPr/>
            </p:nvSpPr>
            <p:spPr bwMode="auto">
              <a:xfrm>
                <a:off x="6096" y="3120"/>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7" name="Freeform 394"/>
              <p:cNvSpPr/>
              <p:nvPr/>
            </p:nvSpPr>
            <p:spPr bwMode="auto">
              <a:xfrm>
                <a:off x="6115" y="3120"/>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8" name="Freeform 395"/>
              <p:cNvSpPr>
                <a:spLocks noEditPoints="1"/>
              </p:cNvSpPr>
              <p:nvPr/>
            </p:nvSpPr>
            <p:spPr bwMode="auto">
              <a:xfrm>
                <a:off x="6125" y="3120"/>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9" name="Freeform 396"/>
              <p:cNvSpPr/>
              <p:nvPr/>
            </p:nvSpPr>
            <p:spPr bwMode="auto">
              <a:xfrm>
                <a:off x="6149" y="3120"/>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0" name="Freeform 397"/>
              <p:cNvSpPr>
                <a:spLocks noEditPoints="1"/>
              </p:cNvSpPr>
              <p:nvPr/>
            </p:nvSpPr>
            <p:spPr bwMode="auto">
              <a:xfrm>
                <a:off x="6176" y="3120"/>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3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3"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1" name="Freeform 398"/>
              <p:cNvSpPr>
                <a:spLocks noEditPoints="1"/>
              </p:cNvSpPr>
              <p:nvPr/>
            </p:nvSpPr>
            <p:spPr bwMode="auto">
              <a:xfrm>
                <a:off x="6193" y="3120"/>
                <a:ext cx="16" cy="25"/>
              </a:xfrm>
              <a:custGeom>
                <a:avLst/>
                <a:gdLst>
                  <a:gd name="T0" fmla="*/ 6 w 6"/>
                  <a:gd name="T1" fmla="*/ 0 h 9"/>
                  <a:gd name="T2" fmla="*/ 6 w 6"/>
                  <a:gd name="T3" fmla="*/ 2 h 9"/>
                  <a:gd name="T4" fmla="*/ 6 w 6"/>
                  <a:gd name="T5" fmla="*/ 6 h 9"/>
                  <a:gd name="T6" fmla="*/ 5 w 6"/>
                  <a:gd name="T7" fmla="*/ 8 h 9"/>
                  <a:gd name="T8" fmla="*/ 3 w 6"/>
                  <a:gd name="T9" fmla="*/ 9 h 9"/>
                  <a:gd name="T10" fmla="*/ 1 w 6"/>
                  <a:gd name="T11" fmla="*/ 9 h 9"/>
                  <a:gd name="T12" fmla="*/ 1 w 6"/>
                  <a:gd name="T13" fmla="*/ 8 h 9"/>
                  <a:gd name="T14" fmla="*/ 3 w 6"/>
                  <a:gd name="T15" fmla="*/ 8 h 9"/>
                  <a:gd name="T16" fmla="*/ 5 w 6"/>
                  <a:gd name="T17" fmla="*/ 6 h 9"/>
                  <a:gd name="T18" fmla="*/ 5 w 6"/>
                  <a:gd name="T19" fmla="*/ 5 h 9"/>
                  <a:gd name="T20" fmla="*/ 5 w 6"/>
                  <a:gd name="T21" fmla="*/ 5 h 9"/>
                  <a:gd name="T22" fmla="*/ 3 w 6"/>
                  <a:gd name="T23" fmla="*/ 6 h 9"/>
                  <a:gd name="T24" fmla="*/ 0 w 6"/>
                  <a:gd name="T25" fmla="*/ 3 h 9"/>
                  <a:gd name="T26" fmla="*/ 3 w 6"/>
                  <a:gd name="T27" fmla="*/ 0 h 9"/>
                  <a:gd name="T28" fmla="*/ 5 w 6"/>
                  <a:gd name="T29" fmla="*/ 1 h 9"/>
                  <a:gd name="T30" fmla="*/ 5 w 6"/>
                  <a:gd name="T31" fmla="*/ 1 h 9"/>
                  <a:gd name="T32" fmla="*/ 5 w 6"/>
                  <a:gd name="T33" fmla="*/ 0 h 9"/>
                  <a:gd name="T34" fmla="*/ 6 w 6"/>
                  <a:gd name="T35" fmla="*/ 0 h 9"/>
                  <a:gd name="T36" fmla="*/ 5 w 6"/>
                  <a:gd name="T37" fmla="*/ 3 h 9"/>
                  <a:gd name="T38" fmla="*/ 5 w 6"/>
                  <a:gd name="T39" fmla="*/ 2 h 9"/>
                  <a:gd name="T40" fmla="*/ 3 w 6"/>
                  <a:gd name="T41" fmla="*/ 1 h 9"/>
                  <a:gd name="T42" fmla="*/ 2 w 6"/>
                  <a:gd name="T43" fmla="*/ 3 h 9"/>
                  <a:gd name="T44" fmla="*/ 3 w 6"/>
                  <a:gd name="T45" fmla="*/ 6 h 9"/>
                  <a:gd name="T46" fmla="*/ 5 w 6"/>
                  <a:gd name="T47" fmla="*/ 4 h 9"/>
                  <a:gd name="T48" fmla="*/ 5 w 6"/>
                  <a:gd name="T49" fmla="*/ 4 h 9"/>
                  <a:gd name="T50" fmla="*/ 5 w 6"/>
                  <a:gd name="T5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 h="9">
                    <a:moveTo>
                      <a:pt x="6" y="0"/>
                    </a:moveTo>
                    <a:cubicBezTo>
                      <a:pt x="6" y="1"/>
                      <a:pt x="6" y="1"/>
                      <a:pt x="6" y="2"/>
                    </a:cubicBezTo>
                    <a:cubicBezTo>
                      <a:pt x="6" y="6"/>
                      <a:pt x="6" y="6"/>
                      <a:pt x="6" y="6"/>
                    </a:cubicBezTo>
                    <a:cubicBezTo>
                      <a:pt x="6" y="7"/>
                      <a:pt x="6" y="8"/>
                      <a:pt x="5" y="8"/>
                    </a:cubicBezTo>
                    <a:cubicBezTo>
                      <a:pt x="5" y="9"/>
                      <a:pt x="4" y="9"/>
                      <a:pt x="3" y="9"/>
                    </a:cubicBezTo>
                    <a:cubicBezTo>
                      <a:pt x="2" y="9"/>
                      <a:pt x="1" y="9"/>
                      <a:pt x="1" y="9"/>
                    </a:cubicBezTo>
                    <a:cubicBezTo>
                      <a:pt x="1" y="8"/>
                      <a:pt x="1" y="8"/>
                      <a:pt x="1" y="8"/>
                    </a:cubicBezTo>
                    <a:cubicBezTo>
                      <a:pt x="2" y="8"/>
                      <a:pt x="2" y="8"/>
                      <a:pt x="3" y="8"/>
                    </a:cubicBezTo>
                    <a:cubicBezTo>
                      <a:pt x="4" y="8"/>
                      <a:pt x="5" y="8"/>
                      <a:pt x="5" y="6"/>
                    </a:cubicBezTo>
                    <a:cubicBezTo>
                      <a:pt x="5" y="5"/>
                      <a:pt x="5" y="5"/>
                      <a:pt x="5" y="5"/>
                    </a:cubicBezTo>
                    <a:cubicBezTo>
                      <a:pt x="5" y="5"/>
                      <a:pt x="5" y="5"/>
                      <a:pt x="5" y="5"/>
                    </a:cubicBezTo>
                    <a:cubicBezTo>
                      <a:pt x="5" y="6"/>
                      <a:pt x="4" y="6"/>
                      <a:pt x="3" y="6"/>
                    </a:cubicBezTo>
                    <a:cubicBezTo>
                      <a:pt x="1" y="6"/>
                      <a:pt x="0" y="5"/>
                      <a:pt x="0" y="3"/>
                    </a:cubicBezTo>
                    <a:cubicBezTo>
                      <a:pt x="0" y="1"/>
                      <a:pt x="2" y="0"/>
                      <a:pt x="3" y="0"/>
                    </a:cubicBezTo>
                    <a:cubicBezTo>
                      <a:pt x="4" y="0"/>
                      <a:pt x="5" y="1"/>
                      <a:pt x="5" y="1"/>
                    </a:cubicBezTo>
                    <a:cubicBezTo>
                      <a:pt x="5" y="1"/>
                      <a:pt x="5" y="1"/>
                      <a:pt x="5" y="1"/>
                    </a:cubicBezTo>
                    <a:cubicBezTo>
                      <a:pt x="5" y="0"/>
                      <a:pt x="5" y="0"/>
                      <a:pt x="5" y="0"/>
                    </a:cubicBezTo>
                    <a:lnTo>
                      <a:pt x="6" y="0"/>
                    </a:lnTo>
                    <a:close/>
                    <a:moveTo>
                      <a:pt x="5" y="3"/>
                    </a:moveTo>
                    <a:cubicBezTo>
                      <a:pt x="5" y="3"/>
                      <a:pt x="5" y="2"/>
                      <a:pt x="5" y="2"/>
                    </a:cubicBezTo>
                    <a:cubicBezTo>
                      <a:pt x="5" y="2"/>
                      <a:pt x="4" y="1"/>
                      <a:pt x="3" y="1"/>
                    </a:cubicBezTo>
                    <a:cubicBezTo>
                      <a:pt x="2" y="1"/>
                      <a:pt x="2" y="2"/>
                      <a:pt x="2" y="3"/>
                    </a:cubicBezTo>
                    <a:cubicBezTo>
                      <a:pt x="2" y="5"/>
                      <a:pt x="2" y="6"/>
                      <a:pt x="3" y="6"/>
                    </a:cubicBezTo>
                    <a:cubicBezTo>
                      <a:pt x="4" y="6"/>
                      <a:pt x="5"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2" name="Freeform 399"/>
              <p:cNvSpPr/>
              <p:nvPr/>
            </p:nvSpPr>
            <p:spPr bwMode="auto">
              <a:xfrm>
                <a:off x="6214" y="3120"/>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3" name="Freeform 400"/>
              <p:cNvSpPr>
                <a:spLocks noEditPoints="1"/>
              </p:cNvSpPr>
              <p:nvPr/>
            </p:nvSpPr>
            <p:spPr bwMode="auto">
              <a:xfrm>
                <a:off x="6230" y="3120"/>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2"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5"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4" name="Freeform 401"/>
              <p:cNvSpPr>
                <a:spLocks noEditPoints="1"/>
              </p:cNvSpPr>
              <p:nvPr/>
            </p:nvSpPr>
            <p:spPr bwMode="auto">
              <a:xfrm>
                <a:off x="6254" y="3120"/>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1"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5" name="Rectangle 402"/>
              <p:cNvSpPr>
                <a:spLocks noChangeArrowheads="1"/>
              </p:cNvSpPr>
              <p:nvPr/>
            </p:nvSpPr>
            <p:spPr bwMode="auto">
              <a:xfrm>
                <a:off x="6270" y="3115"/>
                <a:ext cx="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6" name="Freeform 403"/>
              <p:cNvSpPr>
                <a:spLocks noEditPoints="1"/>
              </p:cNvSpPr>
              <p:nvPr/>
            </p:nvSpPr>
            <p:spPr bwMode="auto">
              <a:xfrm>
                <a:off x="6279" y="3115"/>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1 w 2"/>
                  <a:gd name="T15" fmla="*/ 2 h 8"/>
                  <a:gd name="T16" fmla="*/ 1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7" name="Freeform 404"/>
              <p:cNvSpPr>
                <a:spLocks noEditPoints="1"/>
              </p:cNvSpPr>
              <p:nvPr/>
            </p:nvSpPr>
            <p:spPr bwMode="auto">
              <a:xfrm>
                <a:off x="6287" y="3120"/>
                <a:ext cx="16" cy="25"/>
              </a:xfrm>
              <a:custGeom>
                <a:avLst/>
                <a:gdLst>
                  <a:gd name="T0" fmla="*/ 4 w 6"/>
                  <a:gd name="T1" fmla="*/ 5 h 9"/>
                  <a:gd name="T2" fmla="*/ 4 w 6"/>
                  <a:gd name="T3" fmla="*/ 5 h 9"/>
                  <a:gd name="T4" fmla="*/ 2 w 6"/>
                  <a:gd name="T5" fmla="*/ 7 h 9"/>
                  <a:gd name="T6" fmla="*/ 0 w 6"/>
                  <a:gd name="T7" fmla="*/ 3 h 9"/>
                  <a:gd name="T8" fmla="*/ 3 w 6"/>
                  <a:gd name="T9" fmla="*/ 0 h 9"/>
                  <a:gd name="T10" fmla="*/ 4 w 6"/>
                  <a:gd name="T11" fmla="*/ 1 h 9"/>
                  <a:gd name="T12" fmla="*/ 4 w 6"/>
                  <a:gd name="T13" fmla="*/ 1 h 9"/>
                  <a:gd name="T14" fmla="*/ 5 w 6"/>
                  <a:gd name="T15" fmla="*/ 0 h 9"/>
                  <a:gd name="T16" fmla="*/ 6 w 6"/>
                  <a:gd name="T17" fmla="*/ 0 h 9"/>
                  <a:gd name="T18" fmla="*/ 6 w 6"/>
                  <a:gd name="T19" fmla="*/ 2 h 9"/>
                  <a:gd name="T20" fmla="*/ 6 w 6"/>
                  <a:gd name="T21" fmla="*/ 9 h 9"/>
                  <a:gd name="T22" fmla="*/ 4 w 6"/>
                  <a:gd name="T23" fmla="*/ 9 h 9"/>
                  <a:gd name="T24" fmla="*/ 4 w 6"/>
                  <a:gd name="T25" fmla="*/ 5 h 9"/>
                  <a:gd name="T26" fmla="*/ 4 w 6"/>
                  <a:gd name="T27" fmla="*/ 3 h 9"/>
                  <a:gd name="T28" fmla="*/ 4 w 6"/>
                  <a:gd name="T29" fmla="*/ 2 h 9"/>
                  <a:gd name="T30" fmla="*/ 3 w 6"/>
                  <a:gd name="T31" fmla="*/ 1 h 9"/>
                  <a:gd name="T32" fmla="*/ 1 w 6"/>
                  <a:gd name="T33" fmla="*/ 3 h 9"/>
                  <a:gd name="T34" fmla="*/ 3 w 6"/>
                  <a:gd name="T35" fmla="*/ 6 h 9"/>
                  <a:gd name="T36" fmla="*/ 4 w 6"/>
                  <a:gd name="T37" fmla="*/ 4 h 9"/>
                  <a:gd name="T38" fmla="*/ 4 w 6"/>
                  <a:gd name="T39" fmla="*/ 4 h 9"/>
                  <a:gd name="T40" fmla="*/ 4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4" y="5"/>
                    </a:moveTo>
                    <a:cubicBezTo>
                      <a:pt x="4" y="5"/>
                      <a:pt x="4" y="5"/>
                      <a:pt x="4" y="5"/>
                    </a:cubicBezTo>
                    <a:cubicBezTo>
                      <a:pt x="4" y="6"/>
                      <a:pt x="3" y="7"/>
                      <a:pt x="2" y="7"/>
                    </a:cubicBezTo>
                    <a:cubicBezTo>
                      <a:pt x="1" y="7"/>
                      <a:pt x="0" y="5"/>
                      <a:pt x="0" y="3"/>
                    </a:cubicBezTo>
                    <a:cubicBezTo>
                      <a:pt x="0" y="1"/>
                      <a:pt x="1" y="0"/>
                      <a:pt x="3" y="0"/>
                    </a:cubicBezTo>
                    <a:cubicBezTo>
                      <a:pt x="4" y="0"/>
                      <a:pt x="4" y="1"/>
                      <a:pt x="4" y="1"/>
                    </a:cubicBezTo>
                    <a:cubicBezTo>
                      <a:pt x="4" y="1"/>
                      <a:pt x="4" y="1"/>
                      <a:pt x="4" y="1"/>
                    </a:cubicBezTo>
                    <a:cubicBezTo>
                      <a:pt x="5" y="0"/>
                      <a:pt x="5" y="0"/>
                      <a:pt x="5" y="0"/>
                    </a:cubicBezTo>
                    <a:cubicBezTo>
                      <a:pt x="6" y="0"/>
                      <a:pt x="6" y="0"/>
                      <a:pt x="6" y="0"/>
                    </a:cubicBezTo>
                    <a:cubicBezTo>
                      <a:pt x="6" y="1"/>
                      <a:pt x="6" y="1"/>
                      <a:pt x="6" y="2"/>
                    </a:cubicBezTo>
                    <a:cubicBezTo>
                      <a:pt x="6" y="9"/>
                      <a:pt x="6" y="9"/>
                      <a:pt x="6" y="9"/>
                    </a:cubicBezTo>
                    <a:cubicBezTo>
                      <a:pt x="4" y="9"/>
                      <a:pt x="4" y="9"/>
                      <a:pt x="4" y="9"/>
                    </a:cubicBezTo>
                    <a:lnTo>
                      <a:pt x="4" y="5"/>
                    </a:lnTo>
                    <a:close/>
                    <a:moveTo>
                      <a:pt x="4" y="3"/>
                    </a:moveTo>
                    <a:cubicBezTo>
                      <a:pt x="4" y="3"/>
                      <a:pt x="4" y="2"/>
                      <a:pt x="4" y="2"/>
                    </a:cubicBezTo>
                    <a:cubicBezTo>
                      <a:pt x="4" y="2"/>
                      <a:pt x="4" y="1"/>
                      <a:pt x="3" y="1"/>
                    </a:cubicBezTo>
                    <a:cubicBezTo>
                      <a:pt x="2" y="1"/>
                      <a:pt x="1" y="2"/>
                      <a:pt x="1" y="3"/>
                    </a:cubicBezTo>
                    <a:cubicBezTo>
                      <a:pt x="1" y="5"/>
                      <a:pt x="2" y="6"/>
                      <a:pt x="3" y="6"/>
                    </a:cubicBezTo>
                    <a:cubicBezTo>
                      <a:pt x="3" y="6"/>
                      <a:pt x="4" y="5"/>
                      <a:pt x="4" y="4"/>
                    </a:cubicBezTo>
                    <a:cubicBezTo>
                      <a:pt x="4" y="4"/>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8" name="Freeform 405"/>
              <p:cNvSpPr/>
              <p:nvPr/>
            </p:nvSpPr>
            <p:spPr bwMode="auto">
              <a:xfrm>
                <a:off x="6305" y="3120"/>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3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2" y="6"/>
                      <a:pt x="3"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9" name="Freeform 406"/>
              <p:cNvSpPr>
                <a:spLocks noEditPoints="1"/>
              </p:cNvSpPr>
              <p:nvPr/>
            </p:nvSpPr>
            <p:spPr bwMode="auto">
              <a:xfrm>
                <a:off x="6324" y="3120"/>
                <a:ext cx="14" cy="20"/>
              </a:xfrm>
              <a:custGeom>
                <a:avLst/>
                <a:gdLst>
                  <a:gd name="T0" fmla="*/ 4 w 5"/>
                  <a:gd name="T1" fmla="*/ 6 h 7"/>
                  <a:gd name="T2" fmla="*/ 3 w 5"/>
                  <a:gd name="T3" fmla="*/ 6 h 7"/>
                  <a:gd name="T4" fmla="*/ 3 w 5"/>
                  <a:gd name="T5" fmla="*/ 6 h 7"/>
                  <a:gd name="T6" fmla="*/ 2 w 5"/>
                  <a:gd name="T7" fmla="*/ 7 h 7"/>
                  <a:gd name="T8" fmla="*/ 0 w 5"/>
                  <a:gd name="T9" fmla="*/ 5 h 7"/>
                  <a:gd name="T10" fmla="*/ 3 w 5"/>
                  <a:gd name="T11" fmla="*/ 3 h 7"/>
                  <a:gd name="T12" fmla="*/ 3 w 5"/>
                  <a:gd name="T13" fmla="*/ 2 h 7"/>
                  <a:gd name="T14" fmla="*/ 2 w 5"/>
                  <a:gd name="T15" fmla="*/ 1 h 7"/>
                  <a:gd name="T16" fmla="*/ 0 w 5"/>
                  <a:gd name="T17" fmla="*/ 1 h 7"/>
                  <a:gd name="T18" fmla="*/ 0 w 5"/>
                  <a:gd name="T19" fmla="*/ 1 h 7"/>
                  <a:gd name="T20" fmla="*/ 2 w 5"/>
                  <a:gd name="T21" fmla="*/ 0 h 7"/>
                  <a:gd name="T22" fmla="*/ 4 w 5"/>
                  <a:gd name="T23" fmla="*/ 3 h 7"/>
                  <a:gd name="T24" fmla="*/ 4 w 5"/>
                  <a:gd name="T25" fmla="*/ 5 h 7"/>
                  <a:gd name="T26" fmla="*/ 5 w 5"/>
                  <a:gd name="T27" fmla="*/ 6 h 7"/>
                  <a:gd name="T28" fmla="*/ 4 w 5"/>
                  <a:gd name="T29" fmla="*/ 6 h 7"/>
                  <a:gd name="T30" fmla="*/ 3 w 5"/>
                  <a:gd name="T31" fmla="*/ 3 h 7"/>
                  <a:gd name="T32" fmla="*/ 1 w 5"/>
                  <a:gd name="T33" fmla="*/ 5 h 7"/>
                  <a:gd name="T34" fmla="*/ 2 w 5"/>
                  <a:gd name="T35" fmla="*/ 6 h 7"/>
                  <a:gd name="T36" fmla="*/ 3 w 5"/>
                  <a:gd name="T37" fmla="*/ 5 h 7"/>
                  <a:gd name="T38" fmla="*/ 3 w 5"/>
                  <a:gd name="T39" fmla="*/ 4 h 7"/>
                  <a:gd name="T40" fmla="*/ 3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3" y="6"/>
                      <a:pt x="3" y="6"/>
                      <a:pt x="3" y="6"/>
                    </a:cubicBezTo>
                    <a:cubicBezTo>
                      <a:pt x="3" y="6"/>
                      <a:pt x="3" y="6"/>
                      <a:pt x="3" y="6"/>
                    </a:cubicBezTo>
                    <a:cubicBezTo>
                      <a:pt x="3" y="6"/>
                      <a:pt x="2" y="7"/>
                      <a:pt x="2"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5" y="6"/>
                      <a:pt x="5" y="6"/>
                    </a:cubicBezTo>
                    <a:lnTo>
                      <a:pt x="4"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0" name="Freeform 407"/>
              <p:cNvSpPr/>
              <p:nvPr/>
            </p:nvSpPr>
            <p:spPr bwMode="auto">
              <a:xfrm>
                <a:off x="6340" y="3120"/>
                <a:ext cx="25"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1" name="Freeform 408"/>
              <p:cNvSpPr>
                <a:spLocks noEditPoints="1"/>
              </p:cNvSpPr>
              <p:nvPr/>
            </p:nvSpPr>
            <p:spPr bwMode="auto">
              <a:xfrm>
                <a:off x="6375" y="3120"/>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2" name="Freeform 409"/>
              <p:cNvSpPr/>
              <p:nvPr/>
            </p:nvSpPr>
            <p:spPr bwMode="auto">
              <a:xfrm>
                <a:off x="6394" y="3120"/>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2" y="0"/>
                    </a:cubicBezTo>
                    <a:cubicBezTo>
                      <a:pt x="2" y="0"/>
                      <a:pt x="3" y="0"/>
                      <a:pt x="3" y="0"/>
                    </a:cubicBezTo>
                    <a:cubicBezTo>
                      <a:pt x="3" y="1"/>
                      <a:pt x="3" y="1"/>
                      <a:pt x="3" y="1"/>
                    </a:cubicBezTo>
                    <a:cubicBezTo>
                      <a:pt x="3" y="1"/>
                      <a:pt x="2" y="1"/>
                      <a:pt x="2" y="1"/>
                    </a:cubicBezTo>
                    <a:cubicBezTo>
                      <a:pt x="1"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3" name="Freeform 410"/>
              <p:cNvSpPr>
                <a:spLocks noEditPoints="1"/>
              </p:cNvSpPr>
              <p:nvPr/>
            </p:nvSpPr>
            <p:spPr bwMode="auto">
              <a:xfrm>
                <a:off x="6402" y="3120"/>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3"/>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4" name="Freeform 411"/>
              <p:cNvSpPr/>
              <p:nvPr/>
            </p:nvSpPr>
            <p:spPr bwMode="auto">
              <a:xfrm>
                <a:off x="6418" y="3118"/>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3 w 4"/>
                  <a:gd name="T15" fmla="*/ 7 h 8"/>
                  <a:gd name="T16" fmla="*/ 3 w 4"/>
                  <a:gd name="T17" fmla="*/ 7 h 8"/>
                  <a:gd name="T18" fmla="*/ 2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3" y="7"/>
                    </a:cubicBezTo>
                    <a:cubicBezTo>
                      <a:pt x="3" y="7"/>
                      <a:pt x="3" y="7"/>
                      <a:pt x="3" y="7"/>
                    </a:cubicBezTo>
                    <a:cubicBezTo>
                      <a:pt x="3" y="7"/>
                      <a:pt x="3" y="8"/>
                      <a:pt x="2"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5" name="Freeform 412"/>
              <p:cNvSpPr/>
              <p:nvPr/>
            </p:nvSpPr>
            <p:spPr bwMode="auto">
              <a:xfrm>
                <a:off x="6437" y="3120"/>
                <a:ext cx="14" cy="17"/>
              </a:xfrm>
              <a:custGeom>
                <a:avLst/>
                <a:gdLst>
                  <a:gd name="T0" fmla="*/ 1 w 5"/>
                  <a:gd name="T1" fmla="*/ 0 h 6"/>
                  <a:gd name="T2" fmla="*/ 2 w 5"/>
                  <a:gd name="T3" fmla="*/ 4 h 6"/>
                  <a:gd name="T4" fmla="*/ 3 w 5"/>
                  <a:gd name="T5" fmla="*/ 5 h 6"/>
                  <a:gd name="T6" fmla="*/ 3 w 5"/>
                  <a:gd name="T7" fmla="*/ 5 h 6"/>
                  <a:gd name="T8" fmla="*/ 3 w 5"/>
                  <a:gd name="T9" fmla="*/ 4 h 6"/>
                  <a:gd name="T10" fmla="*/ 4 w 5"/>
                  <a:gd name="T11" fmla="*/ 0 h 6"/>
                  <a:gd name="T12" fmla="*/ 5 w 5"/>
                  <a:gd name="T13" fmla="*/ 0 h 6"/>
                  <a:gd name="T14" fmla="*/ 3 w 5"/>
                  <a:gd name="T15" fmla="*/ 6 h 6"/>
                  <a:gd name="T16" fmla="*/ 2 w 5"/>
                  <a:gd name="T17" fmla="*/ 6 h 6"/>
                  <a:gd name="T18" fmla="*/ 0 w 5"/>
                  <a:gd name="T19" fmla="*/ 0 h 6"/>
                  <a:gd name="T20" fmla="*/ 1 w 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0"/>
                    </a:moveTo>
                    <a:cubicBezTo>
                      <a:pt x="2" y="4"/>
                      <a:pt x="2" y="4"/>
                      <a:pt x="2" y="4"/>
                    </a:cubicBezTo>
                    <a:cubicBezTo>
                      <a:pt x="2" y="4"/>
                      <a:pt x="2" y="5"/>
                      <a:pt x="3" y="5"/>
                    </a:cubicBezTo>
                    <a:cubicBezTo>
                      <a:pt x="3" y="5"/>
                      <a:pt x="3" y="5"/>
                      <a:pt x="3" y="5"/>
                    </a:cubicBezTo>
                    <a:cubicBezTo>
                      <a:pt x="3" y="5"/>
                      <a:pt x="3" y="4"/>
                      <a:pt x="3" y="4"/>
                    </a:cubicBezTo>
                    <a:cubicBezTo>
                      <a:pt x="4" y="0"/>
                      <a:pt x="4" y="0"/>
                      <a:pt x="4" y="0"/>
                    </a:cubicBezTo>
                    <a:cubicBezTo>
                      <a:pt x="5" y="0"/>
                      <a:pt x="5" y="0"/>
                      <a:pt x="5" y="0"/>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6" name="Freeform 413"/>
              <p:cNvSpPr>
                <a:spLocks noEditPoints="1"/>
              </p:cNvSpPr>
              <p:nvPr/>
            </p:nvSpPr>
            <p:spPr bwMode="auto">
              <a:xfrm>
                <a:off x="6453" y="3120"/>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7" name="Rectangle 414"/>
              <p:cNvSpPr>
                <a:spLocks noChangeArrowheads="1"/>
              </p:cNvSpPr>
              <p:nvPr/>
            </p:nvSpPr>
            <p:spPr bwMode="auto">
              <a:xfrm>
                <a:off x="6472" y="3115"/>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8" name="Freeform 415"/>
              <p:cNvSpPr/>
              <p:nvPr/>
            </p:nvSpPr>
            <p:spPr bwMode="auto">
              <a:xfrm>
                <a:off x="6480" y="3120"/>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3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2" y="6"/>
                      <a:pt x="3"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6" name="Freeform 417"/>
            <p:cNvSpPr/>
            <p:nvPr/>
          </p:nvSpPr>
          <p:spPr bwMode="auto">
            <a:xfrm>
              <a:off x="6496" y="3118"/>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418"/>
            <p:cNvSpPr>
              <a:spLocks noEditPoints="1"/>
            </p:cNvSpPr>
            <p:nvPr/>
          </p:nvSpPr>
          <p:spPr bwMode="auto">
            <a:xfrm>
              <a:off x="6510" y="3120"/>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5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2" y="0"/>
                    <a:pt x="3" y="0"/>
                  </a:cubicBezTo>
                  <a:cubicBezTo>
                    <a:pt x="5" y="0"/>
                    <a:pt x="6" y="1"/>
                    <a:pt x="6" y="3"/>
                  </a:cubicBezTo>
                  <a:cubicBezTo>
                    <a:pt x="6" y="5"/>
                    <a:pt x="5" y="7"/>
                    <a:pt x="3" y="7"/>
                  </a:cubicBezTo>
                  <a:cubicBezTo>
                    <a:pt x="2" y="7"/>
                    <a:pt x="2"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2" y="5"/>
                    <a:pt x="2" y="6"/>
                    <a:pt x="3" y="6"/>
                  </a:cubicBezTo>
                  <a:cubicBezTo>
                    <a:pt x="4" y="6"/>
                    <a:pt x="5" y="5"/>
                    <a:pt x="5" y="3"/>
                  </a:cubicBezTo>
                  <a:cubicBezTo>
                    <a:pt x="5" y="2"/>
                    <a:pt x="4" y="1"/>
                    <a:pt x="3" y="1"/>
                  </a:cubicBezTo>
                  <a:cubicBezTo>
                    <a:pt x="2" y="1"/>
                    <a:pt x="2"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419"/>
            <p:cNvSpPr>
              <a:spLocks noEditPoints="1"/>
            </p:cNvSpPr>
            <p:nvPr/>
          </p:nvSpPr>
          <p:spPr bwMode="auto">
            <a:xfrm>
              <a:off x="6529" y="3120"/>
              <a:ext cx="13" cy="20"/>
            </a:xfrm>
            <a:custGeom>
              <a:avLst/>
              <a:gdLst>
                <a:gd name="T0" fmla="*/ 4 w 5"/>
                <a:gd name="T1" fmla="*/ 6 h 7"/>
                <a:gd name="T2" fmla="*/ 4 w 5"/>
                <a:gd name="T3" fmla="*/ 6 h 7"/>
                <a:gd name="T4" fmla="*/ 4 w 5"/>
                <a:gd name="T5" fmla="*/ 6 h 7"/>
                <a:gd name="T6" fmla="*/ 2 w 5"/>
                <a:gd name="T7" fmla="*/ 7 h 7"/>
                <a:gd name="T8" fmla="*/ 0 w 5"/>
                <a:gd name="T9" fmla="*/ 5 h 7"/>
                <a:gd name="T10" fmla="*/ 3 w 5"/>
                <a:gd name="T11" fmla="*/ 3 h 7"/>
                <a:gd name="T12" fmla="*/ 3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3 w 5"/>
                <a:gd name="T31" fmla="*/ 3 h 7"/>
                <a:gd name="T32" fmla="*/ 1 w 5"/>
                <a:gd name="T33" fmla="*/ 5 h 7"/>
                <a:gd name="T34" fmla="*/ 2 w 5"/>
                <a:gd name="T35" fmla="*/ 6 h 7"/>
                <a:gd name="T36" fmla="*/ 3 w 5"/>
                <a:gd name="T37" fmla="*/ 5 h 7"/>
                <a:gd name="T38" fmla="*/ 3 w 5"/>
                <a:gd name="T39" fmla="*/ 4 h 7"/>
                <a:gd name="T40" fmla="*/ 3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0" y="7"/>
                    <a:pt x="0" y="6"/>
                    <a:pt x="0" y="5"/>
                  </a:cubicBezTo>
                  <a:cubicBezTo>
                    <a:pt x="0" y="3"/>
                    <a:pt x="1" y="3"/>
                    <a:pt x="3" y="3"/>
                  </a:cubicBezTo>
                  <a:cubicBezTo>
                    <a:pt x="3" y="2"/>
                    <a:pt x="3" y="2"/>
                    <a:pt x="3" y="2"/>
                  </a:cubicBezTo>
                  <a:cubicBezTo>
                    <a:pt x="3" y="2"/>
                    <a:pt x="3" y="1"/>
                    <a:pt x="2" y="1"/>
                  </a:cubicBezTo>
                  <a:cubicBezTo>
                    <a:pt x="2" y="1"/>
                    <a:pt x="1" y="1"/>
                    <a:pt x="1" y="1"/>
                  </a:cubicBezTo>
                  <a:cubicBezTo>
                    <a:pt x="0" y="1"/>
                    <a:pt x="0" y="1"/>
                    <a:pt x="0" y="1"/>
                  </a:cubicBezTo>
                  <a:cubicBezTo>
                    <a:pt x="1" y="0"/>
                    <a:pt x="1" y="0"/>
                    <a:pt x="2" y="0"/>
                  </a:cubicBezTo>
                  <a:cubicBezTo>
                    <a:pt x="4" y="0"/>
                    <a:pt x="5" y="1"/>
                    <a:pt x="5" y="3"/>
                  </a:cubicBezTo>
                  <a:cubicBezTo>
                    <a:pt x="5" y="5"/>
                    <a:pt x="5" y="5"/>
                    <a:pt x="5" y="5"/>
                  </a:cubicBezTo>
                  <a:cubicBezTo>
                    <a:pt x="5" y="5"/>
                    <a:pt x="5" y="6"/>
                    <a:pt x="5" y="6"/>
                  </a:cubicBezTo>
                  <a:lnTo>
                    <a:pt x="4" y="6"/>
                  </a:lnTo>
                  <a:close/>
                  <a:moveTo>
                    <a:pt x="3" y="3"/>
                  </a:moveTo>
                  <a:cubicBezTo>
                    <a:pt x="2" y="3"/>
                    <a:pt x="1" y="3"/>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420"/>
            <p:cNvSpPr/>
            <p:nvPr/>
          </p:nvSpPr>
          <p:spPr bwMode="auto">
            <a:xfrm>
              <a:off x="6545" y="3118"/>
              <a:ext cx="8" cy="22"/>
            </a:xfrm>
            <a:custGeom>
              <a:avLst/>
              <a:gdLst>
                <a:gd name="T0" fmla="*/ 2 w 3"/>
                <a:gd name="T1" fmla="*/ 0 h 8"/>
                <a:gd name="T2" fmla="*/ 2 w 3"/>
                <a:gd name="T3" fmla="*/ 1 h 8"/>
                <a:gd name="T4" fmla="*/ 3 w 3"/>
                <a:gd name="T5" fmla="*/ 1 h 8"/>
                <a:gd name="T6" fmla="*/ 3 w 3"/>
                <a:gd name="T7" fmla="*/ 2 h 8"/>
                <a:gd name="T8" fmla="*/ 2 w 3"/>
                <a:gd name="T9" fmla="*/ 2 h 8"/>
                <a:gd name="T10" fmla="*/ 2 w 3"/>
                <a:gd name="T11" fmla="*/ 5 h 8"/>
                <a:gd name="T12" fmla="*/ 2 w 3"/>
                <a:gd name="T13" fmla="*/ 7 h 8"/>
                <a:gd name="T14" fmla="*/ 3 w 3"/>
                <a:gd name="T15" fmla="*/ 7 h 8"/>
                <a:gd name="T16" fmla="*/ 3 w 3"/>
                <a:gd name="T17" fmla="*/ 7 h 8"/>
                <a:gd name="T18" fmla="*/ 2 w 3"/>
                <a:gd name="T19" fmla="*/ 8 h 8"/>
                <a:gd name="T20" fmla="*/ 1 w 3"/>
                <a:gd name="T21" fmla="*/ 7 h 8"/>
                <a:gd name="T22" fmla="*/ 1 w 3"/>
                <a:gd name="T23" fmla="*/ 5 h 8"/>
                <a:gd name="T24" fmla="*/ 1 w 3"/>
                <a:gd name="T25" fmla="*/ 2 h 8"/>
                <a:gd name="T26" fmla="*/ 0 w 3"/>
                <a:gd name="T27" fmla="*/ 2 h 8"/>
                <a:gd name="T28" fmla="*/ 0 w 3"/>
                <a:gd name="T29" fmla="*/ 1 h 8"/>
                <a:gd name="T30" fmla="*/ 1 w 3"/>
                <a:gd name="T31" fmla="*/ 1 h 8"/>
                <a:gd name="T32" fmla="*/ 1 w 3"/>
                <a:gd name="T33" fmla="*/ 0 h 8"/>
                <a:gd name="T34" fmla="*/ 2 w 3"/>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2" y="0"/>
                  </a:moveTo>
                  <a:cubicBezTo>
                    <a:pt x="2" y="1"/>
                    <a:pt x="2" y="1"/>
                    <a:pt x="2" y="1"/>
                  </a:cubicBezTo>
                  <a:cubicBezTo>
                    <a:pt x="3" y="1"/>
                    <a:pt x="3" y="1"/>
                    <a:pt x="3" y="1"/>
                  </a:cubicBezTo>
                  <a:cubicBezTo>
                    <a:pt x="3" y="2"/>
                    <a:pt x="3" y="2"/>
                    <a:pt x="3" y="2"/>
                  </a:cubicBezTo>
                  <a:cubicBezTo>
                    <a:pt x="2" y="2"/>
                    <a:pt x="2" y="2"/>
                    <a:pt x="2" y="2"/>
                  </a:cubicBezTo>
                  <a:cubicBezTo>
                    <a:pt x="2" y="5"/>
                    <a:pt x="2" y="5"/>
                    <a:pt x="2" y="5"/>
                  </a:cubicBezTo>
                  <a:cubicBezTo>
                    <a:pt x="2" y="6"/>
                    <a:pt x="2" y="7"/>
                    <a:pt x="2" y="7"/>
                  </a:cubicBezTo>
                  <a:cubicBezTo>
                    <a:pt x="3" y="7"/>
                    <a:pt x="3" y="7"/>
                    <a:pt x="3" y="7"/>
                  </a:cubicBezTo>
                  <a:cubicBezTo>
                    <a:pt x="3" y="7"/>
                    <a:pt x="3" y="7"/>
                    <a:pt x="3" y="7"/>
                  </a:cubicBezTo>
                  <a:cubicBezTo>
                    <a:pt x="3" y="7"/>
                    <a:pt x="3" y="8"/>
                    <a:pt x="2" y="8"/>
                  </a:cubicBezTo>
                  <a:cubicBezTo>
                    <a:pt x="2" y="8"/>
                    <a:pt x="1"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Oval 421"/>
            <p:cNvSpPr>
              <a:spLocks noChangeArrowheads="1"/>
            </p:cNvSpPr>
            <p:nvPr/>
          </p:nvSpPr>
          <p:spPr bwMode="auto">
            <a:xfrm>
              <a:off x="6555" y="3134"/>
              <a:ext cx="6" cy="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422"/>
            <p:cNvSpPr/>
            <p:nvPr/>
          </p:nvSpPr>
          <p:spPr bwMode="auto">
            <a:xfrm>
              <a:off x="6572" y="3115"/>
              <a:ext cx="16" cy="25"/>
            </a:xfrm>
            <a:custGeom>
              <a:avLst/>
              <a:gdLst>
                <a:gd name="T0" fmla="*/ 1 w 6"/>
                <a:gd name="T1" fmla="*/ 0 h 9"/>
                <a:gd name="T2" fmla="*/ 1 w 6"/>
                <a:gd name="T3" fmla="*/ 5 h 9"/>
                <a:gd name="T4" fmla="*/ 3 w 6"/>
                <a:gd name="T5" fmla="*/ 8 h 9"/>
                <a:gd name="T6" fmla="*/ 5 w 6"/>
                <a:gd name="T7" fmla="*/ 5 h 9"/>
                <a:gd name="T8" fmla="*/ 5 w 6"/>
                <a:gd name="T9" fmla="*/ 0 h 9"/>
                <a:gd name="T10" fmla="*/ 6 w 6"/>
                <a:gd name="T11" fmla="*/ 0 h 9"/>
                <a:gd name="T12" fmla="*/ 6 w 6"/>
                <a:gd name="T13" fmla="*/ 5 h 9"/>
                <a:gd name="T14" fmla="*/ 3 w 6"/>
                <a:gd name="T15" fmla="*/ 9 h 9"/>
                <a:gd name="T16" fmla="*/ 0 w 6"/>
                <a:gd name="T17" fmla="*/ 5 h 9"/>
                <a:gd name="T18" fmla="*/ 0 w 6"/>
                <a:gd name="T19" fmla="*/ 0 h 9"/>
                <a:gd name="T20" fmla="*/ 1 w 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1" y="0"/>
                  </a:moveTo>
                  <a:cubicBezTo>
                    <a:pt x="1" y="5"/>
                    <a:pt x="1" y="5"/>
                    <a:pt x="1" y="5"/>
                  </a:cubicBezTo>
                  <a:cubicBezTo>
                    <a:pt x="1" y="7"/>
                    <a:pt x="2" y="8"/>
                    <a:pt x="3" y="8"/>
                  </a:cubicBezTo>
                  <a:cubicBezTo>
                    <a:pt x="4" y="8"/>
                    <a:pt x="5" y="7"/>
                    <a:pt x="5" y="5"/>
                  </a:cubicBezTo>
                  <a:cubicBezTo>
                    <a:pt x="5" y="0"/>
                    <a:pt x="5" y="0"/>
                    <a:pt x="5" y="0"/>
                  </a:cubicBezTo>
                  <a:cubicBezTo>
                    <a:pt x="6" y="0"/>
                    <a:pt x="6" y="0"/>
                    <a:pt x="6" y="0"/>
                  </a:cubicBezTo>
                  <a:cubicBezTo>
                    <a:pt x="6" y="5"/>
                    <a:pt x="6" y="5"/>
                    <a:pt x="6" y="5"/>
                  </a:cubicBezTo>
                  <a:cubicBezTo>
                    <a:pt x="6" y="7"/>
                    <a:pt x="5" y="9"/>
                    <a:pt x="3" y="9"/>
                  </a:cubicBezTo>
                  <a:cubicBezTo>
                    <a:pt x="1" y="9"/>
                    <a:pt x="0" y="8"/>
                    <a:pt x="0" y="5"/>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423"/>
            <p:cNvSpPr/>
            <p:nvPr/>
          </p:nvSpPr>
          <p:spPr bwMode="auto">
            <a:xfrm>
              <a:off x="6590" y="3118"/>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1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3" y="7"/>
                    <a:pt x="4" y="7"/>
                  </a:cubicBezTo>
                  <a:cubicBezTo>
                    <a:pt x="4" y="7"/>
                    <a:pt x="4" y="7"/>
                    <a:pt x="4" y="7"/>
                  </a:cubicBezTo>
                  <a:cubicBezTo>
                    <a:pt x="3" y="7"/>
                    <a:pt x="3" y="8"/>
                    <a:pt x="3" y="8"/>
                  </a:cubicBezTo>
                  <a:cubicBezTo>
                    <a:pt x="2" y="8"/>
                    <a:pt x="2" y="7"/>
                    <a:pt x="1"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424"/>
            <p:cNvSpPr/>
            <p:nvPr/>
          </p:nvSpPr>
          <p:spPr bwMode="auto">
            <a:xfrm>
              <a:off x="6609" y="3120"/>
              <a:ext cx="24" cy="17"/>
            </a:xfrm>
            <a:custGeom>
              <a:avLst/>
              <a:gdLst>
                <a:gd name="T0" fmla="*/ 1 w 9"/>
                <a:gd name="T1" fmla="*/ 0 h 6"/>
                <a:gd name="T2" fmla="*/ 2 w 9"/>
                <a:gd name="T3" fmla="*/ 3 h 6"/>
                <a:gd name="T4" fmla="*/ 2 w 9"/>
                <a:gd name="T5" fmla="*/ 5 h 6"/>
                <a:gd name="T6" fmla="*/ 2 w 9"/>
                <a:gd name="T7" fmla="*/ 5 h 6"/>
                <a:gd name="T8" fmla="*/ 3 w 9"/>
                <a:gd name="T9" fmla="*/ 3 h 6"/>
                <a:gd name="T10" fmla="*/ 4 w 9"/>
                <a:gd name="T11" fmla="*/ 0 h 6"/>
                <a:gd name="T12" fmla="*/ 5 w 9"/>
                <a:gd name="T13" fmla="*/ 0 h 6"/>
                <a:gd name="T14" fmla="*/ 6 w 9"/>
                <a:gd name="T15" fmla="*/ 3 h 6"/>
                <a:gd name="T16" fmla="*/ 6 w 9"/>
                <a:gd name="T17" fmla="*/ 5 h 6"/>
                <a:gd name="T18" fmla="*/ 6 w 9"/>
                <a:gd name="T19" fmla="*/ 5 h 6"/>
                <a:gd name="T20" fmla="*/ 7 w 9"/>
                <a:gd name="T21" fmla="*/ 3 h 6"/>
                <a:gd name="T22" fmla="*/ 8 w 9"/>
                <a:gd name="T23" fmla="*/ 0 h 6"/>
                <a:gd name="T24" fmla="*/ 9 w 9"/>
                <a:gd name="T25" fmla="*/ 0 h 6"/>
                <a:gd name="T26" fmla="*/ 7 w 9"/>
                <a:gd name="T27" fmla="*/ 6 h 6"/>
                <a:gd name="T28" fmla="*/ 6 w 9"/>
                <a:gd name="T29" fmla="*/ 6 h 6"/>
                <a:gd name="T30" fmla="*/ 5 w 9"/>
                <a:gd name="T31" fmla="*/ 4 h 6"/>
                <a:gd name="T32" fmla="*/ 4 w 9"/>
                <a:gd name="T33" fmla="*/ 2 h 6"/>
                <a:gd name="T34" fmla="*/ 4 w 9"/>
                <a:gd name="T35" fmla="*/ 2 h 6"/>
                <a:gd name="T36" fmla="*/ 4 w 9"/>
                <a:gd name="T37" fmla="*/ 4 h 6"/>
                <a:gd name="T38" fmla="*/ 3 w 9"/>
                <a:gd name="T39" fmla="*/ 6 h 6"/>
                <a:gd name="T40" fmla="*/ 2 w 9"/>
                <a:gd name="T41" fmla="*/ 6 h 6"/>
                <a:gd name="T42" fmla="*/ 0 w 9"/>
                <a:gd name="T43" fmla="*/ 0 h 6"/>
                <a:gd name="T44" fmla="*/ 1 w 9"/>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6">
                  <a:moveTo>
                    <a:pt x="1" y="0"/>
                  </a:moveTo>
                  <a:cubicBezTo>
                    <a:pt x="2" y="3"/>
                    <a:pt x="2" y="3"/>
                    <a:pt x="2" y="3"/>
                  </a:cubicBezTo>
                  <a:cubicBezTo>
                    <a:pt x="2" y="4"/>
                    <a:pt x="2" y="5"/>
                    <a:pt x="2" y="5"/>
                  </a:cubicBezTo>
                  <a:cubicBezTo>
                    <a:pt x="2" y="5"/>
                    <a:pt x="2" y="5"/>
                    <a:pt x="2" y="5"/>
                  </a:cubicBezTo>
                  <a:cubicBezTo>
                    <a:pt x="2" y="5"/>
                    <a:pt x="3" y="4"/>
                    <a:pt x="3" y="3"/>
                  </a:cubicBezTo>
                  <a:cubicBezTo>
                    <a:pt x="4" y="0"/>
                    <a:pt x="4" y="0"/>
                    <a:pt x="4" y="0"/>
                  </a:cubicBezTo>
                  <a:cubicBezTo>
                    <a:pt x="5" y="0"/>
                    <a:pt x="5" y="0"/>
                    <a:pt x="5" y="0"/>
                  </a:cubicBezTo>
                  <a:cubicBezTo>
                    <a:pt x="6" y="3"/>
                    <a:pt x="6" y="3"/>
                    <a:pt x="6" y="3"/>
                  </a:cubicBezTo>
                  <a:cubicBezTo>
                    <a:pt x="6" y="4"/>
                    <a:pt x="6" y="5"/>
                    <a:pt x="6" y="5"/>
                  </a:cubicBezTo>
                  <a:cubicBezTo>
                    <a:pt x="6" y="5"/>
                    <a:pt x="6" y="5"/>
                    <a:pt x="6" y="5"/>
                  </a:cubicBezTo>
                  <a:cubicBezTo>
                    <a:pt x="6" y="5"/>
                    <a:pt x="7" y="4"/>
                    <a:pt x="7" y="3"/>
                  </a:cubicBezTo>
                  <a:cubicBezTo>
                    <a:pt x="8" y="0"/>
                    <a:pt x="8" y="0"/>
                    <a:pt x="8" y="0"/>
                  </a:cubicBezTo>
                  <a:cubicBezTo>
                    <a:pt x="9" y="0"/>
                    <a:pt x="9" y="0"/>
                    <a:pt x="9" y="0"/>
                  </a:cubicBezTo>
                  <a:cubicBezTo>
                    <a:pt x="7" y="6"/>
                    <a:pt x="7" y="6"/>
                    <a:pt x="7" y="6"/>
                  </a:cubicBezTo>
                  <a:cubicBezTo>
                    <a:pt x="6" y="6"/>
                    <a:pt x="6" y="6"/>
                    <a:pt x="6" y="6"/>
                  </a:cubicBezTo>
                  <a:cubicBezTo>
                    <a:pt x="5" y="4"/>
                    <a:pt x="5" y="4"/>
                    <a:pt x="5" y="4"/>
                  </a:cubicBezTo>
                  <a:cubicBezTo>
                    <a:pt x="5" y="3"/>
                    <a:pt x="4" y="2"/>
                    <a:pt x="4" y="2"/>
                  </a:cubicBezTo>
                  <a:cubicBezTo>
                    <a:pt x="4" y="2"/>
                    <a:pt x="4" y="2"/>
                    <a:pt x="4" y="2"/>
                  </a:cubicBezTo>
                  <a:cubicBezTo>
                    <a:pt x="4" y="2"/>
                    <a:pt x="4" y="3"/>
                    <a:pt x="4" y="4"/>
                  </a:cubicBezTo>
                  <a:cubicBezTo>
                    <a:pt x="3" y="6"/>
                    <a:pt x="3" y="6"/>
                    <a:pt x="3" y="6"/>
                  </a:cubicBezTo>
                  <a:cubicBezTo>
                    <a:pt x="2" y="6"/>
                    <a:pt x="2" y="6"/>
                    <a:pt x="2" y="6"/>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425"/>
            <p:cNvSpPr>
              <a:spLocks noEditPoints="1"/>
            </p:cNvSpPr>
            <p:nvPr/>
          </p:nvSpPr>
          <p:spPr bwMode="auto">
            <a:xfrm>
              <a:off x="6636" y="3115"/>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426"/>
            <p:cNvSpPr/>
            <p:nvPr/>
          </p:nvSpPr>
          <p:spPr bwMode="auto">
            <a:xfrm>
              <a:off x="6641" y="3120"/>
              <a:ext cx="11" cy="20"/>
            </a:xfrm>
            <a:custGeom>
              <a:avLst/>
              <a:gdLst>
                <a:gd name="T0" fmla="*/ 1 w 4"/>
                <a:gd name="T1" fmla="*/ 5 h 7"/>
                <a:gd name="T2" fmla="*/ 2 w 4"/>
                <a:gd name="T3" fmla="*/ 6 h 7"/>
                <a:gd name="T4" fmla="*/ 3 w 4"/>
                <a:gd name="T5" fmla="*/ 5 h 7"/>
                <a:gd name="T6" fmla="*/ 2 w 4"/>
                <a:gd name="T7" fmla="*/ 4 h 7"/>
                <a:gd name="T8" fmla="*/ 0 w 4"/>
                <a:gd name="T9" fmla="*/ 2 h 7"/>
                <a:gd name="T10" fmla="*/ 3 w 4"/>
                <a:gd name="T11" fmla="*/ 0 h 7"/>
                <a:gd name="T12" fmla="*/ 4 w 4"/>
                <a:gd name="T13" fmla="*/ 1 h 7"/>
                <a:gd name="T14" fmla="*/ 4 w 4"/>
                <a:gd name="T15" fmla="*/ 1 h 7"/>
                <a:gd name="T16" fmla="*/ 3 w 4"/>
                <a:gd name="T17" fmla="*/ 1 h 7"/>
                <a:gd name="T18" fmla="*/ 1 w 4"/>
                <a:gd name="T19" fmla="*/ 2 h 7"/>
                <a:gd name="T20" fmla="*/ 3 w 4"/>
                <a:gd name="T21" fmla="*/ 3 h 7"/>
                <a:gd name="T22" fmla="*/ 4 w 4"/>
                <a:gd name="T23" fmla="*/ 5 h 7"/>
                <a:gd name="T24" fmla="*/ 2 w 4"/>
                <a:gd name="T25" fmla="*/ 7 h 7"/>
                <a:gd name="T26" fmla="*/ 0 w 4"/>
                <a:gd name="T27" fmla="*/ 6 h 7"/>
                <a:gd name="T28" fmla="*/ 1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1" y="5"/>
                  </a:moveTo>
                  <a:cubicBezTo>
                    <a:pt x="1" y="5"/>
                    <a:pt x="1" y="6"/>
                    <a:pt x="2" y="6"/>
                  </a:cubicBezTo>
                  <a:cubicBezTo>
                    <a:pt x="3" y="6"/>
                    <a:pt x="3" y="5"/>
                    <a:pt x="3" y="5"/>
                  </a:cubicBezTo>
                  <a:cubicBezTo>
                    <a:pt x="3" y="4"/>
                    <a:pt x="3" y="4"/>
                    <a:pt x="2" y="4"/>
                  </a:cubicBezTo>
                  <a:cubicBezTo>
                    <a:pt x="1" y="3"/>
                    <a:pt x="0" y="3"/>
                    <a:pt x="0" y="2"/>
                  </a:cubicBezTo>
                  <a:cubicBezTo>
                    <a:pt x="0" y="1"/>
                    <a:pt x="1" y="0"/>
                    <a:pt x="3" y="0"/>
                  </a:cubicBezTo>
                  <a:cubicBezTo>
                    <a:pt x="3" y="0"/>
                    <a:pt x="4" y="0"/>
                    <a:pt x="4" y="1"/>
                  </a:cubicBezTo>
                  <a:cubicBezTo>
                    <a:pt x="4" y="1"/>
                    <a:pt x="4" y="1"/>
                    <a:pt x="4" y="1"/>
                  </a:cubicBezTo>
                  <a:cubicBezTo>
                    <a:pt x="4" y="1"/>
                    <a:pt x="3" y="1"/>
                    <a:pt x="3" y="1"/>
                  </a:cubicBezTo>
                  <a:cubicBezTo>
                    <a:pt x="2" y="1"/>
                    <a:pt x="1" y="1"/>
                    <a:pt x="1" y="2"/>
                  </a:cubicBezTo>
                  <a:cubicBezTo>
                    <a:pt x="1" y="2"/>
                    <a:pt x="2" y="3"/>
                    <a:pt x="3" y="3"/>
                  </a:cubicBezTo>
                  <a:cubicBezTo>
                    <a:pt x="4" y="3"/>
                    <a:pt x="4" y="4"/>
                    <a:pt x="4" y="5"/>
                  </a:cubicBezTo>
                  <a:cubicBezTo>
                    <a:pt x="4" y="6"/>
                    <a:pt x="3" y="7"/>
                    <a:pt x="2" y="7"/>
                  </a:cubicBezTo>
                  <a:cubicBezTo>
                    <a:pt x="1" y="7"/>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427"/>
            <p:cNvSpPr>
              <a:spLocks noEditPoints="1"/>
            </p:cNvSpPr>
            <p:nvPr/>
          </p:nvSpPr>
          <p:spPr bwMode="auto">
            <a:xfrm>
              <a:off x="6658" y="3115"/>
              <a:ext cx="2"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428"/>
            <p:cNvSpPr>
              <a:spLocks noEditPoints="1"/>
            </p:cNvSpPr>
            <p:nvPr/>
          </p:nvSpPr>
          <p:spPr bwMode="auto">
            <a:xfrm>
              <a:off x="6671" y="3120"/>
              <a:ext cx="13"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4"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429"/>
            <p:cNvSpPr/>
            <p:nvPr/>
          </p:nvSpPr>
          <p:spPr bwMode="auto">
            <a:xfrm>
              <a:off x="6687" y="3120"/>
              <a:ext cx="16" cy="17"/>
            </a:xfrm>
            <a:custGeom>
              <a:avLst/>
              <a:gdLst>
                <a:gd name="T0" fmla="*/ 0 w 6"/>
                <a:gd name="T1" fmla="*/ 2 h 6"/>
                <a:gd name="T2" fmla="*/ 0 w 6"/>
                <a:gd name="T3" fmla="*/ 0 h 6"/>
                <a:gd name="T4" fmla="*/ 1 w 6"/>
                <a:gd name="T5" fmla="*/ 0 h 6"/>
                <a:gd name="T6" fmla="*/ 1 w 6"/>
                <a:gd name="T7" fmla="*/ 1 h 6"/>
                <a:gd name="T8" fmla="*/ 2 w 6"/>
                <a:gd name="T9" fmla="*/ 1 h 6"/>
                <a:gd name="T10" fmla="*/ 4 w 6"/>
                <a:gd name="T11" fmla="*/ 0 h 6"/>
                <a:gd name="T12" fmla="*/ 6 w 6"/>
                <a:gd name="T13" fmla="*/ 3 h 6"/>
                <a:gd name="T14" fmla="*/ 6 w 6"/>
                <a:gd name="T15" fmla="*/ 6 h 6"/>
                <a:gd name="T16" fmla="*/ 5 w 6"/>
                <a:gd name="T17" fmla="*/ 6 h 6"/>
                <a:gd name="T18" fmla="*/ 5 w 6"/>
                <a:gd name="T19" fmla="*/ 3 h 6"/>
                <a:gd name="T20" fmla="*/ 3 w 6"/>
                <a:gd name="T21" fmla="*/ 1 h 6"/>
                <a:gd name="T22" fmla="*/ 2 w 6"/>
                <a:gd name="T23" fmla="*/ 2 h 6"/>
                <a:gd name="T24" fmla="*/ 2 w 6"/>
                <a:gd name="T25" fmla="*/ 3 h 6"/>
                <a:gd name="T26" fmla="*/ 2 w 6"/>
                <a:gd name="T27" fmla="*/ 6 h 6"/>
                <a:gd name="T28" fmla="*/ 0 w 6"/>
                <a:gd name="T29" fmla="*/ 6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cubicBezTo>
                    <a:pt x="0" y="1"/>
                    <a:pt x="0" y="1"/>
                    <a:pt x="0" y="0"/>
                  </a:cubicBezTo>
                  <a:cubicBezTo>
                    <a:pt x="1" y="0"/>
                    <a:pt x="1" y="0"/>
                    <a:pt x="1" y="0"/>
                  </a:cubicBezTo>
                  <a:cubicBezTo>
                    <a:pt x="1" y="1"/>
                    <a:pt x="1" y="1"/>
                    <a:pt x="1" y="1"/>
                  </a:cubicBezTo>
                  <a:cubicBezTo>
                    <a:pt x="2" y="1"/>
                    <a:pt x="2" y="1"/>
                    <a:pt x="2" y="1"/>
                  </a:cubicBezTo>
                  <a:cubicBezTo>
                    <a:pt x="2" y="1"/>
                    <a:pt x="3" y="0"/>
                    <a:pt x="4" y="0"/>
                  </a:cubicBezTo>
                  <a:cubicBezTo>
                    <a:pt x="4" y="0"/>
                    <a:pt x="6" y="1"/>
                    <a:pt x="6" y="3"/>
                  </a:cubicBezTo>
                  <a:cubicBezTo>
                    <a:pt x="6" y="6"/>
                    <a:pt x="6" y="6"/>
                    <a:pt x="6" y="6"/>
                  </a:cubicBezTo>
                  <a:cubicBezTo>
                    <a:pt x="5" y="6"/>
                    <a:pt x="5" y="6"/>
                    <a:pt x="5" y="6"/>
                  </a:cubicBezTo>
                  <a:cubicBezTo>
                    <a:pt x="5" y="3"/>
                    <a:pt x="5" y="3"/>
                    <a:pt x="5" y="3"/>
                  </a:cubicBezTo>
                  <a:cubicBezTo>
                    <a:pt x="5"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430"/>
            <p:cNvSpPr>
              <a:spLocks noEditPoints="1"/>
            </p:cNvSpPr>
            <p:nvPr/>
          </p:nvSpPr>
          <p:spPr bwMode="auto">
            <a:xfrm>
              <a:off x="6706" y="3115"/>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2 w 2"/>
                <a:gd name="T15" fmla="*/ 2 h 8"/>
                <a:gd name="T16" fmla="*/ 2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2" y="2"/>
                    <a:pt x="2" y="2"/>
                    <a:pt x="2" y="2"/>
                  </a:cubicBezTo>
                  <a:cubicBezTo>
                    <a:pt x="2" y="8"/>
                    <a:pt x="2" y="8"/>
                    <a:pt x="2"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431"/>
            <p:cNvSpPr/>
            <p:nvPr/>
          </p:nvSpPr>
          <p:spPr bwMode="auto">
            <a:xfrm>
              <a:off x="6714" y="3120"/>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432"/>
            <p:cNvSpPr>
              <a:spLocks noEditPoints="1"/>
            </p:cNvSpPr>
            <p:nvPr/>
          </p:nvSpPr>
          <p:spPr bwMode="auto">
            <a:xfrm>
              <a:off x="6749" y="3120"/>
              <a:ext cx="13"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3"/>
                    <a:pt x="1" y="5"/>
                  </a:cubicBezTo>
                  <a:cubicBezTo>
                    <a:pt x="1" y="5"/>
                    <a:pt x="2" y="6"/>
                    <a:pt x="2" y="6"/>
                  </a:cubicBezTo>
                  <a:cubicBezTo>
                    <a:pt x="3" y="6"/>
                    <a:pt x="3"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433"/>
            <p:cNvSpPr>
              <a:spLocks noEditPoints="1"/>
            </p:cNvSpPr>
            <p:nvPr/>
          </p:nvSpPr>
          <p:spPr bwMode="auto">
            <a:xfrm>
              <a:off x="6765" y="3115"/>
              <a:ext cx="16" cy="25"/>
            </a:xfrm>
            <a:custGeom>
              <a:avLst/>
              <a:gdLst>
                <a:gd name="T0" fmla="*/ 6 w 6"/>
                <a:gd name="T1" fmla="*/ 0 h 9"/>
                <a:gd name="T2" fmla="*/ 6 w 6"/>
                <a:gd name="T3" fmla="*/ 7 h 9"/>
                <a:gd name="T4" fmla="*/ 6 w 6"/>
                <a:gd name="T5" fmla="*/ 8 h 9"/>
                <a:gd name="T6" fmla="*/ 5 w 6"/>
                <a:gd name="T7" fmla="*/ 8 h 9"/>
                <a:gd name="T8" fmla="*/ 5 w 6"/>
                <a:gd name="T9" fmla="*/ 7 h 9"/>
                <a:gd name="T10" fmla="*/ 5 w 6"/>
                <a:gd name="T11" fmla="*/ 7 h 9"/>
                <a:gd name="T12" fmla="*/ 3 w 6"/>
                <a:gd name="T13" fmla="*/ 9 h 9"/>
                <a:gd name="T14" fmla="*/ 0 w 6"/>
                <a:gd name="T15" fmla="*/ 5 h 9"/>
                <a:gd name="T16" fmla="*/ 3 w 6"/>
                <a:gd name="T17" fmla="*/ 2 h 9"/>
                <a:gd name="T18" fmla="*/ 5 w 6"/>
                <a:gd name="T19" fmla="*/ 3 h 9"/>
                <a:gd name="T20" fmla="*/ 5 w 6"/>
                <a:gd name="T21" fmla="*/ 3 h 9"/>
                <a:gd name="T22" fmla="*/ 5 w 6"/>
                <a:gd name="T23" fmla="*/ 0 h 9"/>
                <a:gd name="T24" fmla="*/ 6 w 6"/>
                <a:gd name="T25" fmla="*/ 0 h 9"/>
                <a:gd name="T26" fmla="*/ 5 w 6"/>
                <a:gd name="T27" fmla="*/ 5 h 9"/>
                <a:gd name="T28" fmla="*/ 5 w 6"/>
                <a:gd name="T29" fmla="*/ 4 h 9"/>
                <a:gd name="T30" fmla="*/ 3 w 6"/>
                <a:gd name="T31" fmla="*/ 3 h 9"/>
                <a:gd name="T32" fmla="*/ 1 w 6"/>
                <a:gd name="T33" fmla="*/ 5 h 9"/>
                <a:gd name="T34" fmla="*/ 3 w 6"/>
                <a:gd name="T35" fmla="*/ 8 h 9"/>
                <a:gd name="T36" fmla="*/ 5 w 6"/>
                <a:gd name="T37" fmla="*/ 6 h 9"/>
                <a:gd name="T38" fmla="*/ 5 w 6"/>
                <a:gd name="T39" fmla="*/ 6 h 9"/>
                <a:gd name="T40" fmla="*/ 5 w 6"/>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6" y="0"/>
                  </a:moveTo>
                  <a:cubicBezTo>
                    <a:pt x="6" y="7"/>
                    <a:pt x="6" y="7"/>
                    <a:pt x="6" y="7"/>
                  </a:cubicBezTo>
                  <a:cubicBezTo>
                    <a:pt x="6" y="7"/>
                    <a:pt x="6" y="8"/>
                    <a:pt x="6" y="8"/>
                  </a:cubicBezTo>
                  <a:cubicBezTo>
                    <a:pt x="5" y="8"/>
                    <a:pt x="5" y="8"/>
                    <a:pt x="5" y="8"/>
                  </a:cubicBezTo>
                  <a:cubicBezTo>
                    <a:pt x="5" y="7"/>
                    <a:pt x="5" y="7"/>
                    <a:pt x="5" y="7"/>
                  </a:cubicBezTo>
                  <a:cubicBezTo>
                    <a:pt x="5" y="7"/>
                    <a:pt x="5" y="7"/>
                    <a:pt x="5" y="7"/>
                  </a:cubicBezTo>
                  <a:cubicBezTo>
                    <a:pt x="4" y="8"/>
                    <a:pt x="4" y="9"/>
                    <a:pt x="3" y="9"/>
                  </a:cubicBezTo>
                  <a:cubicBezTo>
                    <a:pt x="1" y="9"/>
                    <a:pt x="0" y="7"/>
                    <a:pt x="0" y="5"/>
                  </a:cubicBezTo>
                  <a:cubicBezTo>
                    <a:pt x="0" y="3"/>
                    <a:pt x="1" y="2"/>
                    <a:pt x="3" y="2"/>
                  </a:cubicBezTo>
                  <a:cubicBezTo>
                    <a:pt x="4" y="2"/>
                    <a:pt x="4" y="3"/>
                    <a:pt x="5" y="3"/>
                  </a:cubicBezTo>
                  <a:cubicBezTo>
                    <a:pt x="5" y="3"/>
                    <a:pt x="5" y="3"/>
                    <a:pt x="5" y="3"/>
                  </a:cubicBezTo>
                  <a:cubicBezTo>
                    <a:pt x="5" y="0"/>
                    <a:pt x="5" y="0"/>
                    <a:pt x="5" y="0"/>
                  </a:cubicBezTo>
                  <a:lnTo>
                    <a:pt x="6" y="0"/>
                  </a:lnTo>
                  <a:close/>
                  <a:moveTo>
                    <a:pt x="5" y="5"/>
                  </a:moveTo>
                  <a:cubicBezTo>
                    <a:pt x="5" y="5"/>
                    <a:pt x="5" y="4"/>
                    <a:pt x="5" y="4"/>
                  </a:cubicBezTo>
                  <a:cubicBezTo>
                    <a:pt x="4" y="4"/>
                    <a:pt x="4" y="3"/>
                    <a:pt x="3" y="3"/>
                  </a:cubicBezTo>
                  <a:cubicBezTo>
                    <a:pt x="2" y="3"/>
                    <a:pt x="1" y="4"/>
                    <a:pt x="1" y="5"/>
                  </a:cubicBezTo>
                  <a:cubicBezTo>
                    <a:pt x="1" y="7"/>
                    <a:pt x="2" y="8"/>
                    <a:pt x="3" y="8"/>
                  </a:cubicBezTo>
                  <a:cubicBezTo>
                    <a:pt x="4" y="8"/>
                    <a:pt x="4" y="7"/>
                    <a:pt x="5" y="6"/>
                  </a:cubicBezTo>
                  <a:cubicBezTo>
                    <a:pt x="5" y="6"/>
                    <a:pt x="5" y="6"/>
                    <a:pt x="5" y="6"/>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434"/>
            <p:cNvSpPr/>
            <p:nvPr/>
          </p:nvSpPr>
          <p:spPr bwMode="auto">
            <a:xfrm>
              <a:off x="6792" y="3120"/>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6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6"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435"/>
            <p:cNvSpPr>
              <a:spLocks noEditPoints="1"/>
            </p:cNvSpPr>
            <p:nvPr/>
          </p:nvSpPr>
          <p:spPr bwMode="auto">
            <a:xfrm>
              <a:off x="6819" y="3115"/>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2" y="1"/>
                    <a:pt x="1" y="1"/>
                  </a:cubicBezTo>
                  <a:cubicBezTo>
                    <a:pt x="1" y="1"/>
                    <a:pt x="0" y="1"/>
                    <a:pt x="0" y="1"/>
                  </a:cubicBezTo>
                  <a:cubicBezTo>
                    <a:pt x="0" y="0"/>
                    <a:pt x="1" y="0"/>
                    <a:pt x="1" y="0"/>
                  </a:cubicBezTo>
                  <a:cubicBezTo>
                    <a:pt x="2"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436"/>
            <p:cNvSpPr/>
            <p:nvPr/>
          </p:nvSpPr>
          <p:spPr bwMode="auto">
            <a:xfrm>
              <a:off x="6830" y="3120"/>
              <a:ext cx="13" cy="17"/>
            </a:xfrm>
            <a:custGeom>
              <a:avLst/>
              <a:gdLst>
                <a:gd name="T0" fmla="*/ 0 w 5"/>
                <a:gd name="T1" fmla="*/ 2 h 6"/>
                <a:gd name="T2" fmla="*/ 0 w 5"/>
                <a:gd name="T3" fmla="*/ 0 h 6"/>
                <a:gd name="T4" fmla="*/ 0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0" y="0"/>
                    <a:pt x="0" y="0"/>
                    <a:pt x="0" y="0"/>
                  </a:cubicBezTo>
                  <a:cubicBezTo>
                    <a:pt x="1" y="1"/>
                    <a:pt x="1" y="1"/>
                    <a:pt x="1" y="1"/>
                  </a:cubicBezTo>
                  <a:cubicBezTo>
                    <a:pt x="1" y="1"/>
                    <a:pt x="1" y="1"/>
                    <a:pt x="1" y="1"/>
                  </a:cubicBezTo>
                  <a:cubicBezTo>
                    <a:pt x="1" y="1"/>
                    <a:pt x="2" y="0"/>
                    <a:pt x="3" y="0"/>
                  </a:cubicBezTo>
                  <a:cubicBezTo>
                    <a:pt x="3" y="0"/>
                    <a:pt x="5" y="1"/>
                    <a:pt x="5" y="3"/>
                  </a:cubicBezTo>
                  <a:cubicBezTo>
                    <a:pt x="5" y="6"/>
                    <a:pt x="5" y="6"/>
                    <a:pt x="5" y="6"/>
                  </a:cubicBezTo>
                  <a:cubicBezTo>
                    <a:pt x="4" y="6"/>
                    <a:pt x="4" y="6"/>
                    <a:pt x="4" y="6"/>
                  </a:cubicBezTo>
                  <a:cubicBezTo>
                    <a:pt x="4" y="3"/>
                    <a:pt x="4" y="3"/>
                    <a:pt x="4" y="3"/>
                  </a:cubicBezTo>
                  <a:cubicBezTo>
                    <a:pt x="4" y="2"/>
                    <a:pt x="3" y="1"/>
                    <a:pt x="2" y="1"/>
                  </a:cubicBezTo>
                  <a:cubicBezTo>
                    <a:pt x="1"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437"/>
            <p:cNvSpPr>
              <a:spLocks noEditPoints="1"/>
            </p:cNvSpPr>
            <p:nvPr/>
          </p:nvSpPr>
          <p:spPr bwMode="auto">
            <a:xfrm>
              <a:off x="6846" y="3115"/>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438"/>
            <p:cNvSpPr/>
            <p:nvPr/>
          </p:nvSpPr>
          <p:spPr bwMode="auto">
            <a:xfrm>
              <a:off x="6854" y="3120"/>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2 w 9"/>
                <a:gd name="T45" fmla="*/ 3 h 6"/>
                <a:gd name="T46" fmla="*/ 2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6" y="1"/>
                    <a:pt x="6" y="1"/>
                  </a:cubicBezTo>
                  <a:cubicBezTo>
                    <a:pt x="6" y="0"/>
                    <a:pt x="7"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2" y="2"/>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439"/>
            <p:cNvSpPr/>
            <p:nvPr/>
          </p:nvSpPr>
          <p:spPr bwMode="auto">
            <a:xfrm>
              <a:off x="5908" y="3159"/>
              <a:ext cx="10"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440"/>
            <p:cNvSpPr>
              <a:spLocks noEditPoints="1"/>
            </p:cNvSpPr>
            <p:nvPr/>
          </p:nvSpPr>
          <p:spPr bwMode="auto">
            <a:xfrm>
              <a:off x="5921" y="3161"/>
              <a:ext cx="11" cy="20"/>
            </a:xfrm>
            <a:custGeom>
              <a:avLst/>
              <a:gdLst>
                <a:gd name="T0" fmla="*/ 3 w 4"/>
                <a:gd name="T1" fmla="*/ 6 h 7"/>
                <a:gd name="T2" fmla="*/ 3 w 4"/>
                <a:gd name="T3" fmla="*/ 6 h 7"/>
                <a:gd name="T4" fmla="*/ 3 w 4"/>
                <a:gd name="T5" fmla="*/ 6 h 7"/>
                <a:gd name="T6" fmla="*/ 1 w 4"/>
                <a:gd name="T7" fmla="*/ 7 h 7"/>
                <a:gd name="T8" fmla="*/ 0 w 4"/>
                <a:gd name="T9" fmla="*/ 5 h 7"/>
                <a:gd name="T10" fmla="*/ 3 w 4"/>
                <a:gd name="T11" fmla="*/ 3 h 7"/>
                <a:gd name="T12" fmla="*/ 3 w 4"/>
                <a:gd name="T13" fmla="*/ 2 h 7"/>
                <a:gd name="T14" fmla="*/ 2 w 4"/>
                <a:gd name="T15" fmla="*/ 1 h 7"/>
                <a:gd name="T16" fmla="*/ 0 w 4"/>
                <a:gd name="T17" fmla="*/ 1 h 7"/>
                <a:gd name="T18" fmla="*/ 0 w 4"/>
                <a:gd name="T19" fmla="*/ 1 h 7"/>
                <a:gd name="T20" fmla="*/ 2 w 4"/>
                <a:gd name="T21" fmla="*/ 0 h 7"/>
                <a:gd name="T22" fmla="*/ 4 w 4"/>
                <a:gd name="T23" fmla="*/ 3 h 7"/>
                <a:gd name="T24" fmla="*/ 4 w 4"/>
                <a:gd name="T25" fmla="*/ 5 h 7"/>
                <a:gd name="T26" fmla="*/ 4 w 4"/>
                <a:gd name="T27" fmla="*/ 6 h 7"/>
                <a:gd name="T28" fmla="*/ 3 w 4"/>
                <a:gd name="T29" fmla="*/ 6 h 7"/>
                <a:gd name="T30" fmla="*/ 3 w 4"/>
                <a:gd name="T31" fmla="*/ 3 h 7"/>
                <a:gd name="T32" fmla="*/ 1 w 4"/>
                <a:gd name="T33" fmla="*/ 5 h 7"/>
                <a:gd name="T34" fmla="*/ 2 w 4"/>
                <a:gd name="T35" fmla="*/ 6 h 7"/>
                <a:gd name="T36" fmla="*/ 3 w 4"/>
                <a:gd name="T37" fmla="*/ 5 h 7"/>
                <a:gd name="T38" fmla="*/ 3 w 4"/>
                <a:gd name="T39" fmla="*/ 4 h 7"/>
                <a:gd name="T40" fmla="*/ 3 w 4"/>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7">
                  <a:moveTo>
                    <a:pt x="3" y="6"/>
                  </a:moveTo>
                  <a:cubicBezTo>
                    <a:pt x="3" y="6"/>
                    <a:pt x="3" y="6"/>
                    <a:pt x="3" y="6"/>
                  </a:cubicBezTo>
                  <a:cubicBezTo>
                    <a:pt x="3" y="6"/>
                    <a:pt x="3" y="6"/>
                    <a:pt x="3" y="6"/>
                  </a:cubicBezTo>
                  <a:cubicBezTo>
                    <a:pt x="3" y="6"/>
                    <a:pt x="2" y="7"/>
                    <a:pt x="1"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4" y="6"/>
                    <a:pt x="4" y="6"/>
                  </a:cubicBezTo>
                  <a:lnTo>
                    <a:pt x="3" y="6"/>
                  </a:lnTo>
                  <a:close/>
                  <a:moveTo>
                    <a:pt x="3" y="3"/>
                  </a:moveTo>
                  <a:cubicBezTo>
                    <a:pt x="2" y="3"/>
                    <a:pt x="1" y="4"/>
                    <a:pt x="1" y="5"/>
                  </a:cubicBezTo>
                  <a:cubicBezTo>
                    <a:pt x="1" y="5"/>
                    <a:pt x="1" y="6"/>
                    <a:pt x="2" y="6"/>
                  </a:cubicBezTo>
                  <a:cubicBezTo>
                    <a:pt x="2"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441"/>
            <p:cNvSpPr/>
            <p:nvPr/>
          </p:nvSpPr>
          <p:spPr bwMode="auto">
            <a:xfrm>
              <a:off x="5934" y="3159"/>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3"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442"/>
            <p:cNvSpPr>
              <a:spLocks noEditPoints="1"/>
            </p:cNvSpPr>
            <p:nvPr/>
          </p:nvSpPr>
          <p:spPr bwMode="auto">
            <a:xfrm>
              <a:off x="5948" y="3156"/>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443"/>
            <p:cNvSpPr>
              <a:spLocks noEditPoints="1"/>
            </p:cNvSpPr>
            <p:nvPr/>
          </p:nvSpPr>
          <p:spPr bwMode="auto">
            <a:xfrm>
              <a:off x="5956"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444"/>
            <p:cNvSpPr/>
            <p:nvPr/>
          </p:nvSpPr>
          <p:spPr bwMode="auto">
            <a:xfrm>
              <a:off x="5975" y="3161"/>
              <a:ext cx="13"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445"/>
            <p:cNvSpPr/>
            <p:nvPr/>
          </p:nvSpPr>
          <p:spPr bwMode="auto">
            <a:xfrm>
              <a:off x="6002" y="3161"/>
              <a:ext cx="13"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3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3"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3" y="5"/>
                  </a:cubicBezTo>
                  <a:cubicBezTo>
                    <a:pt x="3"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Rectangle 446"/>
            <p:cNvSpPr>
              <a:spLocks noChangeArrowheads="1"/>
            </p:cNvSpPr>
            <p:nvPr/>
          </p:nvSpPr>
          <p:spPr bwMode="auto">
            <a:xfrm>
              <a:off x="6018" y="3156"/>
              <a:ext cx="5"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Rectangle 447"/>
            <p:cNvSpPr>
              <a:spLocks noChangeArrowheads="1"/>
            </p:cNvSpPr>
            <p:nvPr/>
          </p:nvSpPr>
          <p:spPr bwMode="auto">
            <a:xfrm>
              <a:off x="6026" y="3156"/>
              <a:ext cx="5"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448"/>
            <p:cNvSpPr>
              <a:spLocks noEditPoints="1"/>
            </p:cNvSpPr>
            <p:nvPr/>
          </p:nvSpPr>
          <p:spPr bwMode="auto">
            <a:xfrm>
              <a:off x="6034" y="3161"/>
              <a:ext cx="13"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0 w 5"/>
                <a:gd name="T19" fmla="*/ 1 h 7"/>
                <a:gd name="T20" fmla="*/ 2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3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3" y="6"/>
                    <a:pt x="3" y="7"/>
                    <a:pt x="2" y="7"/>
                  </a:cubicBezTo>
                  <a:cubicBezTo>
                    <a:pt x="1" y="7"/>
                    <a:pt x="0" y="6"/>
                    <a:pt x="0" y="5"/>
                  </a:cubicBezTo>
                  <a:cubicBezTo>
                    <a:pt x="0" y="3"/>
                    <a:pt x="1" y="3"/>
                    <a:pt x="4" y="3"/>
                  </a:cubicBezTo>
                  <a:cubicBezTo>
                    <a:pt x="4" y="2"/>
                    <a:pt x="4" y="2"/>
                    <a:pt x="4" y="2"/>
                  </a:cubicBezTo>
                  <a:cubicBezTo>
                    <a:pt x="4" y="2"/>
                    <a:pt x="3" y="1"/>
                    <a:pt x="2" y="1"/>
                  </a:cubicBezTo>
                  <a:cubicBezTo>
                    <a:pt x="2" y="1"/>
                    <a:pt x="1" y="1"/>
                    <a:pt x="1" y="1"/>
                  </a:cubicBezTo>
                  <a:cubicBezTo>
                    <a:pt x="0" y="1"/>
                    <a:pt x="0" y="1"/>
                    <a:pt x="0" y="1"/>
                  </a:cubicBezTo>
                  <a:cubicBezTo>
                    <a:pt x="1" y="0"/>
                    <a:pt x="2" y="0"/>
                    <a:pt x="2" y="0"/>
                  </a:cubicBezTo>
                  <a:cubicBezTo>
                    <a:pt x="4" y="0"/>
                    <a:pt x="5" y="1"/>
                    <a:pt x="5" y="3"/>
                  </a:cubicBezTo>
                  <a:cubicBezTo>
                    <a:pt x="5" y="5"/>
                    <a:pt x="5" y="5"/>
                    <a:pt x="5" y="5"/>
                  </a:cubicBezTo>
                  <a:cubicBezTo>
                    <a:pt x="5" y="5"/>
                    <a:pt x="5" y="6"/>
                    <a:pt x="5" y="6"/>
                  </a:cubicBezTo>
                  <a:lnTo>
                    <a:pt x="4" y="6"/>
                  </a:lnTo>
                  <a:close/>
                  <a:moveTo>
                    <a:pt x="4" y="3"/>
                  </a:moveTo>
                  <a:cubicBezTo>
                    <a:pt x="2" y="3"/>
                    <a:pt x="1" y="4"/>
                    <a:pt x="1" y="5"/>
                  </a:cubicBezTo>
                  <a:cubicBezTo>
                    <a:pt x="1" y="5"/>
                    <a:pt x="1" y="6"/>
                    <a:pt x="2" y="6"/>
                  </a:cubicBezTo>
                  <a:cubicBezTo>
                    <a:pt x="3" y="6"/>
                    <a:pt x="3" y="5"/>
                    <a:pt x="3"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449"/>
            <p:cNvSpPr/>
            <p:nvPr/>
          </p:nvSpPr>
          <p:spPr bwMode="auto">
            <a:xfrm>
              <a:off x="6050" y="3161"/>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2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8" y="1"/>
                    <a:pt x="7" y="1"/>
                  </a:cubicBezTo>
                  <a:cubicBezTo>
                    <a:pt x="6" y="1"/>
                    <a:pt x="6"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2"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450"/>
            <p:cNvSpPr/>
            <p:nvPr/>
          </p:nvSpPr>
          <p:spPr bwMode="auto">
            <a:xfrm>
              <a:off x="6077" y="3161"/>
              <a:ext cx="13" cy="20"/>
            </a:xfrm>
            <a:custGeom>
              <a:avLst/>
              <a:gdLst>
                <a:gd name="T0" fmla="*/ 5 w 5"/>
                <a:gd name="T1" fmla="*/ 6 h 7"/>
                <a:gd name="T2" fmla="*/ 3 w 5"/>
                <a:gd name="T3" fmla="*/ 7 h 7"/>
                <a:gd name="T4" fmla="*/ 0 w 5"/>
                <a:gd name="T5" fmla="*/ 3 h 7"/>
                <a:gd name="T6" fmla="*/ 4 w 5"/>
                <a:gd name="T7" fmla="*/ 0 h 7"/>
                <a:gd name="T8" fmla="*/ 5 w 5"/>
                <a:gd name="T9" fmla="*/ 1 h 7"/>
                <a:gd name="T10" fmla="*/ 5 w 5"/>
                <a:gd name="T11" fmla="*/ 1 h 7"/>
                <a:gd name="T12" fmla="*/ 4 w 5"/>
                <a:gd name="T13" fmla="*/ 1 h 7"/>
                <a:gd name="T14" fmla="*/ 1 w 5"/>
                <a:gd name="T15" fmla="*/ 3 h 7"/>
                <a:gd name="T16" fmla="*/ 4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2" y="7"/>
                    <a:pt x="0" y="5"/>
                    <a:pt x="0" y="3"/>
                  </a:cubicBezTo>
                  <a:cubicBezTo>
                    <a:pt x="0" y="2"/>
                    <a:pt x="2" y="0"/>
                    <a:pt x="4" y="0"/>
                  </a:cubicBezTo>
                  <a:cubicBezTo>
                    <a:pt x="4" y="0"/>
                    <a:pt x="5" y="0"/>
                    <a:pt x="5" y="1"/>
                  </a:cubicBezTo>
                  <a:cubicBezTo>
                    <a:pt x="5" y="1"/>
                    <a:pt x="5" y="1"/>
                    <a:pt x="5" y="1"/>
                  </a:cubicBezTo>
                  <a:cubicBezTo>
                    <a:pt x="5" y="1"/>
                    <a:pt x="4" y="1"/>
                    <a:pt x="4" y="1"/>
                  </a:cubicBezTo>
                  <a:cubicBezTo>
                    <a:pt x="2" y="1"/>
                    <a:pt x="1" y="2"/>
                    <a:pt x="1" y="3"/>
                  </a:cubicBezTo>
                  <a:cubicBezTo>
                    <a:pt x="1"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451"/>
            <p:cNvSpPr>
              <a:spLocks noEditPoints="1"/>
            </p:cNvSpPr>
            <p:nvPr/>
          </p:nvSpPr>
          <p:spPr bwMode="auto">
            <a:xfrm>
              <a:off x="6093"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452"/>
            <p:cNvSpPr/>
            <p:nvPr/>
          </p:nvSpPr>
          <p:spPr bwMode="auto">
            <a:xfrm>
              <a:off x="6112" y="3161"/>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453"/>
            <p:cNvSpPr>
              <a:spLocks noEditPoints="1"/>
            </p:cNvSpPr>
            <p:nvPr/>
          </p:nvSpPr>
          <p:spPr bwMode="auto">
            <a:xfrm>
              <a:off x="6123" y="3161"/>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4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2 w 6"/>
                <a:gd name="T29" fmla="*/ 4 h 9"/>
                <a:gd name="T30" fmla="*/ 3 w 6"/>
                <a:gd name="T31" fmla="*/ 6 h 9"/>
                <a:gd name="T32" fmla="*/ 5 w 6"/>
                <a:gd name="T33" fmla="*/ 3 h 9"/>
                <a:gd name="T34" fmla="*/ 3 w 6"/>
                <a:gd name="T35" fmla="*/ 1 h 9"/>
                <a:gd name="T36" fmla="*/ 2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3" y="0"/>
                    <a:pt x="4" y="0"/>
                  </a:cubicBezTo>
                  <a:cubicBezTo>
                    <a:pt x="5" y="0"/>
                    <a:pt x="6" y="1"/>
                    <a:pt x="6" y="3"/>
                  </a:cubicBezTo>
                  <a:cubicBezTo>
                    <a:pt x="6" y="5"/>
                    <a:pt x="5" y="7"/>
                    <a:pt x="3" y="7"/>
                  </a:cubicBezTo>
                  <a:cubicBezTo>
                    <a:pt x="3" y="7"/>
                    <a:pt x="2"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2" y="4"/>
                  </a:cubicBezTo>
                  <a:cubicBezTo>
                    <a:pt x="2" y="5"/>
                    <a:pt x="2" y="6"/>
                    <a:pt x="3" y="6"/>
                  </a:cubicBezTo>
                  <a:cubicBezTo>
                    <a:pt x="4" y="6"/>
                    <a:pt x="5" y="5"/>
                    <a:pt x="5" y="3"/>
                  </a:cubicBezTo>
                  <a:cubicBezTo>
                    <a:pt x="5" y="2"/>
                    <a:pt x="4" y="1"/>
                    <a:pt x="3" y="1"/>
                  </a:cubicBezTo>
                  <a:cubicBezTo>
                    <a:pt x="2" y="1"/>
                    <a:pt x="2" y="2"/>
                    <a:pt x="2"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454"/>
            <p:cNvSpPr>
              <a:spLocks noEditPoints="1"/>
            </p:cNvSpPr>
            <p:nvPr/>
          </p:nvSpPr>
          <p:spPr bwMode="auto">
            <a:xfrm>
              <a:off x="6141" y="3161"/>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5"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2"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455"/>
            <p:cNvSpPr/>
            <p:nvPr/>
          </p:nvSpPr>
          <p:spPr bwMode="auto">
            <a:xfrm>
              <a:off x="6160" y="3161"/>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2 w 3"/>
                <a:gd name="T11" fmla="*/ 0 h 6"/>
                <a:gd name="T12" fmla="*/ 3 w 3"/>
                <a:gd name="T13" fmla="*/ 0 h 6"/>
                <a:gd name="T14" fmla="*/ 3 w 3"/>
                <a:gd name="T15" fmla="*/ 1 h 6"/>
                <a:gd name="T16" fmla="*/ 2 w 3"/>
                <a:gd name="T17" fmla="*/ 1 h 6"/>
                <a:gd name="T18" fmla="*/ 1 w 3"/>
                <a:gd name="T19" fmla="*/ 3 h 6"/>
                <a:gd name="T20" fmla="*/ 1 w 3"/>
                <a:gd name="T21" fmla="*/ 3 h 6"/>
                <a:gd name="T22" fmla="*/ 1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1" y="1"/>
                    <a:pt x="2" y="0"/>
                    <a:pt x="2" y="0"/>
                  </a:cubicBezTo>
                  <a:cubicBezTo>
                    <a:pt x="3" y="0"/>
                    <a:pt x="3" y="0"/>
                    <a:pt x="3" y="0"/>
                  </a:cubicBezTo>
                  <a:cubicBezTo>
                    <a:pt x="3" y="1"/>
                    <a:pt x="3" y="1"/>
                    <a:pt x="3" y="1"/>
                  </a:cubicBezTo>
                  <a:cubicBezTo>
                    <a:pt x="3" y="1"/>
                    <a:pt x="3" y="1"/>
                    <a:pt x="2" y="1"/>
                  </a:cubicBezTo>
                  <a:cubicBezTo>
                    <a:pt x="2" y="1"/>
                    <a:pt x="1" y="2"/>
                    <a:pt x="1" y="3"/>
                  </a:cubicBezTo>
                  <a:cubicBezTo>
                    <a:pt x="1" y="3"/>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5" name="Freeform 456"/>
            <p:cNvSpPr/>
            <p:nvPr/>
          </p:nvSpPr>
          <p:spPr bwMode="auto">
            <a:xfrm>
              <a:off x="6176" y="3161"/>
              <a:ext cx="11"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4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4" y="1"/>
                    <a:pt x="4" y="1"/>
                    <a:pt x="4"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6" name="Freeform 457"/>
            <p:cNvSpPr/>
            <p:nvPr/>
          </p:nvSpPr>
          <p:spPr bwMode="auto">
            <a:xfrm>
              <a:off x="6190" y="3161"/>
              <a:ext cx="16" cy="20"/>
            </a:xfrm>
            <a:custGeom>
              <a:avLst/>
              <a:gdLst>
                <a:gd name="T0" fmla="*/ 6 w 6"/>
                <a:gd name="T1" fmla="*/ 5 h 7"/>
                <a:gd name="T2" fmla="*/ 6 w 6"/>
                <a:gd name="T3" fmla="*/ 6 h 7"/>
                <a:gd name="T4" fmla="*/ 5 w 6"/>
                <a:gd name="T5" fmla="*/ 6 h 7"/>
                <a:gd name="T6" fmla="*/ 5 w 6"/>
                <a:gd name="T7" fmla="*/ 5 h 7"/>
                <a:gd name="T8" fmla="*/ 5 w 6"/>
                <a:gd name="T9" fmla="*/ 5 h 7"/>
                <a:gd name="T10" fmla="*/ 3 w 6"/>
                <a:gd name="T11" fmla="*/ 7 h 7"/>
                <a:gd name="T12" fmla="*/ 0 w 6"/>
                <a:gd name="T13" fmla="*/ 4 h 7"/>
                <a:gd name="T14" fmla="*/ 0 w 6"/>
                <a:gd name="T15" fmla="*/ 0 h 7"/>
                <a:gd name="T16" fmla="*/ 2 w 6"/>
                <a:gd name="T17" fmla="*/ 0 h 7"/>
                <a:gd name="T18" fmla="*/ 2 w 6"/>
                <a:gd name="T19" fmla="*/ 4 h 7"/>
                <a:gd name="T20" fmla="*/ 3 w 6"/>
                <a:gd name="T21" fmla="*/ 6 h 7"/>
                <a:gd name="T22" fmla="*/ 4 w 6"/>
                <a:gd name="T23" fmla="*/ 5 h 7"/>
                <a:gd name="T24" fmla="*/ 4 w 6"/>
                <a:gd name="T25" fmla="*/ 4 h 7"/>
                <a:gd name="T26" fmla="*/ 4 w 6"/>
                <a:gd name="T27" fmla="*/ 0 h 7"/>
                <a:gd name="T28" fmla="*/ 6 w 6"/>
                <a:gd name="T29" fmla="*/ 0 h 7"/>
                <a:gd name="T30" fmla="*/ 6 w 6"/>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7">
                  <a:moveTo>
                    <a:pt x="6" y="5"/>
                  </a:moveTo>
                  <a:cubicBezTo>
                    <a:pt x="6" y="5"/>
                    <a:pt x="6" y="6"/>
                    <a:pt x="6" y="6"/>
                  </a:cubicBezTo>
                  <a:cubicBezTo>
                    <a:pt x="5" y="6"/>
                    <a:pt x="5" y="6"/>
                    <a:pt x="5" y="6"/>
                  </a:cubicBezTo>
                  <a:cubicBezTo>
                    <a:pt x="5" y="5"/>
                    <a:pt x="5" y="5"/>
                    <a:pt x="5" y="5"/>
                  </a:cubicBezTo>
                  <a:cubicBezTo>
                    <a:pt x="5" y="5"/>
                    <a:pt x="5" y="5"/>
                    <a:pt x="5" y="5"/>
                  </a:cubicBezTo>
                  <a:cubicBezTo>
                    <a:pt x="4" y="6"/>
                    <a:pt x="4" y="7"/>
                    <a:pt x="3" y="7"/>
                  </a:cubicBezTo>
                  <a:cubicBezTo>
                    <a:pt x="2" y="7"/>
                    <a:pt x="0" y="6"/>
                    <a:pt x="0" y="4"/>
                  </a:cubicBezTo>
                  <a:cubicBezTo>
                    <a:pt x="0" y="0"/>
                    <a:pt x="0" y="0"/>
                    <a:pt x="0" y="0"/>
                  </a:cubicBezTo>
                  <a:cubicBezTo>
                    <a:pt x="2" y="0"/>
                    <a:pt x="2" y="0"/>
                    <a:pt x="2" y="0"/>
                  </a:cubicBezTo>
                  <a:cubicBezTo>
                    <a:pt x="2" y="4"/>
                    <a:pt x="2" y="4"/>
                    <a:pt x="2" y="4"/>
                  </a:cubicBezTo>
                  <a:cubicBezTo>
                    <a:pt x="2" y="5"/>
                    <a:pt x="2" y="6"/>
                    <a:pt x="3" y="6"/>
                  </a:cubicBezTo>
                  <a:cubicBezTo>
                    <a:pt x="4" y="6"/>
                    <a:pt x="4" y="5"/>
                    <a:pt x="4" y="5"/>
                  </a:cubicBezTo>
                  <a:cubicBezTo>
                    <a:pt x="4" y="4"/>
                    <a:pt x="4" y="4"/>
                    <a:pt x="4" y="4"/>
                  </a:cubicBezTo>
                  <a:cubicBezTo>
                    <a:pt x="4" y="0"/>
                    <a:pt x="4" y="0"/>
                    <a:pt x="4" y="0"/>
                  </a:cubicBezTo>
                  <a:cubicBezTo>
                    <a:pt x="6" y="0"/>
                    <a:pt x="6" y="0"/>
                    <a:pt x="6" y="0"/>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458"/>
            <p:cNvSpPr/>
            <p:nvPr/>
          </p:nvSpPr>
          <p:spPr bwMode="auto">
            <a:xfrm>
              <a:off x="6209" y="3161"/>
              <a:ext cx="10"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2"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8" name="Freeform 459"/>
            <p:cNvSpPr/>
            <p:nvPr/>
          </p:nvSpPr>
          <p:spPr bwMode="auto">
            <a:xfrm>
              <a:off x="6222" y="3161"/>
              <a:ext cx="14" cy="20"/>
            </a:xfrm>
            <a:custGeom>
              <a:avLst/>
              <a:gdLst>
                <a:gd name="T0" fmla="*/ 5 w 5"/>
                <a:gd name="T1" fmla="*/ 6 h 7"/>
                <a:gd name="T2" fmla="*/ 3 w 5"/>
                <a:gd name="T3" fmla="*/ 7 h 7"/>
                <a:gd name="T4" fmla="*/ 0 w 5"/>
                <a:gd name="T5" fmla="*/ 3 h 7"/>
                <a:gd name="T6" fmla="*/ 3 w 5"/>
                <a:gd name="T7" fmla="*/ 0 h 7"/>
                <a:gd name="T8" fmla="*/ 5 w 5"/>
                <a:gd name="T9" fmla="*/ 1 h 7"/>
                <a:gd name="T10" fmla="*/ 4 w 5"/>
                <a:gd name="T11" fmla="*/ 1 h 7"/>
                <a:gd name="T12" fmla="*/ 3 w 5"/>
                <a:gd name="T13" fmla="*/ 1 h 7"/>
                <a:gd name="T14" fmla="*/ 1 w 5"/>
                <a:gd name="T15" fmla="*/ 3 h 7"/>
                <a:gd name="T16" fmla="*/ 3 w 5"/>
                <a:gd name="T17" fmla="*/ 6 h 7"/>
                <a:gd name="T18" fmla="*/ 4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4" y="6"/>
                    <a:pt x="4" y="7"/>
                    <a:pt x="3" y="7"/>
                  </a:cubicBezTo>
                  <a:cubicBezTo>
                    <a:pt x="1" y="7"/>
                    <a:pt x="0" y="5"/>
                    <a:pt x="0" y="3"/>
                  </a:cubicBezTo>
                  <a:cubicBezTo>
                    <a:pt x="0" y="2"/>
                    <a:pt x="1" y="0"/>
                    <a:pt x="3" y="0"/>
                  </a:cubicBezTo>
                  <a:cubicBezTo>
                    <a:pt x="4" y="0"/>
                    <a:pt x="4" y="0"/>
                    <a:pt x="5" y="1"/>
                  </a:cubicBezTo>
                  <a:cubicBezTo>
                    <a:pt x="4" y="1"/>
                    <a:pt x="4" y="1"/>
                    <a:pt x="4" y="1"/>
                  </a:cubicBezTo>
                  <a:cubicBezTo>
                    <a:pt x="4" y="1"/>
                    <a:pt x="4" y="1"/>
                    <a:pt x="3" y="1"/>
                  </a:cubicBezTo>
                  <a:cubicBezTo>
                    <a:pt x="2" y="1"/>
                    <a:pt x="1" y="2"/>
                    <a:pt x="1" y="3"/>
                  </a:cubicBezTo>
                  <a:cubicBezTo>
                    <a:pt x="1" y="5"/>
                    <a:pt x="2" y="6"/>
                    <a:pt x="3" y="6"/>
                  </a:cubicBezTo>
                  <a:cubicBezTo>
                    <a:pt x="4" y="6"/>
                    <a:pt x="4" y="5"/>
                    <a:pt x="4"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9" name="Freeform 460"/>
            <p:cNvSpPr>
              <a:spLocks noEditPoints="1"/>
            </p:cNvSpPr>
            <p:nvPr/>
          </p:nvSpPr>
          <p:spPr bwMode="auto">
            <a:xfrm>
              <a:off x="6238" y="3156"/>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0" name="Freeform 461"/>
            <p:cNvSpPr>
              <a:spLocks noEditPoints="1"/>
            </p:cNvSpPr>
            <p:nvPr/>
          </p:nvSpPr>
          <p:spPr bwMode="auto">
            <a:xfrm>
              <a:off x="6246" y="3161"/>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3 w 6"/>
                <a:gd name="T11" fmla="*/ 0 h 9"/>
                <a:gd name="T12" fmla="*/ 6 w 6"/>
                <a:gd name="T13" fmla="*/ 3 h 9"/>
                <a:gd name="T14" fmla="*/ 3 w 6"/>
                <a:gd name="T15" fmla="*/ 7 h 9"/>
                <a:gd name="T16" fmla="*/ 1 w 6"/>
                <a:gd name="T17" fmla="*/ 6 h 9"/>
                <a:gd name="T18" fmla="*/ 1 w 6"/>
                <a:gd name="T19" fmla="*/ 6 h 9"/>
                <a:gd name="T20" fmla="*/ 1 w 6"/>
                <a:gd name="T21" fmla="*/ 9 h 9"/>
                <a:gd name="T22" fmla="*/ 0 w 6"/>
                <a:gd name="T23" fmla="*/ 9 h 9"/>
                <a:gd name="T24" fmla="*/ 0 w 6"/>
                <a:gd name="T25" fmla="*/ 2 h 9"/>
                <a:gd name="T26" fmla="*/ 1 w 6"/>
                <a:gd name="T27" fmla="*/ 4 h 9"/>
                <a:gd name="T28" fmla="*/ 1 w 6"/>
                <a:gd name="T29" fmla="*/ 4 h 9"/>
                <a:gd name="T30" fmla="*/ 3 w 6"/>
                <a:gd name="T31" fmla="*/ 6 h 9"/>
                <a:gd name="T32" fmla="*/ 4 w 6"/>
                <a:gd name="T33" fmla="*/ 3 h 9"/>
                <a:gd name="T34" fmla="*/ 3 w 6"/>
                <a:gd name="T35" fmla="*/ 1 h 9"/>
                <a:gd name="T36" fmla="*/ 1 w 6"/>
                <a:gd name="T37" fmla="*/ 2 h 9"/>
                <a:gd name="T38" fmla="*/ 1 w 6"/>
                <a:gd name="T39" fmla="*/ 3 h 9"/>
                <a:gd name="T40" fmla="*/ 1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1" y="1"/>
                    <a:pt x="2" y="0"/>
                    <a:pt x="3" y="0"/>
                  </a:cubicBezTo>
                  <a:cubicBezTo>
                    <a:pt x="4" y="0"/>
                    <a:pt x="6" y="1"/>
                    <a:pt x="6" y="3"/>
                  </a:cubicBezTo>
                  <a:cubicBezTo>
                    <a:pt x="6" y="5"/>
                    <a:pt x="4" y="7"/>
                    <a:pt x="3" y="7"/>
                  </a:cubicBezTo>
                  <a:cubicBezTo>
                    <a:pt x="2" y="7"/>
                    <a:pt x="1" y="6"/>
                    <a:pt x="1" y="6"/>
                  </a:cubicBezTo>
                  <a:cubicBezTo>
                    <a:pt x="1" y="6"/>
                    <a:pt x="1" y="6"/>
                    <a:pt x="1" y="6"/>
                  </a:cubicBezTo>
                  <a:cubicBezTo>
                    <a:pt x="1" y="9"/>
                    <a:pt x="1" y="9"/>
                    <a:pt x="1" y="9"/>
                  </a:cubicBezTo>
                  <a:cubicBezTo>
                    <a:pt x="0" y="9"/>
                    <a:pt x="0" y="9"/>
                    <a:pt x="0" y="9"/>
                  </a:cubicBezTo>
                  <a:lnTo>
                    <a:pt x="0" y="2"/>
                  </a:lnTo>
                  <a:close/>
                  <a:moveTo>
                    <a:pt x="1" y="4"/>
                  </a:moveTo>
                  <a:cubicBezTo>
                    <a:pt x="1" y="4"/>
                    <a:pt x="1" y="4"/>
                    <a:pt x="1" y="4"/>
                  </a:cubicBezTo>
                  <a:cubicBezTo>
                    <a:pt x="1" y="5"/>
                    <a:pt x="2" y="6"/>
                    <a:pt x="3" y="6"/>
                  </a:cubicBezTo>
                  <a:cubicBezTo>
                    <a:pt x="4" y="6"/>
                    <a:pt x="4" y="5"/>
                    <a:pt x="4" y="3"/>
                  </a:cubicBezTo>
                  <a:cubicBezTo>
                    <a:pt x="4" y="2"/>
                    <a:pt x="4" y="1"/>
                    <a:pt x="3" y="1"/>
                  </a:cubicBezTo>
                  <a:cubicBezTo>
                    <a:pt x="2" y="1"/>
                    <a:pt x="1" y="2"/>
                    <a:pt x="1" y="2"/>
                  </a:cubicBezTo>
                  <a:cubicBezTo>
                    <a:pt x="1" y="3"/>
                    <a:pt x="1" y="3"/>
                    <a:pt x="1" y="3"/>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Freeform 462"/>
            <p:cNvSpPr>
              <a:spLocks noEditPoints="1"/>
            </p:cNvSpPr>
            <p:nvPr/>
          </p:nvSpPr>
          <p:spPr bwMode="auto">
            <a:xfrm>
              <a:off x="6265" y="3156"/>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Freeform 463"/>
            <p:cNvSpPr/>
            <p:nvPr/>
          </p:nvSpPr>
          <p:spPr bwMode="auto">
            <a:xfrm>
              <a:off x="6270" y="3159"/>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Rectangle 464"/>
            <p:cNvSpPr>
              <a:spLocks noChangeArrowheads="1"/>
            </p:cNvSpPr>
            <p:nvPr/>
          </p:nvSpPr>
          <p:spPr bwMode="auto">
            <a:xfrm>
              <a:off x="6292" y="3156"/>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4" name="Freeform 465"/>
            <p:cNvSpPr>
              <a:spLocks noEditPoints="1"/>
            </p:cNvSpPr>
            <p:nvPr/>
          </p:nvSpPr>
          <p:spPr bwMode="auto">
            <a:xfrm>
              <a:off x="6297"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5" name="Freeform 466"/>
            <p:cNvSpPr>
              <a:spLocks noEditPoints="1"/>
            </p:cNvSpPr>
            <p:nvPr/>
          </p:nvSpPr>
          <p:spPr bwMode="auto">
            <a:xfrm>
              <a:off x="6316" y="3156"/>
              <a:ext cx="16" cy="25"/>
            </a:xfrm>
            <a:custGeom>
              <a:avLst/>
              <a:gdLst>
                <a:gd name="T0" fmla="*/ 0 w 6"/>
                <a:gd name="T1" fmla="*/ 8 h 9"/>
                <a:gd name="T2" fmla="*/ 0 w 6"/>
                <a:gd name="T3" fmla="*/ 7 h 9"/>
                <a:gd name="T4" fmla="*/ 0 w 6"/>
                <a:gd name="T5" fmla="*/ 0 h 9"/>
                <a:gd name="T6" fmla="*/ 2 w 6"/>
                <a:gd name="T7" fmla="*/ 0 h 9"/>
                <a:gd name="T8" fmla="*/ 2 w 6"/>
                <a:gd name="T9" fmla="*/ 3 h 9"/>
                <a:gd name="T10" fmla="*/ 2 w 6"/>
                <a:gd name="T11" fmla="*/ 3 h 9"/>
                <a:gd name="T12" fmla="*/ 4 w 6"/>
                <a:gd name="T13" fmla="*/ 2 h 9"/>
                <a:gd name="T14" fmla="*/ 6 w 6"/>
                <a:gd name="T15" fmla="*/ 5 h 9"/>
                <a:gd name="T16" fmla="*/ 4 w 6"/>
                <a:gd name="T17" fmla="*/ 9 h 9"/>
                <a:gd name="T18" fmla="*/ 1 w 6"/>
                <a:gd name="T19" fmla="*/ 7 h 9"/>
                <a:gd name="T20" fmla="*/ 1 w 6"/>
                <a:gd name="T21" fmla="*/ 7 h 9"/>
                <a:gd name="T22" fmla="*/ 1 w 6"/>
                <a:gd name="T23" fmla="*/ 8 h 9"/>
                <a:gd name="T24" fmla="*/ 0 w 6"/>
                <a:gd name="T25" fmla="*/ 8 h 9"/>
                <a:gd name="T26" fmla="*/ 2 w 6"/>
                <a:gd name="T27" fmla="*/ 6 h 9"/>
                <a:gd name="T28" fmla="*/ 2 w 6"/>
                <a:gd name="T29" fmla="*/ 6 h 9"/>
                <a:gd name="T30" fmla="*/ 3 w 6"/>
                <a:gd name="T31" fmla="*/ 8 h 9"/>
                <a:gd name="T32" fmla="*/ 5 w 6"/>
                <a:gd name="T33" fmla="*/ 5 h 9"/>
                <a:gd name="T34" fmla="*/ 3 w 6"/>
                <a:gd name="T35" fmla="*/ 3 h 9"/>
                <a:gd name="T36" fmla="*/ 2 w 6"/>
                <a:gd name="T37" fmla="*/ 4 h 9"/>
                <a:gd name="T38" fmla="*/ 2 w 6"/>
                <a:gd name="T39" fmla="*/ 5 h 9"/>
                <a:gd name="T40" fmla="*/ 2 w 6"/>
                <a:gd name="T4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8"/>
                  </a:moveTo>
                  <a:cubicBezTo>
                    <a:pt x="0" y="8"/>
                    <a:pt x="0" y="7"/>
                    <a:pt x="0" y="7"/>
                  </a:cubicBezTo>
                  <a:cubicBezTo>
                    <a:pt x="0" y="0"/>
                    <a:pt x="0" y="0"/>
                    <a:pt x="0" y="0"/>
                  </a:cubicBezTo>
                  <a:cubicBezTo>
                    <a:pt x="2" y="0"/>
                    <a:pt x="2" y="0"/>
                    <a:pt x="2" y="0"/>
                  </a:cubicBezTo>
                  <a:cubicBezTo>
                    <a:pt x="2" y="3"/>
                    <a:pt x="2" y="3"/>
                    <a:pt x="2" y="3"/>
                  </a:cubicBezTo>
                  <a:cubicBezTo>
                    <a:pt x="2" y="3"/>
                    <a:pt x="2" y="3"/>
                    <a:pt x="2" y="3"/>
                  </a:cubicBezTo>
                  <a:cubicBezTo>
                    <a:pt x="2" y="3"/>
                    <a:pt x="3" y="2"/>
                    <a:pt x="4" y="2"/>
                  </a:cubicBezTo>
                  <a:cubicBezTo>
                    <a:pt x="5" y="2"/>
                    <a:pt x="6" y="3"/>
                    <a:pt x="6" y="5"/>
                  </a:cubicBezTo>
                  <a:cubicBezTo>
                    <a:pt x="6" y="7"/>
                    <a:pt x="5" y="9"/>
                    <a:pt x="4" y="9"/>
                  </a:cubicBezTo>
                  <a:cubicBezTo>
                    <a:pt x="3" y="9"/>
                    <a:pt x="2" y="8"/>
                    <a:pt x="1" y="7"/>
                  </a:cubicBezTo>
                  <a:cubicBezTo>
                    <a:pt x="1" y="7"/>
                    <a:pt x="1" y="7"/>
                    <a:pt x="1" y="7"/>
                  </a:cubicBezTo>
                  <a:cubicBezTo>
                    <a:pt x="1" y="8"/>
                    <a:pt x="1" y="8"/>
                    <a:pt x="1" y="8"/>
                  </a:cubicBezTo>
                  <a:lnTo>
                    <a:pt x="0" y="8"/>
                  </a:lnTo>
                  <a:close/>
                  <a:moveTo>
                    <a:pt x="2" y="6"/>
                  </a:moveTo>
                  <a:cubicBezTo>
                    <a:pt x="2" y="6"/>
                    <a:pt x="2" y="6"/>
                    <a:pt x="2" y="6"/>
                  </a:cubicBezTo>
                  <a:cubicBezTo>
                    <a:pt x="2" y="7"/>
                    <a:pt x="2" y="8"/>
                    <a:pt x="3" y="8"/>
                  </a:cubicBezTo>
                  <a:cubicBezTo>
                    <a:pt x="4" y="8"/>
                    <a:pt x="5" y="7"/>
                    <a:pt x="5" y="5"/>
                  </a:cubicBezTo>
                  <a:cubicBezTo>
                    <a:pt x="5" y="4"/>
                    <a:pt x="4" y="3"/>
                    <a:pt x="3" y="3"/>
                  </a:cubicBezTo>
                  <a:cubicBezTo>
                    <a:pt x="3" y="3"/>
                    <a:pt x="2" y="4"/>
                    <a:pt x="2" y="4"/>
                  </a:cubicBezTo>
                  <a:cubicBezTo>
                    <a:pt x="2" y="5"/>
                    <a:pt x="2" y="5"/>
                    <a:pt x="2" y="5"/>
                  </a:cubicBezTo>
                  <a:lnTo>
                    <a:pt x="2"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6" name="Freeform 467"/>
            <p:cNvSpPr>
              <a:spLocks noEditPoints="1"/>
            </p:cNvSpPr>
            <p:nvPr/>
          </p:nvSpPr>
          <p:spPr bwMode="auto">
            <a:xfrm>
              <a:off x="6335"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5" y="7"/>
                    <a:pt x="3" y="7"/>
                  </a:cubicBezTo>
                  <a:cubicBezTo>
                    <a:pt x="1" y="7"/>
                    <a:pt x="0" y="5"/>
                    <a:pt x="0" y="3"/>
                  </a:cubicBezTo>
                  <a:cubicBezTo>
                    <a:pt x="0" y="1"/>
                    <a:pt x="2"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7" name="Freeform 468"/>
            <p:cNvSpPr/>
            <p:nvPr/>
          </p:nvSpPr>
          <p:spPr bwMode="auto">
            <a:xfrm>
              <a:off x="6354" y="3161"/>
              <a:ext cx="8" cy="17"/>
            </a:xfrm>
            <a:custGeom>
              <a:avLst/>
              <a:gdLst>
                <a:gd name="T0" fmla="*/ 0 w 3"/>
                <a:gd name="T1" fmla="*/ 2 h 6"/>
                <a:gd name="T2" fmla="*/ 0 w 3"/>
                <a:gd name="T3" fmla="*/ 0 h 6"/>
                <a:gd name="T4" fmla="*/ 1 w 3"/>
                <a:gd name="T5" fmla="*/ 0 h 6"/>
                <a:gd name="T6" fmla="*/ 1 w 3"/>
                <a:gd name="T7" fmla="*/ 2 h 6"/>
                <a:gd name="T8" fmla="*/ 1 w 3"/>
                <a:gd name="T9" fmla="*/ 2 h 6"/>
                <a:gd name="T10" fmla="*/ 3 w 3"/>
                <a:gd name="T11" fmla="*/ 0 h 6"/>
                <a:gd name="T12" fmla="*/ 3 w 3"/>
                <a:gd name="T13" fmla="*/ 0 h 6"/>
                <a:gd name="T14" fmla="*/ 3 w 3"/>
                <a:gd name="T15" fmla="*/ 1 h 6"/>
                <a:gd name="T16" fmla="*/ 3 w 3"/>
                <a:gd name="T17" fmla="*/ 1 h 6"/>
                <a:gd name="T18" fmla="*/ 2 w 3"/>
                <a:gd name="T19" fmla="*/ 3 h 6"/>
                <a:gd name="T20" fmla="*/ 2 w 3"/>
                <a:gd name="T21" fmla="*/ 3 h 6"/>
                <a:gd name="T22" fmla="*/ 2 w 3"/>
                <a:gd name="T23" fmla="*/ 6 h 6"/>
                <a:gd name="T24" fmla="*/ 0 w 3"/>
                <a:gd name="T25" fmla="*/ 6 h 6"/>
                <a:gd name="T26" fmla="*/ 0 w 3"/>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2"/>
                  </a:moveTo>
                  <a:cubicBezTo>
                    <a:pt x="0" y="2"/>
                    <a:pt x="0" y="1"/>
                    <a:pt x="0" y="0"/>
                  </a:cubicBezTo>
                  <a:cubicBezTo>
                    <a:pt x="1" y="0"/>
                    <a:pt x="1" y="0"/>
                    <a:pt x="1" y="0"/>
                  </a:cubicBezTo>
                  <a:cubicBezTo>
                    <a:pt x="1" y="2"/>
                    <a:pt x="1" y="2"/>
                    <a:pt x="1" y="2"/>
                  </a:cubicBezTo>
                  <a:cubicBezTo>
                    <a:pt x="1" y="2"/>
                    <a:pt x="1" y="2"/>
                    <a:pt x="1" y="2"/>
                  </a:cubicBezTo>
                  <a:cubicBezTo>
                    <a:pt x="2" y="1"/>
                    <a:pt x="2" y="0"/>
                    <a:pt x="3" y="0"/>
                  </a:cubicBezTo>
                  <a:cubicBezTo>
                    <a:pt x="3" y="0"/>
                    <a:pt x="3" y="0"/>
                    <a:pt x="3" y="0"/>
                  </a:cubicBezTo>
                  <a:cubicBezTo>
                    <a:pt x="3" y="1"/>
                    <a:pt x="3" y="1"/>
                    <a:pt x="3" y="1"/>
                  </a:cubicBezTo>
                  <a:cubicBezTo>
                    <a:pt x="3" y="1"/>
                    <a:pt x="3" y="1"/>
                    <a:pt x="3" y="1"/>
                  </a:cubicBezTo>
                  <a:cubicBezTo>
                    <a:pt x="2" y="1"/>
                    <a:pt x="2" y="2"/>
                    <a:pt x="2" y="3"/>
                  </a:cubicBezTo>
                  <a:cubicBezTo>
                    <a:pt x="2" y="3"/>
                    <a:pt x="2" y="3"/>
                    <a:pt x="2" y="3"/>
                  </a:cubicBezTo>
                  <a:cubicBezTo>
                    <a:pt x="2" y="6"/>
                    <a:pt x="2" y="6"/>
                    <a:pt x="2"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8" name="Freeform 469"/>
            <p:cNvSpPr/>
            <p:nvPr/>
          </p:nvSpPr>
          <p:spPr bwMode="auto">
            <a:xfrm>
              <a:off x="6365" y="3159"/>
              <a:ext cx="10"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9" name="Freeform 470"/>
            <p:cNvSpPr>
              <a:spLocks noEditPoints="1"/>
            </p:cNvSpPr>
            <p:nvPr/>
          </p:nvSpPr>
          <p:spPr bwMode="auto">
            <a:xfrm>
              <a:off x="6378" y="3156"/>
              <a:ext cx="3" cy="22"/>
            </a:xfrm>
            <a:custGeom>
              <a:avLst/>
              <a:gdLst>
                <a:gd name="T0" fmla="*/ 1 w 1"/>
                <a:gd name="T1" fmla="*/ 1 h 8"/>
                <a:gd name="T2" fmla="*/ 1 w 1"/>
                <a:gd name="T3" fmla="*/ 1 h 8"/>
                <a:gd name="T4" fmla="*/ 0 w 1"/>
                <a:gd name="T5" fmla="*/ 1 h 8"/>
                <a:gd name="T6" fmla="*/ 1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1" y="1"/>
                  </a:cubicBezTo>
                  <a:cubicBezTo>
                    <a:pt x="0" y="1"/>
                    <a:pt x="0" y="1"/>
                    <a:pt x="0" y="1"/>
                  </a:cubicBezTo>
                  <a:cubicBezTo>
                    <a:pt x="0" y="0"/>
                    <a:pt x="0" y="0"/>
                    <a:pt x="1"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0" name="Freeform 471"/>
            <p:cNvSpPr/>
            <p:nvPr/>
          </p:nvSpPr>
          <p:spPr bwMode="auto">
            <a:xfrm>
              <a:off x="6386" y="3161"/>
              <a:ext cx="8" cy="20"/>
            </a:xfrm>
            <a:custGeom>
              <a:avLst/>
              <a:gdLst>
                <a:gd name="T0" fmla="*/ 0 w 3"/>
                <a:gd name="T1" fmla="*/ 5 h 7"/>
                <a:gd name="T2" fmla="*/ 1 w 3"/>
                <a:gd name="T3" fmla="*/ 6 h 7"/>
                <a:gd name="T4" fmla="*/ 2 w 3"/>
                <a:gd name="T5" fmla="*/ 5 h 7"/>
                <a:gd name="T6" fmla="*/ 1 w 3"/>
                <a:gd name="T7" fmla="*/ 4 h 7"/>
                <a:gd name="T8" fmla="*/ 0 w 3"/>
                <a:gd name="T9" fmla="*/ 2 h 7"/>
                <a:gd name="T10" fmla="*/ 2 w 3"/>
                <a:gd name="T11" fmla="*/ 0 h 7"/>
                <a:gd name="T12" fmla="*/ 3 w 3"/>
                <a:gd name="T13" fmla="*/ 1 h 7"/>
                <a:gd name="T14" fmla="*/ 3 w 3"/>
                <a:gd name="T15" fmla="*/ 1 h 7"/>
                <a:gd name="T16" fmla="*/ 2 w 3"/>
                <a:gd name="T17" fmla="*/ 1 h 7"/>
                <a:gd name="T18" fmla="*/ 1 w 3"/>
                <a:gd name="T19" fmla="*/ 2 h 7"/>
                <a:gd name="T20" fmla="*/ 2 w 3"/>
                <a:gd name="T21" fmla="*/ 3 h 7"/>
                <a:gd name="T22" fmla="*/ 3 w 3"/>
                <a:gd name="T23" fmla="*/ 5 h 7"/>
                <a:gd name="T24" fmla="*/ 1 w 3"/>
                <a:gd name="T25" fmla="*/ 7 h 7"/>
                <a:gd name="T26" fmla="*/ 0 w 3"/>
                <a:gd name="T27" fmla="*/ 6 h 7"/>
                <a:gd name="T28" fmla="*/ 0 w 3"/>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7">
                  <a:moveTo>
                    <a:pt x="0" y="5"/>
                  </a:moveTo>
                  <a:cubicBezTo>
                    <a:pt x="0" y="5"/>
                    <a:pt x="1" y="6"/>
                    <a:pt x="1" y="6"/>
                  </a:cubicBezTo>
                  <a:cubicBezTo>
                    <a:pt x="2" y="6"/>
                    <a:pt x="2" y="5"/>
                    <a:pt x="2" y="5"/>
                  </a:cubicBezTo>
                  <a:cubicBezTo>
                    <a:pt x="2" y="4"/>
                    <a:pt x="2" y="4"/>
                    <a:pt x="1" y="4"/>
                  </a:cubicBezTo>
                  <a:cubicBezTo>
                    <a:pt x="0" y="3"/>
                    <a:pt x="0" y="3"/>
                    <a:pt x="0" y="2"/>
                  </a:cubicBezTo>
                  <a:cubicBezTo>
                    <a:pt x="0" y="1"/>
                    <a:pt x="0" y="0"/>
                    <a:pt x="2" y="0"/>
                  </a:cubicBezTo>
                  <a:cubicBezTo>
                    <a:pt x="2" y="0"/>
                    <a:pt x="3" y="0"/>
                    <a:pt x="3" y="1"/>
                  </a:cubicBezTo>
                  <a:cubicBezTo>
                    <a:pt x="3" y="1"/>
                    <a:pt x="3" y="1"/>
                    <a:pt x="3" y="1"/>
                  </a:cubicBezTo>
                  <a:cubicBezTo>
                    <a:pt x="3" y="1"/>
                    <a:pt x="2" y="1"/>
                    <a:pt x="2" y="1"/>
                  </a:cubicBezTo>
                  <a:cubicBezTo>
                    <a:pt x="1" y="1"/>
                    <a:pt x="1" y="1"/>
                    <a:pt x="1" y="2"/>
                  </a:cubicBezTo>
                  <a:cubicBezTo>
                    <a:pt x="1" y="2"/>
                    <a:pt x="1" y="3"/>
                    <a:pt x="2" y="3"/>
                  </a:cubicBezTo>
                  <a:cubicBezTo>
                    <a:pt x="3" y="3"/>
                    <a:pt x="3" y="4"/>
                    <a:pt x="3" y="5"/>
                  </a:cubicBezTo>
                  <a:cubicBezTo>
                    <a:pt x="3" y="6"/>
                    <a:pt x="3" y="7"/>
                    <a:pt x="1"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1" name="Freeform 472"/>
            <p:cNvSpPr/>
            <p:nvPr/>
          </p:nvSpPr>
          <p:spPr bwMode="auto">
            <a:xfrm>
              <a:off x="6408" y="3161"/>
              <a:ext cx="13" cy="17"/>
            </a:xfrm>
            <a:custGeom>
              <a:avLst/>
              <a:gdLst>
                <a:gd name="T0" fmla="*/ 0 w 5"/>
                <a:gd name="T1" fmla="*/ 2 h 6"/>
                <a:gd name="T2" fmla="*/ 0 w 5"/>
                <a:gd name="T3" fmla="*/ 0 h 6"/>
                <a:gd name="T4" fmla="*/ 0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2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0" y="0"/>
                    <a:pt x="0" y="0"/>
                    <a:pt x="0" y="0"/>
                  </a:cubicBezTo>
                  <a:cubicBezTo>
                    <a:pt x="1" y="1"/>
                    <a:pt x="1" y="1"/>
                    <a:pt x="1" y="1"/>
                  </a:cubicBezTo>
                  <a:cubicBezTo>
                    <a:pt x="1" y="1"/>
                    <a:pt x="1" y="1"/>
                    <a:pt x="1" y="1"/>
                  </a:cubicBezTo>
                  <a:cubicBezTo>
                    <a:pt x="1" y="1"/>
                    <a:pt x="2" y="0"/>
                    <a:pt x="3" y="0"/>
                  </a:cubicBezTo>
                  <a:cubicBezTo>
                    <a:pt x="3" y="0"/>
                    <a:pt x="5" y="1"/>
                    <a:pt x="5" y="3"/>
                  </a:cubicBezTo>
                  <a:cubicBezTo>
                    <a:pt x="5" y="6"/>
                    <a:pt x="5" y="6"/>
                    <a:pt x="5" y="6"/>
                  </a:cubicBezTo>
                  <a:cubicBezTo>
                    <a:pt x="4" y="6"/>
                    <a:pt x="4" y="6"/>
                    <a:pt x="4" y="6"/>
                  </a:cubicBezTo>
                  <a:cubicBezTo>
                    <a:pt x="4" y="3"/>
                    <a:pt x="4" y="3"/>
                    <a:pt x="4" y="3"/>
                  </a:cubicBezTo>
                  <a:cubicBezTo>
                    <a:pt x="4" y="2"/>
                    <a:pt x="3" y="1"/>
                    <a:pt x="2" y="1"/>
                  </a:cubicBezTo>
                  <a:cubicBezTo>
                    <a:pt x="1"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2" name="Freeform 473"/>
            <p:cNvSpPr>
              <a:spLocks noEditPoints="1"/>
            </p:cNvSpPr>
            <p:nvPr/>
          </p:nvSpPr>
          <p:spPr bwMode="auto">
            <a:xfrm>
              <a:off x="6424" y="3156"/>
              <a:ext cx="5" cy="22"/>
            </a:xfrm>
            <a:custGeom>
              <a:avLst/>
              <a:gdLst>
                <a:gd name="T0" fmla="*/ 2 w 2"/>
                <a:gd name="T1" fmla="*/ 1 h 8"/>
                <a:gd name="T2" fmla="*/ 1 w 2"/>
                <a:gd name="T3" fmla="*/ 1 h 8"/>
                <a:gd name="T4" fmla="*/ 0 w 2"/>
                <a:gd name="T5" fmla="*/ 1 h 8"/>
                <a:gd name="T6" fmla="*/ 1 w 2"/>
                <a:gd name="T7" fmla="*/ 0 h 8"/>
                <a:gd name="T8" fmla="*/ 2 w 2"/>
                <a:gd name="T9" fmla="*/ 1 h 8"/>
                <a:gd name="T10" fmla="*/ 0 w 2"/>
                <a:gd name="T11" fmla="*/ 8 h 8"/>
                <a:gd name="T12" fmla="*/ 0 w 2"/>
                <a:gd name="T13" fmla="*/ 2 h 8"/>
                <a:gd name="T14" fmla="*/ 2 w 2"/>
                <a:gd name="T15" fmla="*/ 2 h 8"/>
                <a:gd name="T16" fmla="*/ 2 w 2"/>
                <a:gd name="T17" fmla="*/ 8 h 8"/>
                <a:gd name="T18" fmla="*/ 0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0" y="8"/>
                  </a:moveTo>
                  <a:cubicBezTo>
                    <a:pt x="0" y="2"/>
                    <a:pt x="0" y="2"/>
                    <a:pt x="0" y="2"/>
                  </a:cubicBezTo>
                  <a:cubicBezTo>
                    <a:pt x="2" y="2"/>
                    <a:pt x="2" y="2"/>
                    <a:pt x="2" y="2"/>
                  </a:cubicBezTo>
                  <a:cubicBezTo>
                    <a:pt x="2" y="8"/>
                    <a:pt x="2" y="8"/>
                    <a:pt x="2"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3" name="Freeform 474"/>
            <p:cNvSpPr/>
            <p:nvPr/>
          </p:nvSpPr>
          <p:spPr bwMode="auto">
            <a:xfrm>
              <a:off x="6432" y="3161"/>
              <a:ext cx="11" cy="20"/>
            </a:xfrm>
            <a:custGeom>
              <a:avLst/>
              <a:gdLst>
                <a:gd name="T0" fmla="*/ 0 w 4"/>
                <a:gd name="T1" fmla="*/ 5 h 7"/>
                <a:gd name="T2" fmla="*/ 2 w 4"/>
                <a:gd name="T3" fmla="*/ 6 h 7"/>
                <a:gd name="T4" fmla="*/ 3 w 4"/>
                <a:gd name="T5" fmla="*/ 5 h 7"/>
                <a:gd name="T6" fmla="*/ 2 w 4"/>
                <a:gd name="T7" fmla="*/ 4 h 7"/>
                <a:gd name="T8" fmla="*/ 0 w 4"/>
                <a:gd name="T9" fmla="*/ 2 h 7"/>
                <a:gd name="T10" fmla="*/ 2 w 4"/>
                <a:gd name="T11" fmla="*/ 0 h 7"/>
                <a:gd name="T12" fmla="*/ 4 w 4"/>
                <a:gd name="T13" fmla="*/ 1 h 7"/>
                <a:gd name="T14" fmla="*/ 3 w 4"/>
                <a:gd name="T15" fmla="*/ 1 h 7"/>
                <a:gd name="T16" fmla="*/ 2 w 4"/>
                <a:gd name="T17" fmla="*/ 1 h 7"/>
                <a:gd name="T18" fmla="*/ 1 w 4"/>
                <a:gd name="T19" fmla="*/ 2 h 7"/>
                <a:gd name="T20" fmla="*/ 2 w 4"/>
                <a:gd name="T21" fmla="*/ 3 h 7"/>
                <a:gd name="T22" fmla="*/ 4 w 4"/>
                <a:gd name="T23" fmla="*/ 5 h 7"/>
                <a:gd name="T24" fmla="*/ 2 w 4"/>
                <a:gd name="T25" fmla="*/ 7 h 7"/>
                <a:gd name="T26" fmla="*/ 0 w 4"/>
                <a:gd name="T27" fmla="*/ 6 h 7"/>
                <a:gd name="T28" fmla="*/ 0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0" y="5"/>
                  </a:moveTo>
                  <a:cubicBezTo>
                    <a:pt x="1" y="5"/>
                    <a:pt x="1" y="6"/>
                    <a:pt x="2" y="6"/>
                  </a:cubicBezTo>
                  <a:cubicBezTo>
                    <a:pt x="3" y="6"/>
                    <a:pt x="3" y="5"/>
                    <a:pt x="3" y="5"/>
                  </a:cubicBezTo>
                  <a:cubicBezTo>
                    <a:pt x="3" y="4"/>
                    <a:pt x="3" y="4"/>
                    <a:pt x="2" y="4"/>
                  </a:cubicBezTo>
                  <a:cubicBezTo>
                    <a:pt x="1" y="3"/>
                    <a:pt x="0" y="3"/>
                    <a:pt x="0" y="2"/>
                  </a:cubicBezTo>
                  <a:cubicBezTo>
                    <a:pt x="0" y="1"/>
                    <a:pt x="1" y="0"/>
                    <a:pt x="2" y="0"/>
                  </a:cubicBezTo>
                  <a:cubicBezTo>
                    <a:pt x="3" y="0"/>
                    <a:pt x="3" y="0"/>
                    <a:pt x="4" y="1"/>
                  </a:cubicBezTo>
                  <a:cubicBezTo>
                    <a:pt x="3" y="1"/>
                    <a:pt x="3" y="1"/>
                    <a:pt x="3" y="1"/>
                  </a:cubicBezTo>
                  <a:cubicBezTo>
                    <a:pt x="3" y="1"/>
                    <a:pt x="3" y="1"/>
                    <a:pt x="2" y="1"/>
                  </a:cubicBezTo>
                  <a:cubicBezTo>
                    <a:pt x="2" y="1"/>
                    <a:pt x="1" y="1"/>
                    <a:pt x="1" y="2"/>
                  </a:cubicBezTo>
                  <a:cubicBezTo>
                    <a:pt x="1" y="2"/>
                    <a:pt x="2" y="3"/>
                    <a:pt x="2" y="3"/>
                  </a:cubicBezTo>
                  <a:cubicBezTo>
                    <a:pt x="3" y="3"/>
                    <a:pt x="4" y="4"/>
                    <a:pt x="4" y="5"/>
                  </a:cubicBezTo>
                  <a:cubicBezTo>
                    <a:pt x="4" y="6"/>
                    <a:pt x="3" y="7"/>
                    <a:pt x="2" y="7"/>
                  </a:cubicBezTo>
                  <a:cubicBezTo>
                    <a:pt x="1" y="7"/>
                    <a:pt x="0" y="6"/>
                    <a:pt x="0" y="6"/>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4" name="Rectangle 475"/>
            <p:cNvSpPr>
              <a:spLocks noChangeArrowheads="1"/>
            </p:cNvSpPr>
            <p:nvPr/>
          </p:nvSpPr>
          <p:spPr bwMode="auto">
            <a:xfrm>
              <a:off x="6445" y="3156"/>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5" name="Freeform 476"/>
            <p:cNvSpPr/>
            <p:nvPr/>
          </p:nvSpPr>
          <p:spPr bwMode="auto">
            <a:xfrm>
              <a:off x="6461" y="3161"/>
              <a:ext cx="14"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4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4"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4" y="5"/>
                    <a:pt x="4"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6" name="Freeform 477"/>
            <p:cNvSpPr/>
            <p:nvPr/>
          </p:nvSpPr>
          <p:spPr bwMode="auto">
            <a:xfrm>
              <a:off x="6477" y="3159"/>
              <a:ext cx="11" cy="22"/>
            </a:xfrm>
            <a:custGeom>
              <a:avLst/>
              <a:gdLst>
                <a:gd name="T0" fmla="*/ 2 w 4"/>
                <a:gd name="T1" fmla="*/ 0 h 8"/>
                <a:gd name="T2" fmla="*/ 2 w 4"/>
                <a:gd name="T3" fmla="*/ 1 h 8"/>
                <a:gd name="T4" fmla="*/ 4 w 4"/>
                <a:gd name="T5" fmla="*/ 1 h 8"/>
                <a:gd name="T6" fmla="*/ 4 w 4"/>
                <a:gd name="T7" fmla="*/ 2 h 8"/>
                <a:gd name="T8" fmla="*/ 2 w 4"/>
                <a:gd name="T9" fmla="*/ 2 h 8"/>
                <a:gd name="T10" fmla="*/ 2 w 4"/>
                <a:gd name="T11" fmla="*/ 5 h 8"/>
                <a:gd name="T12" fmla="*/ 3 w 4"/>
                <a:gd name="T13" fmla="*/ 7 h 8"/>
                <a:gd name="T14" fmla="*/ 4 w 4"/>
                <a:gd name="T15" fmla="*/ 7 h 8"/>
                <a:gd name="T16" fmla="*/ 4 w 4"/>
                <a:gd name="T17" fmla="*/ 7 h 8"/>
                <a:gd name="T18" fmla="*/ 3 w 4"/>
                <a:gd name="T19" fmla="*/ 8 h 8"/>
                <a:gd name="T20" fmla="*/ 2 w 4"/>
                <a:gd name="T21" fmla="*/ 7 h 8"/>
                <a:gd name="T22" fmla="*/ 1 w 4"/>
                <a:gd name="T23" fmla="*/ 5 h 8"/>
                <a:gd name="T24" fmla="*/ 1 w 4"/>
                <a:gd name="T25" fmla="*/ 2 h 8"/>
                <a:gd name="T26" fmla="*/ 0 w 4"/>
                <a:gd name="T27" fmla="*/ 2 h 8"/>
                <a:gd name="T28" fmla="*/ 0 w 4"/>
                <a:gd name="T29" fmla="*/ 1 h 8"/>
                <a:gd name="T30" fmla="*/ 1 w 4"/>
                <a:gd name="T31" fmla="*/ 1 h 8"/>
                <a:gd name="T32" fmla="*/ 1 w 4"/>
                <a:gd name="T33" fmla="*/ 0 h 8"/>
                <a:gd name="T34" fmla="*/ 2 w 4"/>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0"/>
                  </a:moveTo>
                  <a:cubicBezTo>
                    <a:pt x="2" y="1"/>
                    <a:pt x="2" y="1"/>
                    <a:pt x="2" y="1"/>
                  </a:cubicBezTo>
                  <a:cubicBezTo>
                    <a:pt x="4" y="1"/>
                    <a:pt x="4" y="1"/>
                    <a:pt x="4" y="1"/>
                  </a:cubicBezTo>
                  <a:cubicBezTo>
                    <a:pt x="4" y="2"/>
                    <a:pt x="4" y="2"/>
                    <a:pt x="4" y="2"/>
                  </a:cubicBezTo>
                  <a:cubicBezTo>
                    <a:pt x="2" y="2"/>
                    <a:pt x="2" y="2"/>
                    <a:pt x="2" y="2"/>
                  </a:cubicBezTo>
                  <a:cubicBezTo>
                    <a:pt x="2" y="5"/>
                    <a:pt x="2" y="5"/>
                    <a:pt x="2" y="5"/>
                  </a:cubicBezTo>
                  <a:cubicBezTo>
                    <a:pt x="2" y="6"/>
                    <a:pt x="2" y="7"/>
                    <a:pt x="3" y="7"/>
                  </a:cubicBezTo>
                  <a:cubicBezTo>
                    <a:pt x="3" y="7"/>
                    <a:pt x="4" y="7"/>
                    <a:pt x="4" y="7"/>
                  </a:cubicBezTo>
                  <a:cubicBezTo>
                    <a:pt x="4" y="7"/>
                    <a:pt x="4" y="7"/>
                    <a:pt x="4" y="7"/>
                  </a:cubicBezTo>
                  <a:cubicBezTo>
                    <a:pt x="4" y="7"/>
                    <a:pt x="3" y="8"/>
                    <a:pt x="3" y="8"/>
                  </a:cubicBezTo>
                  <a:cubicBezTo>
                    <a:pt x="2" y="8"/>
                    <a:pt x="2" y="7"/>
                    <a:pt x="2" y="7"/>
                  </a:cubicBezTo>
                  <a:cubicBezTo>
                    <a:pt x="1" y="7"/>
                    <a:pt x="1" y="6"/>
                    <a:pt x="1" y="5"/>
                  </a:cubicBezTo>
                  <a:cubicBezTo>
                    <a:pt x="1" y="2"/>
                    <a:pt x="1" y="2"/>
                    <a:pt x="1" y="2"/>
                  </a:cubicBezTo>
                  <a:cubicBezTo>
                    <a:pt x="0" y="2"/>
                    <a:pt x="0" y="2"/>
                    <a:pt x="0" y="2"/>
                  </a:cubicBezTo>
                  <a:cubicBezTo>
                    <a:pt x="0" y="1"/>
                    <a:pt x="0" y="1"/>
                    <a:pt x="0" y="1"/>
                  </a:cubicBezTo>
                  <a:cubicBezTo>
                    <a:pt x="1" y="1"/>
                    <a:pt x="1" y="1"/>
                    <a:pt x="1" y="1"/>
                  </a:cubicBezTo>
                  <a:cubicBezTo>
                    <a:pt x="1" y="0"/>
                    <a:pt x="1" y="0"/>
                    <a:pt x="1"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7" name="Freeform 478"/>
            <p:cNvSpPr>
              <a:spLocks noEditPoints="1"/>
            </p:cNvSpPr>
            <p:nvPr/>
          </p:nvSpPr>
          <p:spPr bwMode="auto">
            <a:xfrm>
              <a:off x="6496" y="3161"/>
              <a:ext cx="14" cy="20"/>
            </a:xfrm>
            <a:custGeom>
              <a:avLst/>
              <a:gdLst>
                <a:gd name="T0" fmla="*/ 4 w 5"/>
                <a:gd name="T1" fmla="*/ 6 h 7"/>
                <a:gd name="T2" fmla="*/ 4 w 5"/>
                <a:gd name="T3" fmla="*/ 6 h 7"/>
                <a:gd name="T4" fmla="*/ 4 w 5"/>
                <a:gd name="T5" fmla="*/ 6 h 7"/>
                <a:gd name="T6" fmla="*/ 2 w 5"/>
                <a:gd name="T7" fmla="*/ 7 h 7"/>
                <a:gd name="T8" fmla="*/ 0 w 5"/>
                <a:gd name="T9" fmla="*/ 5 h 7"/>
                <a:gd name="T10" fmla="*/ 4 w 5"/>
                <a:gd name="T11" fmla="*/ 3 h 7"/>
                <a:gd name="T12" fmla="*/ 4 w 5"/>
                <a:gd name="T13" fmla="*/ 2 h 7"/>
                <a:gd name="T14" fmla="*/ 2 w 5"/>
                <a:gd name="T15" fmla="*/ 1 h 7"/>
                <a:gd name="T16" fmla="*/ 1 w 5"/>
                <a:gd name="T17" fmla="*/ 1 h 7"/>
                <a:gd name="T18" fmla="*/ 1 w 5"/>
                <a:gd name="T19" fmla="*/ 1 h 7"/>
                <a:gd name="T20" fmla="*/ 3 w 5"/>
                <a:gd name="T21" fmla="*/ 0 h 7"/>
                <a:gd name="T22" fmla="*/ 5 w 5"/>
                <a:gd name="T23" fmla="*/ 3 h 7"/>
                <a:gd name="T24" fmla="*/ 5 w 5"/>
                <a:gd name="T25" fmla="*/ 5 h 7"/>
                <a:gd name="T26" fmla="*/ 5 w 5"/>
                <a:gd name="T27" fmla="*/ 6 h 7"/>
                <a:gd name="T28" fmla="*/ 4 w 5"/>
                <a:gd name="T29" fmla="*/ 6 h 7"/>
                <a:gd name="T30" fmla="*/ 4 w 5"/>
                <a:gd name="T31" fmla="*/ 3 h 7"/>
                <a:gd name="T32" fmla="*/ 1 w 5"/>
                <a:gd name="T33" fmla="*/ 5 h 7"/>
                <a:gd name="T34" fmla="*/ 2 w 5"/>
                <a:gd name="T35" fmla="*/ 6 h 7"/>
                <a:gd name="T36" fmla="*/ 4 w 5"/>
                <a:gd name="T37" fmla="*/ 5 h 7"/>
                <a:gd name="T38" fmla="*/ 4 w 5"/>
                <a:gd name="T39" fmla="*/ 4 h 7"/>
                <a:gd name="T40" fmla="*/ 4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4" y="6"/>
                    <a:pt x="4" y="6"/>
                    <a:pt x="4" y="6"/>
                  </a:cubicBezTo>
                  <a:cubicBezTo>
                    <a:pt x="4" y="6"/>
                    <a:pt x="4" y="6"/>
                    <a:pt x="4" y="6"/>
                  </a:cubicBezTo>
                  <a:cubicBezTo>
                    <a:pt x="4" y="6"/>
                    <a:pt x="3" y="7"/>
                    <a:pt x="2" y="7"/>
                  </a:cubicBezTo>
                  <a:cubicBezTo>
                    <a:pt x="1" y="7"/>
                    <a:pt x="0" y="6"/>
                    <a:pt x="0" y="5"/>
                  </a:cubicBezTo>
                  <a:cubicBezTo>
                    <a:pt x="0" y="3"/>
                    <a:pt x="1" y="3"/>
                    <a:pt x="4" y="3"/>
                  </a:cubicBezTo>
                  <a:cubicBezTo>
                    <a:pt x="4" y="2"/>
                    <a:pt x="4" y="2"/>
                    <a:pt x="4" y="2"/>
                  </a:cubicBezTo>
                  <a:cubicBezTo>
                    <a:pt x="4" y="2"/>
                    <a:pt x="4" y="1"/>
                    <a:pt x="2" y="1"/>
                  </a:cubicBezTo>
                  <a:cubicBezTo>
                    <a:pt x="2" y="1"/>
                    <a:pt x="1" y="1"/>
                    <a:pt x="1" y="1"/>
                  </a:cubicBezTo>
                  <a:cubicBezTo>
                    <a:pt x="1" y="1"/>
                    <a:pt x="1" y="1"/>
                    <a:pt x="1" y="1"/>
                  </a:cubicBezTo>
                  <a:cubicBezTo>
                    <a:pt x="1" y="0"/>
                    <a:pt x="2" y="0"/>
                    <a:pt x="3" y="0"/>
                  </a:cubicBezTo>
                  <a:cubicBezTo>
                    <a:pt x="4" y="0"/>
                    <a:pt x="5" y="1"/>
                    <a:pt x="5" y="3"/>
                  </a:cubicBezTo>
                  <a:cubicBezTo>
                    <a:pt x="5" y="5"/>
                    <a:pt x="5" y="5"/>
                    <a:pt x="5" y="5"/>
                  </a:cubicBezTo>
                  <a:cubicBezTo>
                    <a:pt x="5" y="5"/>
                    <a:pt x="5" y="6"/>
                    <a:pt x="5" y="6"/>
                  </a:cubicBezTo>
                  <a:lnTo>
                    <a:pt x="4" y="6"/>
                  </a:lnTo>
                  <a:close/>
                  <a:moveTo>
                    <a:pt x="4" y="3"/>
                  </a:moveTo>
                  <a:cubicBezTo>
                    <a:pt x="3" y="3"/>
                    <a:pt x="1" y="4"/>
                    <a:pt x="1" y="5"/>
                  </a:cubicBezTo>
                  <a:cubicBezTo>
                    <a:pt x="1" y="5"/>
                    <a:pt x="2" y="6"/>
                    <a:pt x="2" y="6"/>
                  </a:cubicBezTo>
                  <a:cubicBezTo>
                    <a:pt x="3" y="6"/>
                    <a:pt x="4" y="5"/>
                    <a:pt x="4" y="5"/>
                  </a:cubicBezTo>
                  <a:cubicBezTo>
                    <a:pt x="4" y="5"/>
                    <a:pt x="4" y="4"/>
                    <a:pt x="4" y="4"/>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8" name="Rectangle 479"/>
            <p:cNvSpPr>
              <a:spLocks noChangeArrowheads="1"/>
            </p:cNvSpPr>
            <p:nvPr/>
          </p:nvSpPr>
          <p:spPr bwMode="auto">
            <a:xfrm>
              <a:off x="6515" y="3156"/>
              <a:ext cx="3"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9" name="Freeform 480"/>
            <p:cNvSpPr>
              <a:spLocks noEditPoints="1"/>
            </p:cNvSpPr>
            <p:nvPr/>
          </p:nvSpPr>
          <p:spPr bwMode="auto">
            <a:xfrm>
              <a:off x="6523" y="3156"/>
              <a:ext cx="3" cy="22"/>
            </a:xfrm>
            <a:custGeom>
              <a:avLst/>
              <a:gdLst>
                <a:gd name="T0" fmla="*/ 1 w 1"/>
                <a:gd name="T1" fmla="*/ 1 h 8"/>
                <a:gd name="T2" fmla="*/ 0 w 1"/>
                <a:gd name="T3" fmla="*/ 1 h 8"/>
                <a:gd name="T4" fmla="*/ 0 w 1"/>
                <a:gd name="T5" fmla="*/ 1 h 8"/>
                <a:gd name="T6" fmla="*/ 0 w 1"/>
                <a:gd name="T7" fmla="*/ 0 h 8"/>
                <a:gd name="T8" fmla="*/ 1 w 1"/>
                <a:gd name="T9" fmla="*/ 1 h 8"/>
                <a:gd name="T10" fmla="*/ 0 w 1"/>
                <a:gd name="T11" fmla="*/ 8 h 8"/>
                <a:gd name="T12" fmla="*/ 0 w 1"/>
                <a:gd name="T13" fmla="*/ 2 h 8"/>
                <a:gd name="T14" fmla="*/ 1 w 1"/>
                <a:gd name="T15" fmla="*/ 2 h 8"/>
                <a:gd name="T16" fmla="*/ 1 w 1"/>
                <a:gd name="T17" fmla="*/ 8 h 8"/>
                <a:gd name="T18" fmla="*/ 0 w 1"/>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
                  <a:moveTo>
                    <a:pt x="1" y="1"/>
                  </a:moveTo>
                  <a:cubicBezTo>
                    <a:pt x="1" y="1"/>
                    <a:pt x="1" y="1"/>
                    <a:pt x="0" y="1"/>
                  </a:cubicBezTo>
                  <a:cubicBezTo>
                    <a:pt x="0" y="1"/>
                    <a:pt x="0" y="1"/>
                    <a:pt x="0" y="1"/>
                  </a:cubicBezTo>
                  <a:cubicBezTo>
                    <a:pt x="0" y="0"/>
                    <a:pt x="0" y="0"/>
                    <a:pt x="0" y="0"/>
                  </a:cubicBezTo>
                  <a:cubicBezTo>
                    <a:pt x="1" y="0"/>
                    <a:pt x="1" y="0"/>
                    <a:pt x="1" y="1"/>
                  </a:cubicBezTo>
                  <a:close/>
                  <a:moveTo>
                    <a:pt x="0" y="8"/>
                  </a:moveTo>
                  <a:cubicBezTo>
                    <a:pt x="0" y="2"/>
                    <a:pt x="0" y="2"/>
                    <a:pt x="0" y="2"/>
                  </a:cubicBezTo>
                  <a:cubicBezTo>
                    <a:pt x="1" y="2"/>
                    <a:pt x="1" y="2"/>
                    <a:pt x="1" y="2"/>
                  </a:cubicBezTo>
                  <a:cubicBezTo>
                    <a:pt x="1" y="8"/>
                    <a:pt x="1" y="8"/>
                    <a:pt x="1" y="8"/>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0" name="Freeform 481"/>
            <p:cNvSpPr>
              <a:spLocks noEditPoints="1"/>
            </p:cNvSpPr>
            <p:nvPr/>
          </p:nvSpPr>
          <p:spPr bwMode="auto">
            <a:xfrm>
              <a:off x="6529" y="3161"/>
              <a:ext cx="16" cy="25"/>
            </a:xfrm>
            <a:custGeom>
              <a:avLst/>
              <a:gdLst>
                <a:gd name="T0" fmla="*/ 5 w 6"/>
                <a:gd name="T1" fmla="*/ 5 h 9"/>
                <a:gd name="T2" fmla="*/ 5 w 6"/>
                <a:gd name="T3" fmla="*/ 5 h 9"/>
                <a:gd name="T4" fmla="*/ 3 w 6"/>
                <a:gd name="T5" fmla="*/ 7 h 9"/>
                <a:gd name="T6" fmla="*/ 0 w 6"/>
                <a:gd name="T7" fmla="*/ 3 h 9"/>
                <a:gd name="T8" fmla="*/ 3 w 6"/>
                <a:gd name="T9" fmla="*/ 0 h 9"/>
                <a:gd name="T10" fmla="*/ 5 w 6"/>
                <a:gd name="T11" fmla="*/ 1 h 9"/>
                <a:gd name="T12" fmla="*/ 5 w 6"/>
                <a:gd name="T13" fmla="*/ 1 h 9"/>
                <a:gd name="T14" fmla="*/ 5 w 6"/>
                <a:gd name="T15" fmla="*/ 0 h 9"/>
                <a:gd name="T16" fmla="*/ 6 w 6"/>
                <a:gd name="T17" fmla="*/ 0 h 9"/>
                <a:gd name="T18" fmla="*/ 6 w 6"/>
                <a:gd name="T19" fmla="*/ 2 h 9"/>
                <a:gd name="T20" fmla="*/ 6 w 6"/>
                <a:gd name="T21" fmla="*/ 9 h 9"/>
                <a:gd name="T22" fmla="*/ 5 w 6"/>
                <a:gd name="T23" fmla="*/ 9 h 9"/>
                <a:gd name="T24" fmla="*/ 5 w 6"/>
                <a:gd name="T25" fmla="*/ 5 h 9"/>
                <a:gd name="T26" fmla="*/ 5 w 6"/>
                <a:gd name="T27" fmla="*/ 3 h 9"/>
                <a:gd name="T28" fmla="*/ 5 w 6"/>
                <a:gd name="T29" fmla="*/ 2 h 9"/>
                <a:gd name="T30" fmla="*/ 3 w 6"/>
                <a:gd name="T31" fmla="*/ 1 h 9"/>
                <a:gd name="T32" fmla="*/ 1 w 6"/>
                <a:gd name="T33" fmla="*/ 3 h 9"/>
                <a:gd name="T34" fmla="*/ 3 w 6"/>
                <a:gd name="T35" fmla="*/ 6 h 9"/>
                <a:gd name="T36" fmla="*/ 5 w 6"/>
                <a:gd name="T37" fmla="*/ 4 h 9"/>
                <a:gd name="T38" fmla="*/ 5 w 6"/>
                <a:gd name="T39" fmla="*/ 4 h 9"/>
                <a:gd name="T40" fmla="*/ 5 w 6"/>
                <a:gd name="T4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5" y="5"/>
                  </a:moveTo>
                  <a:cubicBezTo>
                    <a:pt x="5" y="5"/>
                    <a:pt x="5" y="5"/>
                    <a:pt x="5" y="5"/>
                  </a:cubicBezTo>
                  <a:cubicBezTo>
                    <a:pt x="4" y="6"/>
                    <a:pt x="4" y="7"/>
                    <a:pt x="3" y="7"/>
                  </a:cubicBezTo>
                  <a:cubicBezTo>
                    <a:pt x="1" y="7"/>
                    <a:pt x="0" y="5"/>
                    <a:pt x="0" y="3"/>
                  </a:cubicBezTo>
                  <a:cubicBezTo>
                    <a:pt x="0" y="1"/>
                    <a:pt x="2" y="0"/>
                    <a:pt x="3" y="0"/>
                  </a:cubicBezTo>
                  <a:cubicBezTo>
                    <a:pt x="4" y="0"/>
                    <a:pt x="4" y="1"/>
                    <a:pt x="5" y="1"/>
                  </a:cubicBezTo>
                  <a:cubicBezTo>
                    <a:pt x="5" y="1"/>
                    <a:pt x="5" y="1"/>
                    <a:pt x="5" y="1"/>
                  </a:cubicBezTo>
                  <a:cubicBezTo>
                    <a:pt x="5" y="0"/>
                    <a:pt x="5" y="0"/>
                    <a:pt x="5" y="0"/>
                  </a:cubicBezTo>
                  <a:cubicBezTo>
                    <a:pt x="6" y="0"/>
                    <a:pt x="6" y="0"/>
                    <a:pt x="6" y="0"/>
                  </a:cubicBezTo>
                  <a:cubicBezTo>
                    <a:pt x="6" y="1"/>
                    <a:pt x="6" y="1"/>
                    <a:pt x="6" y="2"/>
                  </a:cubicBezTo>
                  <a:cubicBezTo>
                    <a:pt x="6" y="9"/>
                    <a:pt x="6" y="9"/>
                    <a:pt x="6" y="9"/>
                  </a:cubicBezTo>
                  <a:cubicBezTo>
                    <a:pt x="5" y="9"/>
                    <a:pt x="5" y="9"/>
                    <a:pt x="5" y="9"/>
                  </a:cubicBezTo>
                  <a:lnTo>
                    <a:pt x="5" y="5"/>
                  </a:lnTo>
                  <a:close/>
                  <a:moveTo>
                    <a:pt x="5" y="3"/>
                  </a:moveTo>
                  <a:cubicBezTo>
                    <a:pt x="5" y="3"/>
                    <a:pt x="5" y="2"/>
                    <a:pt x="5" y="2"/>
                  </a:cubicBezTo>
                  <a:cubicBezTo>
                    <a:pt x="4" y="2"/>
                    <a:pt x="4" y="1"/>
                    <a:pt x="3" y="1"/>
                  </a:cubicBezTo>
                  <a:cubicBezTo>
                    <a:pt x="2" y="1"/>
                    <a:pt x="1" y="2"/>
                    <a:pt x="1" y="3"/>
                  </a:cubicBezTo>
                  <a:cubicBezTo>
                    <a:pt x="1" y="5"/>
                    <a:pt x="2" y="6"/>
                    <a:pt x="3" y="6"/>
                  </a:cubicBezTo>
                  <a:cubicBezTo>
                    <a:pt x="4" y="6"/>
                    <a:pt x="4" y="5"/>
                    <a:pt x="5" y="4"/>
                  </a:cubicBezTo>
                  <a:cubicBezTo>
                    <a:pt x="5" y="4"/>
                    <a:pt x="5" y="4"/>
                    <a:pt x="5" y="4"/>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1" name="Freeform 482"/>
            <p:cNvSpPr/>
            <p:nvPr/>
          </p:nvSpPr>
          <p:spPr bwMode="auto">
            <a:xfrm>
              <a:off x="6550" y="3161"/>
              <a:ext cx="13" cy="20"/>
            </a:xfrm>
            <a:custGeom>
              <a:avLst/>
              <a:gdLst>
                <a:gd name="T0" fmla="*/ 5 w 5"/>
                <a:gd name="T1" fmla="*/ 5 h 7"/>
                <a:gd name="T2" fmla="*/ 5 w 5"/>
                <a:gd name="T3" fmla="*/ 6 h 7"/>
                <a:gd name="T4" fmla="*/ 4 w 5"/>
                <a:gd name="T5" fmla="*/ 6 h 7"/>
                <a:gd name="T6" fmla="*/ 4 w 5"/>
                <a:gd name="T7" fmla="*/ 5 h 7"/>
                <a:gd name="T8" fmla="*/ 4 w 5"/>
                <a:gd name="T9" fmla="*/ 5 h 7"/>
                <a:gd name="T10" fmla="*/ 2 w 5"/>
                <a:gd name="T11" fmla="*/ 7 h 7"/>
                <a:gd name="T12" fmla="*/ 0 w 5"/>
                <a:gd name="T13" fmla="*/ 4 h 7"/>
                <a:gd name="T14" fmla="*/ 0 w 5"/>
                <a:gd name="T15" fmla="*/ 0 h 7"/>
                <a:gd name="T16" fmla="*/ 1 w 5"/>
                <a:gd name="T17" fmla="*/ 0 h 7"/>
                <a:gd name="T18" fmla="*/ 1 w 5"/>
                <a:gd name="T19" fmla="*/ 4 h 7"/>
                <a:gd name="T20" fmla="*/ 2 w 5"/>
                <a:gd name="T21" fmla="*/ 6 h 7"/>
                <a:gd name="T22" fmla="*/ 3 w 5"/>
                <a:gd name="T23" fmla="*/ 5 h 7"/>
                <a:gd name="T24" fmla="*/ 4 w 5"/>
                <a:gd name="T25" fmla="*/ 4 h 7"/>
                <a:gd name="T26" fmla="*/ 4 w 5"/>
                <a:gd name="T27" fmla="*/ 0 h 7"/>
                <a:gd name="T28" fmla="*/ 5 w 5"/>
                <a:gd name="T29" fmla="*/ 0 h 7"/>
                <a:gd name="T30" fmla="*/ 5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5" y="5"/>
                  </a:moveTo>
                  <a:cubicBezTo>
                    <a:pt x="5" y="5"/>
                    <a:pt x="5" y="6"/>
                    <a:pt x="5" y="6"/>
                  </a:cubicBezTo>
                  <a:cubicBezTo>
                    <a:pt x="4" y="6"/>
                    <a:pt x="4" y="6"/>
                    <a:pt x="4" y="6"/>
                  </a:cubicBezTo>
                  <a:cubicBezTo>
                    <a:pt x="4" y="5"/>
                    <a:pt x="4" y="5"/>
                    <a:pt x="4" y="5"/>
                  </a:cubicBezTo>
                  <a:cubicBezTo>
                    <a:pt x="4" y="5"/>
                    <a:pt x="4" y="5"/>
                    <a:pt x="4" y="5"/>
                  </a:cubicBezTo>
                  <a:cubicBezTo>
                    <a:pt x="3" y="6"/>
                    <a:pt x="3" y="7"/>
                    <a:pt x="2" y="7"/>
                  </a:cubicBezTo>
                  <a:cubicBezTo>
                    <a:pt x="1" y="7"/>
                    <a:pt x="0" y="6"/>
                    <a:pt x="0" y="4"/>
                  </a:cubicBezTo>
                  <a:cubicBezTo>
                    <a:pt x="0" y="0"/>
                    <a:pt x="0" y="0"/>
                    <a:pt x="0" y="0"/>
                  </a:cubicBezTo>
                  <a:cubicBezTo>
                    <a:pt x="1" y="0"/>
                    <a:pt x="1" y="0"/>
                    <a:pt x="1" y="0"/>
                  </a:cubicBezTo>
                  <a:cubicBezTo>
                    <a:pt x="1" y="4"/>
                    <a:pt x="1" y="4"/>
                    <a:pt x="1" y="4"/>
                  </a:cubicBezTo>
                  <a:cubicBezTo>
                    <a:pt x="1" y="5"/>
                    <a:pt x="1" y="6"/>
                    <a:pt x="2" y="6"/>
                  </a:cubicBezTo>
                  <a:cubicBezTo>
                    <a:pt x="3" y="6"/>
                    <a:pt x="3" y="5"/>
                    <a:pt x="3" y="5"/>
                  </a:cubicBezTo>
                  <a:cubicBezTo>
                    <a:pt x="4" y="4"/>
                    <a:pt x="4" y="4"/>
                    <a:pt x="4" y="4"/>
                  </a:cubicBezTo>
                  <a:cubicBezTo>
                    <a:pt x="4" y="0"/>
                    <a:pt x="4" y="0"/>
                    <a:pt x="4" y="0"/>
                  </a:cubicBezTo>
                  <a:cubicBezTo>
                    <a:pt x="5" y="0"/>
                    <a:pt x="5" y="0"/>
                    <a:pt x="5" y="0"/>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2" name="Freeform 483"/>
            <p:cNvSpPr>
              <a:spLocks noEditPoints="1"/>
            </p:cNvSpPr>
            <p:nvPr/>
          </p:nvSpPr>
          <p:spPr bwMode="auto">
            <a:xfrm>
              <a:off x="6566" y="3156"/>
              <a:ext cx="6" cy="22"/>
            </a:xfrm>
            <a:custGeom>
              <a:avLst/>
              <a:gdLst>
                <a:gd name="T0" fmla="*/ 2 w 2"/>
                <a:gd name="T1" fmla="*/ 1 h 8"/>
                <a:gd name="T2" fmla="*/ 1 w 2"/>
                <a:gd name="T3" fmla="*/ 1 h 8"/>
                <a:gd name="T4" fmla="*/ 0 w 2"/>
                <a:gd name="T5" fmla="*/ 1 h 8"/>
                <a:gd name="T6" fmla="*/ 1 w 2"/>
                <a:gd name="T7" fmla="*/ 0 h 8"/>
                <a:gd name="T8" fmla="*/ 2 w 2"/>
                <a:gd name="T9" fmla="*/ 1 h 8"/>
                <a:gd name="T10" fmla="*/ 1 w 2"/>
                <a:gd name="T11" fmla="*/ 8 h 8"/>
                <a:gd name="T12" fmla="*/ 1 w 2"/>
                <a:gd name="T13" fmla="*/ 2 h 8"/>
                <a:gd name="T14" fmla="*/ 2 w 2"/>
                <a:gd name="T15" fmla="*/ 2 h 8"/>
                <a:gd name="T16" fmla="*/ 2 w 2"/>
                <a:gd name="T17" fmla="*/ 8 h 8"/>
                <a:gd name="T18" fmla="*/ 1 w 2"/>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1"/>
                  </a:moveTo>
                  <a:cubicBezTo>
                    <a:pt x="2" y="1"/>
                    <a:pt x="1" y="1"/>
                    <a:pt x="1" y="1"/>
                  </a:cubicBezTo>
                  <a:cubicBezTo>
                    <a:pt x="1" y="1"/>
                    <a:pt x="0" y="1"/>
                    <a:pt x="0" y="1"/>
                  </a:cubicBezTo>
                  <a:cubicBezTo>
                    <a:pt x="0" y="0"/>
                    <a:pt x="1" y="0"/>
                    <a:pt x="1" y="0"/>
                  </a:cubicBezTo>
                  <a:cubicBezTo>
                    <a:pt x="1" y="0"/>
                    <a:pt x="2" y="0"/>
                    <a:pt x="2" y="1"/>
                  </a:cubicBezTo>
                  <a:close/>
                  <a:moveTo>
                    <a:pt x="1" y="8"/>
                  </a:moveTo>
                  <a:cubicBezTo>
                    <a:pt x="1" y="2"/>
                    <a:pt x="1" y="2"/>
                    <a:pt x="1" y="2"/>
                  </a:cubicBezTo>
                  <a:cubicBezTo>
                    <a:pt x="2" y="2"/>
                    <a:pt x="2" y="2"/>
                    <a:pt x="2" y="2"/>
                  </a:cubicBezTo>
                  <a:cubicBezTo>
                    <a:pt x="2" y="8"/>
                    <a:pt x="2" y="8"/>
                    <a:pt x="2"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3" name="Freeform 484"/>
            <p:cNvSpPr>
              <a:spLocks noEditPoints="1"/>
            </p:cNvSpPr>
            <p:nvPr/>
          </p:nvSpPr>
          <p:spPr bwMode="auto">
            <a:xfrm>
              <a:off x="6574" y="3161"/>
              <a:ext cx="16" cy="25"/>
            </a:xfrm>
            <a:custGeom>
              <a:avLst/>
              <a:gdLst>
                <a:gd name="T0" fmla="*/ 0 w 6"/>
                <a:gd name="T1" fmla="*/ 2 h 9"/>
                <a:gd name="T2" fmla="*/ 0 w 6"/>
                <a:gd name="T3" fmla="*/ 0 h 9"/>
                <a:gd name="T4" fmla="*/ 1 w 6"/>
                <a:gd name="T5" fmla="*/ 0 h 9"/>
                <a:gd name="T6" fmla="*/ 1 w 6"/>
                <a:gd name="T7" fmla="*/ 1 h 9"/>
                <a:gd name="T8" fmla="*/ 1 w 6"/>
                <a:gd name="T9" fmla="*/ 1 h 9"/>
                <a:gd name="T10" fmla="*/ 4 w 6"/>
                <a:gd name="T11" fmla="*/ 0 h 9"/>
                <a:gd name="T12" fmla="*/ 6 w 6"/>
                <a:gd name="T13" fmla="*/ 3 h 9"/>
                <a:gd name="T14" fmla="*/ 3 w 6"/>
                <a:gd name="T15" fmla="*/ 7 h 9"/>
                <a:gd name="T16" fmla="*/ 2 w 6"/>
                <a:gd name="T17" fmla="*/ 6 h 9"/>
                <a:gd name="T18" fmla="*/ 2 w 6"/>
                <a:gd name="T19" fmla="*/ 6 h 9"/>
                <a:gd name="T20" fmla="*/ 2 w 6"/>
                <a:gd name="T21" fmla="*/ 9 h 9"/>
                <a:gd name="T22" fmla="*/ 0 w 6"/>
                <a:gd name="T23" fmla="*/ 9 h 9"/>
                <a:gd name="T24" fmla="*/ 0 w 6"/>
                <a:gd name="T25" fmla="*/ 2 h 9"/>
                <a:gd name="T26" fmla="*/ 2 w 6"/>
                <a:gd name="T27" fmla="*/ 4 h 9"/>
                <a:gd name="T28" fmla="*/ 2 w 6"/>
                <a:gd name="T29" fmla="*/ 4 h 9"/>
                <a:gd name="T30" fmla="*/ 3 w 6"/>
                <a:gd name="T31" fmla="*/ 6 h 9"/>
                <a:gd name="T32" fmla="*/ 5 w 6"/>
                <a:gd name="T33" fmla="*/ 3 h 9"/>
                <a:gd name="T34" fmla="*/ 3 w 6"/>
                <a:gd name="T35" fmla="*/ 1 h 9"/>
                <a:gd name="T36" fmla="*/ 2 w 6"/>
                <a:gd name="T37" fmla="*/ 2 h 9"/>
                <a:gd name="T38" fmla="*/ 2 w 6"/>
                <a:gd name="T39" fmla="*/ 3 h 9"/>
                <a:gd name="T40" fmla="*/ 2 w 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9">
                  <a:moveTo>
                    <a:pt x="0" y="2"/>
                  </a:moveTo>
                  <a:cubicBezTo>
                    <a:pt x="0" y="2"/>
                    <a:pt x="0" y="1"/>
                    <a:pt x="0" y="0"/>
                  </a:cubicBezTo>
                  <a:cubicBezTo>
                    <a:pt x="1" y="0"/>
                    <a:pt x="1" y="0"/>
                    <a:pt x="1" y="0"/>
                  </a:cubicBezTo>
                  <a:cubicBezTo>
                    <a:pt x="1" y="1"/>
                    <a:pt x="1" y="1"/>
                    <a:pt x="1" y="1"/>
                  </a:cubicBezTo>
                  <a:cubicBezTo>
                    <a:pt x="1" y="1"/>
                    <a:pt x="1" y="1"/>
                    <a:pt x="1" y="1"/>
                  </a:cubicBezTo>
                  <a:cubicBezTo>
                    <a:pt x="2" y="1"/>
                    <a:pt x="3" y="0"/>
                    <a:pt x="4" y="0"/>
                  </a:cubicBezTo>
                  <a:cubicBezTo>
                    <a:pt x="5" y="0"/>
                    <a:pt x="6" y="1"/>
                    <a:pt x="6" y="3"/>
                  </a:cubicBezTo>
                  <a:cubicBezTo>
                    <a:pt x="6" y="5"/>
                    <a:pt x="5" y="7"/>
                    <a:pt x="3" y="7"/>
                  </a:cubicBezTo>
                  <a:cubicBezTo>
                    <a:pt x="3" y="7"/>
                    <a:pt x="2" y="6"/>
                    <a:pt x="2" y="6"/>
                  </a:cubicBezTo>
                  <a:cubicBezTo>
                    <a:pt x="2" y="6"/>
                    <a:pt x="2" y="6"/>
                    <a:pt x="2" y="6"/>
                  </a:cubicBezTo>
                  <a:cubicBezTo>
                    <a:pt x="2" y="9"/>
                    <a:pt x="2" y="9"/>
                    <a:pt x="2" y="9"/>
                  </a:cubicBezTo>
                  <a:cubicBezTo>
                    <a:pt x="0" y="9"/>
                    <a:pt x="0" y="9"/>
                    <a:pt x="0" y="9"/>
                  </a:cubicBezTo>
                  <a:lnTo>
                    <a:pt x="0" y="2"/>
                  </a:lnTo>
                  <a:close/>
                  <a:moveTo>
                    <a:pt x="2" y="4"/>
                  </a:moveTo>
                  <a:cubicBezTo>
                    <a:pt x="2" y="4"/>
                    <a:pt x="2" y="4"/>
                    <a:pt x="2" y="4"/>
                  </a:cubicBezTo>
                  <a:cubicBezTo>
                    <a:pt x="2" y="5"/>
                    <a:pt x="2" y="6"/>
                    <a:pt x="3" y="6"/>
                  </a:cubicBezTo>
                  <a:cubicBezTo>
                    <a:pt x="4" y="6"/>
                    <a:pt x="5" y="5"/>
                    <a:pt x="5" y="3"/>
                  </a:cubicBezTo>
                  <a:cubicBezTo>
                    <a:pt x="5" y="2"/>
                    <a:pt x="4" y="1"/>
                    <a:pt x="3" y="1"/>
                  </a:cubicBezTo>
                  <a:cubicBezTo>
                    <a:pt x="3" y="1"/>
                    <a:pt x="2" y="2"/>
                    <a:pt x="2" y="2"/>
                  </a:cubicBezTo>
                  <a:cubicBezTo>
                    <a:pt x="2" y="3"/>
                    <a:pt x="2" y="3"/>
                    <a:pt x="2"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4" name="Freeform 485"/>
            <p:cNvSpPr>
              <a:spLocks noEditPoints="1"/>
            </p:cNvSpPr>
            <p:nvPr/>
          </p:nvSpPr>
          <p:spPr bwMode="auto">
            <a:xfrm>
              <a:off x="6601" y="3161"/>
              <a:ext cx="14" cy="20"/>
            </a:xfrm>
            <a:custGeom>
              <a:avLst/>
              <a:gdLst>
                <a:gd name="T0" fmla="*/ 1 w 5"/>
                <a:gd name="T1" fmla="*/ 4 h 7"/>
                <a:gd name="T2" fmla="*/ 3 w 5"/>
                <a:gd name="T3" fmla="*/ 6 h 7"/>
                <a:gd name="T4" fmla="*/ 5 w 5"/>
                <a:gd name="T5" fmla="*/ 5 h 7"/>
                <a:gd name="T6" fmla="*/ 5 w 5"/>
                <a:gd name="T7" fmla="*/ 6 h 7"/>
                <a:gd name="T8" fmla="*/ 3 w 5"/>
                <a:gd name="T9" fmla="*/ 7 h 7"/>
                <a:gd name="T10" fmla="*/ 0 w 5"/>
                <a:gd name="T11" fmla="*/ 3 h 7"/>
                <a:gd name="T12" fmla="*/ 3 w 5"/>
                <a:gd name="T13" fmla="*/ 0 h 7"/>
                <a:gd name="T14" fmla="*/ 5 w 5"/>
                <a:gd name="T15" fmla="*/ 3 h 7"/>
                <a:gd name="T16" fmla="*/ 5 w 5"/>
                <a:gd name="T17" fmla="*/ 4 h 7"/>
                <a:gd name="T18" fmla="*/ 1 w 5"/>
                <a:gd name="T19" fmla="*/ 4 h 7"/>
                <a:gd name="T20" fmla="*/ 4 w 5"/>
                <a:gd name="T21" fmla="*/ 3 h 7"/>
                <a:gd name="T22" fmla="*/ 3 w 5"/>
                <a:gd name="T23" fmla="*/ 1 h 7"/>
                <a:gd name="T24" fmla="*/ 1 w 5"/>
                <a:gd name="T25" fmla="*/ 3 h 7"/>
                <a:gd name="T26" fmla="*/ 4 w 5"/>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7">
                  <a:moveTo>
                    <a:pt x="1" y="4"/>
                  </a:moveTo>
                  <a:cubicBezTo>
                    <a:pt x="1" y="5"/>
                    <a:pt x="2" y="6"/>
                    <a:pt x="3" y="6"/>
                  </a:cubicBezTo>
                  <a:cubicBezTo>
                    <a:pt x="4" y="6"/>
                    <a:pt x="4" y="6"/>
                    <a:pt x="5" y="5"/>
                  </a:cubicBezTo>
                  <a:cubicBezTo>
                    <a:pt x="5" y="6"/>
                    <a:pt x="5" y="6"/>
                    <a:pt x="5" y="6"/>
                  </a:cubicBezTo>
                  <a:cubicBezTo>
                    <a:pt x="4" y="6"/>
                    <a:pt x="4" y="7"/>
                    <a:pt x="3" y="7"/>
                  </a:cubicBezTo>
                  <a:cubicBezTo>
                    <a:pt x="1" y="7"/>
                    <a:pt x="0" y="5"/>
                    <a:pt x="0" y="3"/>
                  </a:cubicBezTo>
                  <a:cubicBezTo>
                    <a:pt x="0" y="2"/>
                    <a:pt x="1" y="0"/>
                    <a:pt x="3" y="0"/>
                  </a:cubicBezTo>
                  <a:cubicBezTo>
                    <a:pt x="5" y="0"/>
                    <a:pt x="5" y="2"/>
                    <a:pt x="5" y="3"/>
                  </a:cubicBezTo>
                  <a:cubicBezTo>
                    <a:pt x="5" y="3"/>
                    <a:pt x="5" y="3"/>
                    <a:pt x="5" y="4"/>
                  </a:cubicBezTo>
                  <a:lnTo>
                    <a:pt x="1" y="4"/>
                  </a:lnTo>
                  <a:close/>
                  <a:moveTo>
                    <a:pt x="4" y="3"/>
                  </a:moveTo>
                  <a:cubicBezTo>
                    <a:pt x="4" y="2"/>
                    <a:pt x="4" y="1"/>
                    <a:pt x="3" y="1"/>
                  </a:cubicBezTo>
                  <a:cubicBezTo>
                    <a:pt x="1" y="1"/>
                    <a:pt x="1" y="2"/>
                    <a:pt x="1" y="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5" name="Freeform 486"/>
            <p:cNvSpPr/>
            <p:nvPr/>
          </p:nvSpPr>
          <p:spPr bwMode="auto">
            <a:xfrm>
              <a:off x="6617" y="3161"/>
              <a:ext cx="14" cy="17"/>
            </a:xfrm>
            <a:custGeom>
              <a:avLst/>
              <a:gdLst>
                <a:gd name="T0" fmla="*/ 1 w 5"/>
                <a:gd name="T1" fmla="*/ 0 h 6"/>
                <a:gd name="T2" fmla="*/ 2 w 5"/>
                <a:gd name="T3" fmla="*/ 2 h 6"/>
                <a:gd name="T4" fmla="*/ 2 w 5"/>
                <a:gd name="T5" fmla="*/ 3 h 6"/>
                <a:gd name="T6" fmla="*/ 2 w 5"/>
                <a:gd name="T7" fmla="*/ 3 h 6"/>
                <a:gd name="T8" fmla="*/ 3 w 5"/>
                <a:gd name="T9" fmla="*/ 2 h 6"/>
                <a:gd name="T10" fmla="*/ 4 w 5"/>
                <a:gd name="T11" fmla="*/ 0 h 6"/>
                <a:gd name="T12" fmla="*/ 5 w 5"/>
                <a:gd name="T13" fmla="*/ 0 h 6"/>
                <a:gd name="T14" fmla="*/ 3 w 5"/>
                <a:gd name="T15" fmla="*/ 3 h 6"/>
                <a:gd name="T16" fmla="*/ 5 w 5"/>
                <a:gd name="T17" fmla="*/ 6 h 6"/>
                <a:gd name="T18" fmla="*/ 4 w 5"/>
                <a:gd name="T19" fmla="*/ 6 h 6"/>
                <a:gd name="T20" fmla="*/ 3 w 5"/>
                <a:gd name="T21" fmla="*/ 5 h 6"/>
                <a:gd name="T22" fmla="*/ 2 w 5"/>
                <a:gd name="T23" fmla="*/ 4 h 6"/>
                <a:gd name="T24" fmla="*/ 2 w 5"/>
                <a:gd name="T25" fmla="*/ 4 h 6"/>
                <a:gd name="T26" fmla="*/ 2 w 5"/>
                <a:gd name="T27" fmla="*/ 5 h 6"/>
                <a:gd name="T28" fmla="*/ 1 w 5"/>
                <a:gd name="T29" fmla="*/ 6 h 6"/>
                <a:gd name="T30" fmla="*/ 0 w 5"/>
                <a:gd name="T31" fmla="*/ 6 h 6"/>
                <a:gd name="T32" fmla="*/ 2 w 5"/>
                <a:gd name="T33" fmla="*/ 3 h 6"/>
                <a:gd name="T34" fmla="*/ 0 w 5"/>
                <a:gd name="T35" fmla="*/ 0 h 6"/>
                <a:gd name="T36" fmla="*/ 1 w 5"/>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1" y="0"/>
                  </a:moveTo>
                  <a:cubicBezTo>
                    <a:pt x="2" y="2"/>
                    <a:pt x="2" y="2"/>
                    <a:pt x="2" y="2"/>
                  </a:cubicBezTo>
                  <a:cubicBezTo>
                    <a:pt x="2" y="2"/>
                    <a:pt x="2" y="2"/>
                    <a:pt x="2" y="3"/>
                  </a:cubicBezTo>
                  <a:cubicBezTo>
                    <a:pt x="2" y="3"/>
                    <a:pt x="2" y="3"/>
                    <a:pt x="2" y="3"/>
                  </a:cubicBezTo>
                  <a:cubicBezTo>
                    <a:pt x="3" y="2"/>
                    <a:pt x="3" y="2"/>
                    <a:pt x="3" y="2"/>
                  </a:cubicBezTo>
                  <a:cubicBezTo>
                    <a:pt x="4" y="0"/>
                    <a:pt x="4" y="0"/>
                    <a:pt x="4" y="0"/>
                  </a:cubicBezTo>
                  <a:cubicBezTo>
                    <a:pt x="5" y="0"/>
                    <a:pt x="5" y="0"/>
                    <a:pt x="5" y="0"/>
                  </a:cubicBezTo>
                  <a:cubicBezTo>
                    <a:pt x="3" y="3"/>
                    <a:pt x="3" y="3"/>
                    <a:pt x="3" y="3"/>
                  </a:cubicBezTo>
                  <a:cubicBezTo>
                    <a:pt x="5" y="6"/>
                    <a:pt x="5" y="6"/>
                    <a:pt x="5" y="6"/>
                  </a:cubicBezTo>
                  <a:cubicBezTo>
                    <a:pt x="4" y="6"/>
                    <a:pt x="4" y="6"/>
                    <a:pt x="4" y="6"/>
                  </a:cubicBezTo>
                  <a:cubicBezTo>
                    <a:pt x="3" y="5"/>
                    <a:pt x="3" y="5"/>
                    <a:pt x="3" y="5"/>
                  </a:cubicBezTo>
                  <a:cubicBezTo>
                    <a:pt x="3" y="5"/>
                    <a:pt x="3" y="4"/>
                    <a:pt x="2" y="4"/>
                  </a:cubicBezTo>
                  <a:cubicBezTo>
                    <a:pt x="2" y="4"/>
                    <a:pt x="2" y="4"/>
                    <a:pt x="2" y="4"/>
                  </a:cubicBezTo>
                  <a:cubicBezTo>
                    <a:pt x="2" y="4"/>
                    <a:pt x="2" y="5"/>
                    <a:pt x="2" y="5"/>
                  </a:cubicBezTo>
                  <a:cubicBezTo>
                    <a:pt x="1" y="6"/>
                    <a:pt x="1" y="6"/>
                    <a:pt x="1" y="6"/>
                  </a:cubicBezTo>
                  <a:cubicBezTo>
                    <a:pt x="0" y="6"/>
                    <a:pt x="0" y="6"/>
                    <a:pt x="0" y="6"/>
                  </a:cubicBezTo>
                  <a:cubicBezTo>
                    <a:pt x="2" y="3"/>
                    <a:pt x="2" y="3"/>
                    <a:pt x="2" y="3"/>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6" name="Freeform 487"/>
            <p:cNvSpPr>
              <a:spLocks noEditPoints="1"/>
            </p:cNvSpPr>
            <p:nvPr/>
          </p:nvSpPr>
          <p:spPr bwMode="auto">
            <a:xfrm>
              <a:off x="6639" y="3161"/>
              <a:ext cx="16" cy="20"/>
            </a:xfrm>
            <a:custGeom>
              <a:avLst/>
              <a:gdLst>
                <a:gd name="T0" fmla="*/ 2 w 6"/>
                <a:gd name="T1" fmla="*/ 4 h 7"/>
                <a:gd name="T2" fmla="*/ 4 w 6"/>
                <a:gd name="T3" fmla="*/ 6 h 7"/>
                <a:gd name="T4" fmla="*/ 5 w 6"/>
                <a:gd name="T5" fmla="*/ 5 h 7"/>
                <a:gd name="T6" fmla="*/ 5 w 6"/>
                <a:gd name="T7" fmla="*/ 6 h 7"/>
                <a:gd name="T8" fmla="*/ 3 w 6"/>
                <a:gd name="T9" fmla="*/ 7 h 7"/>
                <a:gd name="T10" fmla="*/ 0 w 6"/>
                <a:gd name="T11" fmla="*/ 3 h 7"/>
                <a:gd name="T12" fmla="*/ 3 w 6"/>
                <a:gd name="T13" fmla="*/ 0 h 7"/>
                <a:gd name="T14" fmla="*/ 6 w 6"/>
                <a:gd name="T15" fmla="*/ 3 h 7"/>
                <a:gd name="T16" fmla="*/ 6 w 6"/>
                <a:gd name="T17" fmla="*/ 4 h 7"/>
                <a:gd name="T18" fmla="*/ 2 w 6"/>
                <a:gd name="T19" fmla="*/ 4 h 7"/>
                <a:gd name="T20" fmla="*/ 5 w 6"/>
                <a:gd name="T21" fmla="*/ 3 h 7"/>
                <a:gd name="T22" fmla="*/ 3 w 6"/>
                <a:gd name="T23" fmla="*/ 1 h 7"/>
                <a:gd name="T24" fmla="*/ 2 w 6"/>
                <a:gd name="T25" fmla="*/ 3 h 7"/>
                <a:gd name="T26" fmla="*/ 5 w 6"/>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2" y="4"/>
                  </a:moveTo>
                  <a:cubicBezTo>
                    <a:pt x="2" y="5"/>
                    <a:pt x="2" y="6"/>
                    <a:pt x="4" y="6"/>
                  </a:cubicBezTo>
                  <a:cubicBezTo>
                    <a:pt x="4" y="6"/>
                    <a:pt x="5" y="6"/>
                    <a:pt x="5" y="5"/>
                  </a:cubicBezTo>
                  <a:cubicBezTo>
                    <a:pt x="5" y="6"/>
                    <a:pt x="5" y="6"/>
                    <a:pt x="5" y="6"/>
                  </a:cubicBezTo>
                  <a:cubicBezTo>
                    <a:pt x="5" y="6"/>
                    <a:pt x="4" y="7"/>
                    <a:pt x="3" y="7"/>
                  </a:cubicBezTo>
                  <a:cubicBezTo>
                    <a:pt x="2" y="7"/>
                    <a:pt x="0" y="5"/>
                    <a:pt x="0" y="3"/>
                  </a:cubicBezTo>
                  <a:cubicBezTo>
                    <a:pt x="0" y="2"/>
                    <a:pt x="2" y="0"/>
                    <a:pt x="3" y="0"/>
                  </a:cubicBezTo>
                  <a:cubicBezTo>
                    <a:pt x="5" y="0"/>
                    <a:pt x="6" y="2"/>
                    <a:pt x="6" y="3"/>
                  </a:cubicBezTo>
                  <a:cubicBezTo>
                    <a:pt x="6" y="3"/>
                    <a:pt x="6" y="3"/>
                    <a:pt x="6" y="4"/>
                  </a:cubicBezTo>
                  <a:lnTo>
                    <a:pt x="2" y="4"/>
                  </a:lnTo>
                  <a:close/>
                  <a:moveTo>
                    <a:pt x="5" y="3"/>
                  </a:moveTo>
                  <a:cubicBezTo>
                    <a:pt x="5" y="2"/>
                    <a:pt x="4" y="1"/>
                    <a:pt x="3" y="1"/>
                  </a:cubicBezTo>
                  <a:cubicBezTo>
                    <a:pt x="2" y="1"/>
                    <a:pt x="2" y="2"/>
                    <a:pt x="2" y="3"/>
                  </a:cubicBezTo>
                  <a:lnTo>
                    <a:pt x="5"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7" name="Freeform 488"/>
            <p:cNvSpPr>
              <a:spLocks noEditPoints="1"/>
            </p:cNvSpPr>
            <p:nvPr/>
          </p:nvSpPr>
          <p:spPr bwMode="auto">
            <a:xfrm>
              <a:off x="6658" y="3161"/>
              <a:ext cx="13" cy="20"/>
            </a:xfrm>
            <a:custGeom>
              <a:avLst/>
              <a:gdLst>
                <a:gd name="T0" fmla="*/ 4 w 5"/>
                <a:gd name="T1" fmla="*/ 6 h 7"/>
                <a:gd name="T2" fmla="*/ 3 w 5"/>
                <a:gd name="T3" fmla="*/ 6 h 7"/>
                <a:gd name="T4" fmla="*/ 3 w 5"/>
                <a:gd name="T5" fmla="*/ 6 h 7"/>
                <a:gd name="T6" fmla="*/ 2 w 5"/>
                <a:gd name="T7" fmla="*/ 7 h 7"/>
                <a:gd name="T8" fmla="*/ 0 w 5"/>
                <a:gd name="T9" fmla="*/ 5 h 7"/>
                <a:gd name="T10" fmla="*/ 3 w 5"/>
                <a:gd name="T11" fmla="*/ 3 h 7"/>
                <a:gd name="T12" fmla="*/ 3 w 5"/>
                <a:gd name="T13" fmla="*/ 2 h 7"/>
                <a:gd name="T14" fmla="*/ 2 w 5"/>
                <a:gd name="T15" fmla="*/ 1 h 7"/>
                <a:gd name="T16" fmla="*/ 0 w 5"/>
                <a:gd name="T17" fmla="*/ 1 h 7"/>
                <a:gd name="T18" fmla="*/ 0 w 5"/>
                <a:gd name="T19" fmla="*/ 1 h 7"/>
                <a:gd name="T20" fmla="*/ 2 w 5"/>
                <a:gd name="T21" fmla="*/ 0 h 7"/>
                <a:gd name="T22" fmla="*/ 4 w 5"/>
                <a:gd name="T23" fmla="*/ 3 h 7"/>
                <a:gd name="T24" fmla="*/ 4 w 5"/>
                <a:gd name="T25" fmla="*/ 5 h 7"/>
                <a:gd name="T26" fmla="*/ 5 w 5"/>
                <a:gd name="T27" fmla="*/ 6 h 7"/>
                <a:gd name="T28" fmla="*/ 4 w 5"/>
                <a:gd name="T29" fmla="*/ 6 h 7"/>
                <a:gd name="T30" fmla="*/ 3 w 5"/>
                <a:gd name="T31" fmla="*/ 3 h 7"/>
                <a:gd name="T32" fmla="*/ 1 w 5"/>
                <a:gd name="T33" fmla="*/ 5 h 7"/>
                <a:gd name="T34" fmla="*/ 2 w 5"/>
                <a:gd name="T35" fmla="*/ 6 h 7"/>
                <a:gd name="T36" fmla="*/ 3 w 5"/>
                <a:gd name="T37" fmla="*/ 5 h 7"/>
                <a:gd name="T38" fmla="*/ 3 w 5"/>
                <a:gd name="T39" fmla="*/ 4 h 7"/>
                <a:gd name="T40" fmla="*/ 3 w 5"/>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4" y="6"/>
                  </a:moveTo>
                  <a:cubicBezTo>
                    <a:pt x="3" y="6"/>
                    <a:pt x="3" y="6"/>
                    <a:pt x="3" y="6"/>
                  </a:cubicBezTo>
                  <a:cubicBezTo>
                    <a:pt x="3" y="6"/>
                    <a:pt x="3" y="6"/>
                    <a:pt x="3" y="6"/>
                  </a:cubicBezTo>
                  <a:cubicBezTo>
                    <a:pt x="3" y="6"/>
                    <a:pt x="2" y="7"/>
                    <a:pt x="2" y="7"/>
                  </a:cubicBezTo>
                  <a:cubicBezTo>
                    <a:pt x="0" y="7"/>
                    <a:pt x="0" y="6"/>
                    <a:pt x="0" y="5"/>
                  </a:cubicBezTo>
                  <a:cubicBezTo>
                    <a:pt x="0" y="3"/>
                    <a:pt x="1" y="3"/>
                    <a:pt x="3" y="3"/>
                  </a:cubicBezTo>
                  <a:cubicBezTo>
                    <a:pt x="3" y="2"/>
                    <a:pt x="3" y="2"/>
                    <a:pt x="3" y="2"/>
                  </a:cubicBezTo>
                  <a:cubicBezTo>
                    <a:pt x="3" y="2"/>
                    <a:pt x="3" y="1"/>
                    <a:pt x="2" y="1"/>
                  </a:cubicBezTo>
                  <a:cubicBezTo>
                    <a:pt x="1" y="1"/>
                    <a:pt x="1" y="1"/>
                    <a:pt x="0" y="1"/>
                  </a:cubicBezTo>
                  <a:cubicBezTo>
                    <a:pt x="0" y="1"/>
                    <a:pt x="0" y="1"/>
                    <a:pt x="0" y="1"/>
                  </a:cubicBezTo>
                  <a:cubicBezTo>
                    <a:pt x="1" y="0"/>
                    <a:pt x="1" y="0"/>
                    <a:pt x="2" y="0"/>
                  </a:cubicBezTo>
                  <a:cubicBezTo>
                    <a:pt x="4" y="0"/>
                    <a:pt x="4" y="1"/>
                    <a:pt x="4" y="3"/>
                  </a:cubicBezTo>
                  <a:cubicBezTo>
                    <a:pt x="4" y="5"/>
                    <a:pt x="4" y="5"/>
                    <a:pt x="4" y="5"/>
                  </a:cubicBezTo>
                  <a:cubicBezTo>
                    <a:pt x="4" y="5"/>
                    <a:pt x="4" y="6"/>
                    <a:pt x="5" y="6"/>
                  </a:cubicBezTo>
                  <a:lnTo>
                    <a:pt x="4" y="6"/>
                  </a:lnTo>
                  <a:close/>
                  <a:moveTo>
                    <a:pt x="3" y="3"/>
                  </a:moveTo>
                  <a:cubicBezTo>
                    <a:pt x="2" y="3"/>
                    <a:pt x="1" y="4"/>
                    <a:pt x="1" y="5"/>
                  </a:cubicBezTo>
                  <a:cubicBezTo>
                    <a:pt x="1" y="5"/>
                    <a:pt x="1" y="6"/>
                    <a:pt x="2" y="6"/>
                  </a:cubicBezTo>
                  <a:cubicBezTo>
                    <a:pt x="3" y="6"/>
                    <a:pt x="3" y="5"/>
                    <a:pt x="3" y="5"/>
                  </a:cubicBezTo>
                  <a:cubicBezTo>
                    <a:pt x="3" y="5"/>
                    <a:pt x="3" y="4"/>
                    <a:pt x="3" y="4"/>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8" name="Freeform 489"/>
            <p:cNvSpPr/>
            <p:nvPr/>
          </p:nvSpPr>
          <p:spPr bwMode="auto">
            <a:xfrm>
              <a:off x="6679" y="3161"/>
              <a:ext cx="14" cy="20"/>
            </a:xfrm>
            <a:custGeom>
              <a:avLst/>
              <a:gdLst>
                <a:gd name="T0" fmla="*/ 5 w 5"/>
                <a:gd name="T1" fmla="*/ 6 h 7"/>
                <a:gd name="T2" fmla="*/ 3 w 5"/>
                <a:gd name="T3" fmla="*/ 7 h 7"/>
                <a:gd name="T4" fmla="*/ 0 w 5"/>
                <a:gd name="T5" fmla="*/ 3 h 7"/>
                <a:gd name="T6" fmla="*/ 4 w 5"/>
                <a:gd name="T7" fmla="*/ 0 h 7"/>
                <a:gd name="T8" fmla="*/ 5 w 5"/>
                <a:gd name="T9" fmla="*/ 1 h 7"/>
                <a:gd name="T10" fmla="*/ 5 w 5"/>
                <a:gd name="T11" fmla="*/ 1 h 7"/>
                <a:gd name="T12" fmla="*/ 4 w 5"/>
                <a:gd name="T13" fmla="*/ 1 h 7"/>
                <a:gd name="T14" fmla="*/ 2 w 5"/>
                <a:gd name="T15" fmla="*/ 3 h 7"/>
                <a:gd name="T16" fmla="*/ 4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2" y="7"/>
                    <a:pt x="0" y="5"/>
                    <a:pt x="0" y="3"/>
                  </a:cubicBezTo>
                  <a:cubicBezTo>
                    <a:pt x="0" y="2"/>
                    <a:pt x="2" y="0"/>
                    <a:pt x="4" y="0"/>
                  </a:cubicBezTo>
                  <a:cubicBezTo>
                    <a:pt x="4" y="0"/>
                    <a:pt x="5" y="0"/>
                    <a:pt x="5" y="1"/>
                  </a:cubicBezTo>
                  <a:cubicBezTo>
                    <a:pt x="5" y="1"/>
                    <a:pt x="5" y="1"/>
                    <a:pt x="5" y="1"/>
                  </a:cubicBezTo>
                  <a:cubicBezTo>
                    <a:pt x="5" y="1"/>
                    <a:pt x="4" y="1"/>
                    <a:pt x="4" y="1"/>
                  </a:cubicBezTo>
                  <a:cubicBezTo>
                    <a:pt x="2" y="1"/>
                    <a:pt x="2" y="2"/>
                    <a:pt x="2" y="3"/>
                  </a:cubicBezTo>
                  <a:cubicBezTo>
                    <a:pt x="2" y="5"/>
                    <a:pt x="2" y="6"/>
                    <a:pt x="4" y="6"/>
                  </a:cubicBezTo>
                  <a:cubicBezTo>
                    <a:pt x="4" y="6"/>
                    <a:pt x="5"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9" name="Freeform 490"/>
            <p:cNvSpPr>
              <a:spLocks noEditPoints="1"/>
            </p:cNvSpPr>
            <p:nvPr/>
          </p:nvSpPr>
          <p:spPr bwMode="auto">
            <a:xfrm>
              <a:off x="6695"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5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5" y="0"/>
                    <a:pt x="6" y="1"/>
                    <a:pt x="6" y="3"/>
                  </a:cubicBezTo>
                  <a:close/>
                  <a:moveTo>
                    <a:pt x="1" y="3"/>
                  </a:moveTo>
                  <a:cubicBezTo>
                    <a:pt x="1" y="5"/>
                    <a:pt x="2" y="6"/>
                    <a:pt x="3" y="6"/>
                  </a:cubicBezTo>
                  <a:cubicBezTo>
                    <a:pt x="4" y="6"/>
                    <a:pt x="5" y="5"/>
                    <a:pt x="5" y="3"/>
                  </a:cubicBezTo>
                  <a:cubicBezTo>
                    <a:pt x="5" y="2"/>
                    <a:pt x="4" y="1"/>
                    <a:pt x="3" y="1"/>
                  </a:cubicBezTo>
                  <a:cubicBezTo>
                    <a:pt x="2"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0" name="Freeform 491"/>
            <p:cNvSpPr/>
            <p:nvPr/>
          </p:nvSpPr>
          <p:spPr bwMode="auto">
            <a:xfrm>
              <a:off x="6714" y="3161"/>
              <a:ext cx="24" cy="17"/>
            </a:xfrm>
            <a:custGeom>
              <a:avLst/>
              <a:gdLst>
                <a:gd name="T0" fmla="*/ 0 w 9"/>
                <a:gd name="T1" fmla="*/ 2 h 6"/>
                <a:gd name="T2" fmla="*/ 0 w 9"/>
                <a:gd name="T3" fmla="*/ 0 h 6"/>
                <a:gd name="T4" fmla="*/ 1 w 9"/>
                <a:gd name="T5" fmla="*/ 0 h 6"/>
                <a:gd name="T6" fmla="*/ 1 w 9"/>
                <a:gd name="T7" fmla="*/ 1 h 6"/>
                <a:gd name="T8" fmla="*/ 1 w 9"/>
                <a:gd name="T9" fmla="*/ 1 h 6"/>
                <a:gd name="T10" fmla="*/ 3 w 9"/>
                <a:gd name="T11" fmla="*/ 0 h 6"/>
                <a:gd name="T12" fmla="*/ 5 w 9"/>
                <a:gd name="T13" fmla="*/ 1 h 6"/>
                <a:gd name="T14" fmla="*/ 5 w 9"/>
                <a:gd name="T15" fmla="*/ 1 h 6"/>
                <a:gd name="T16" fmla="*/ 6 w 9"/>
                <a:gd name="T17" fmla="*/ 1 h 6"/>
                <a:gd name="T18" fmla="*/ 7 w 9"/>
                <a:gd name="T19" fmla="*/ 0 h 6"/>
                <a:gd name="T20" fmla="*/ 9 w 9"/>
                <a:gd name="T21" fmla="*/ 3 h 6"/>
                <a:gd name="T22" fmla="*/ 9 w 9"/>
                <a:gd name="T23" fmla="*/ 6 h 6"/>
                <a:gd name="T24" fmla="*/ 8 w 9"/>
                <a:gd name="T25" fmla="*/ 6 h 6"/>
                <a:gd name="T26" fmla="*/ 8 w 9"/>
                <a:gd name="T27" fmla="*/ 3 h 6"/>
                <a:gd name="T28" fmla="*/ 7 w 9"/>
                <a:gd name="T29" fmla="*/ 1 h 6"/>
                <a:gd name="T30" fmla="*/ 5 w 9"/>
                <a:gd name="T31" fmla="*/ 2 h 6"/>
                <a:gd name="T32" fmla="*/ 5 w 9"/>
                <a:gd name="T33" fmla="*/ 3 h 6"/>
                <a:gd name="T34" fmla="*/ 5 w 9"/>
                <a:gd name="T35" fmla="*/ 6 h 6"/>
                <a:gd name="T36" fmla="*/ 4 w 9"/>
                <a:gd name="T37" fmla="*/ 6 h 6"/>
                <a:gd name="T38" fmla="*/ 4 w 9"/>
                <a:gd name="T39" fmla="*/ 3 h 6"/>
                <a:gd name="T40" fmla="*/ 3 w 9"/>
                <a:gd name="T41" fmla="*/ 1 h 6"/>
                <a:gd name="T42" fmla="*/ 1 w 9"/>
                <a:gd name="T43" fmla="*/ 2 h 6"/>
                <a:gd name="T44" fmla="*/ 1 w 9"/>
                <a:gd name="T45" fmla="*/ 3 h 6"/>
                <a:gd name="T46" fmla="*/ 1 w 9"/>
                <a:gd name="T47" fmla="*/ 6 h 6"/>
                <a:gd name="T48" fmla="*/ 0 w 9"/>
                <a:gd name="T49" fmla="*/ 6 h 6"/>
                <a:gd name="T50" fmla="*/ 0 w 9"/>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0" y="2"/>
                  </a:moveTo>
                  <a:cubicBezTo>
                    <a:pt x="0" y="1"/>
                    <a:pt x="0" y="1"/>
                    <a:pt x="0" y="0"/>
                  </a:cubicBezTo>
                  <a:cubicBezTo>
                    <a:pt x="1" y="0"/>
                    <a:pt x="1" y="0"/>
                    <a:pt x="1" y="0"/>
                  </a:cubicBezTo>
                  <a:cubicBezTo>
                    <a:pt x="1" y="1"/>
                    <a:pt x="1" y="1"/>
                    <a:pt x="1" y="1"/>
                  </a:cubicBezTo>
                  <a:cubicBezTo>
                    <a:pt x="1" y="1"/>
                    <a:pt x="1" y="1"/>
                    <a:pt x="1" y="1"/>
                  </a:cubicBezTo>
                  <a:cubicBezTo>
                    <a:pt x="2" y="1"/>
                    <a:pt x="2" y="0"/>
                    <a:pt x="3" y="0"/>
                  </a:cubicBezTo>
                  <a:cubicBezTo>
                    <a:pt x="4" y="0"/>
                    <a:pt x="5" y="1"/>
                    <a:pt x="5" y="1"/>
                  </a:cubicBezTo>
                  <a:cubicBezTo>
                    <a:pt x="5" y="1"/>
                    <a:pt x="5" y="1"/>
                    <a:pt x="5" y="1"/>
                  </a:cubicBezTo>
                  <a:cubicBezTo>
                    <a:pt x="5" y="1"/>
                    <a:pt x="5" y="1"/>
                    <a:pt x="6" y="1"/>
                  </a:cubicBezTo>
                  <a:cubicBezTo>
                    <a:pt x="6" y="0"/>
                    <a:pt x="6" y="0"/>
                    <a:pt x="7" y="0"/>
                  </a:cubicBezTo>
                  <a:cubicBezTo>
                    <a:pt x="8" y="0"/>
                    <a:pt x="9" y="1"/>
                    <a:pt x="9" y="3"/>
                  </a:cubicBezTo>
                  <a:cubicBezTo>
                    <a:pt x="9" y="6"/>
                    <a:pt x="9" y="6"/>
                    <a:pt x="9" y="6"/>
                  </a:cubicBezTo>
                  <a:cubicBezTo>
                    <a:pt x="8" y="6"/>
                    <a:pt x="8" y="6"/>
                    <a:pt x="8" y="6"/>
                  </a:cubicBezTo>
                  <a:cubicBezTo>
                    <a:pt x="8" y="3"/>
                    <a:pt x="8" y="3"/>
                    <a:pt x="8" y="3"/>
                  </a:cubicBezTo>
                  <a:cubicBezTo>
                    <a:pt x="8" y="2"/>
                    <a:pt x="7" y="1"/>
                    <a:pt x="7" y="1"/>
                  </a:cubicBezTo>
                  <a:cubicBezTo>
                    <a:pt x="6" y="1"/>
                    <a:pt x="5" y="2"/>
                    <a:pt x="5" y="2"/>
                  </a:cubicBezTo>
                  <a:cubicBezTo>
                    <a:pt x="5" y="2"/>
                    <a:pt x="5" y="2"/>
                    <a:pt x="5" y="3"/>
                  </a:cubicBezTo>
                  <a:cubicBezTo>
                    <a:pt x="5" y="6"/>
                    <a:pt x="5" y="6"/>
                    <a:pt x="5" y="6"/>
                  </a:cubicBezTo>
                  <a:cubicBezTo>
                    <a:pt x="4" y="6"/>
                    <a:pt x="4" y="6"/>
                    <a:pt x="4" y="6"/>
                  </a:cubicBezTo>
                  <a:cubicBezTo>
                    <a:pt x="4" y="3"/>
                    <a:pt x="4" y="3"/>
                    <a:pt x="4" y="3"/>
                  </a:cubicBezTo>
                  <a:cubicBezTo>
                    <a:pt x="4" y="2"/>
                    <a:pt x="4" y="1"/>
                    <a:pt x="3" y="1"/>
                  </a:cubicBezTo>
                  <a:cubicBezTo>
                    <a:pt x="2" y="1"/>
                    <a:pt x="2"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1" name="Freeform 492"/>
            <p:cNvSpPr/>
            <p:nvPr/>
          </p:nvSpPr>
          <p:spPr bwMode="auto">
            <a:xfrm>
              <a:off x="6744" y="3161"/>
              <a:ext cx="21" cy="17"/>
            </a:xfrm>
            <a:custGeom>
              <a:avLst/>
              <a:gdLst>
                <a:gd name="T0" fmla="*/ 0 w 8"/>
                <a:gd name="T1" fmla="*/ 2 h 6"/>
                <a:gd name="T2" fmla="*/ 0 w 8"/>
                <a:gd name="T3" fmla="*/ 0 h 6"/>
                <a:gd name="T4" fmla="*/ 1 w 8"/>
                <a:gd name="T5" fmla="*/ 0 h 6"/>
                <a:gd name="T6" fmla="*/ 1 w 8"/>
                <a:gd name="T7" fmla="*/ 1 h 6"/>
                <a:gd name="T8" fmla="*/ 1 w 8"/>
                <a:gd name="T9" fmla="*/ 1 h 6"/>
                <a:gd name="T10" fmla="*/ 3 w 8"/>
                <a:gd name="T11" fmla="*/ 0 h 6"/>
                <a:gd name="T12" fmla="*/ 4 w 8"/>
                <a:gd name="T13" fmla="*/ 1 h 6"/>
                <a:gd name="T14" fmla="*/ 4 w 8"/>
                <a:gd name="T15" fmla="*/ 1 h 6"/>
                <a:gd name="T16" fmla="*/ 5 w 8"/>
                <a:gd name="T17" fmla="*/ 1 h 6"/>
                <a:gd name="T18" fmla="*/ 6 w 8"/>
                <a:gd name="T19" fmla="*/ 0 h 6"/>
                <a:gd name="T20" fmla="*/ 8 w 8"/>
                <a:gd name="T21" fmla="*/ 3 h 6"/>
                <a:gd name="T22" fmla="*/ 8 w 8"/>
                <a:gd name="T23" fmla="*/ 6 h 6"/>
                <a:gd name="T24" fmla="*/ 7 w 8"/>
                <a:gd name="T25" fmla="*/ 6 h 6"/>
                <a:gd name="T26" fmla="*/ 7 w 8"/>
                <a:gd name="T27" fmla="*/ 3 h 6"/>
                <a:gd name="T28" fmla="*/ 6 w 8"/>
                <a:gd name="T29" fmla="*/ 1 h 6"/>
                <a:gd name="T30" fmla="*/ 5 w 8"/>
                <a:gd name="T31" fmla="*/ 2 h 6"/>
                <a:gd name="T32" fmla="*/ 5 w 8"/>
                <a:gd name="T33" fmla="*/ 3 h 6"/>
                <a:gd name="T34" fmla="*/ 5 w 8"/>
                <a:gd name="T35" fmla="*/ 6 h 6"/>
                <a:gd name="T36" fmla="*/ 3 w 8"/>
                <a:gd name="T37" fmla="*/ 6 h 6"/>
                <a:gd name="T38" fmla="*/ 3 w 8"/>
                <a:gd name="T39" fmla="*/ 3 h 6"/>
                <a:gd name="T40" fmla="*/ 2 w 8"/>
                <a:gd name="T41" fmla="*/ 1 h 6"/>
                <a:gd name="T42" fmla="*/ 1 w 8"/>
                <a:gd name="T43" fmla="*/ 2 h 6"/>
                <a:gd name="T44" fmla="*/ 1 w 8"/>
                <a:gd name="T45" fmla="*/ 3 h 6"/>
                <a:gd name="T46" fmla="*/ 1 w 8"/>
                <a:gd name="T47" fmla="*/ 6 h 6"/>
                <a:gd name="T48" fmla="*/ 0 w 8"/>
                <a:gd name="T49" fmla="*/ 6 h 6"/>
                <a:gd name="T50" fmla="*/ 0 w 8"/>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3" y="0"/>
                    <a:pt x="4" y="1"/>
                    <a:pt x="4" y="1"/>
                  </a:cubicBezTo>
                  <a:cubicBezTo>
                    <a:pt x="4" y="1"/>
                    <a:pt x="4" y="1"/>
                    <a:pt x="4" y="1"/>
                  </a:cubicBezTo>
                  <a:cubicBezTo>
                    <a:pt x="5" y="1"/>
                    <a:pt x="5" y="1"/>
                    <a:pt x="5" y="1"/>
                  </a:cubicBezTo>
                  <a:cubicBezTo>
                    <a:pt x="5" y="0"/>
                    <a:pt x="6" y="0"/>
                    <a:pt x="6" y="0"/>
                  </a:cubicBezTo>
                  <a:cubicBezTo>
                    <a:pt x="7" y="0"/>
                    <a:pt x="8" y="1"/>
                    <a:pt x="8" y="3"/>
                  </a:cubicBezTo>
                  <a:cubicBezTo>
                    <a:pt x="8" y="6"/>
                    <a:pt x="8" y="6"/>
                    <a:pt x="8" y="6"/>
                  </a:cubicBezTo>
                  <a:cubicBezTo>
                    <a:pt x="7" y="6"/>
                    <a:pt x="7" y="6"/>
                    <a:pt x="7" y="6"/>
                  </a:cubicBezTo>
                  <a:cubicBezTo>
                    <a:pt x="7" y="3"/>
                    <a:pt x="7" y="3"/>
                    <a:pt x="7" y="3"/>
                  </a:cubicBezTo>
                  <a:cubicBezTo>
                    <a:pt x="7" y="2"/>
                    <a:pt x="7" y="1"/>
                    <a:pt x="6" y="1"/>
                  </a:cubicBezTo>
                  <a:cubicBezTo>
                    <a:pt x="5" y="1"/>
                    <a:pt x="5" y="2"/>
                    <a:pt x="5" y="2"/>
                  </a:cubicBezTo>
                  <a:cubicBezTo>
                    <a:pt x="5" y="2"/>
                    <a:pt x="5" y="2"/>
                    <a:pt x="5" y="3"/>
                  </a:cubicBezTo>
                  <a:cubicBezTo>
                    <a:pt x="5" y="6"/>
                    <a:pt x="5" y="6"/>
                    <a:pt x="5" y="6"/>
                  </a:cubicBezTo>
                  <a:cubicBezTo>
                    <a:pt x="3" y="6"/>
                    <a:pt x="3" y="6"/>
                    <a:pt x="3" y="6"/>
                  </a:cubicBezTo>
                  <a:cubicBezTo>
                    <a:pt x="3" y="3"/>
                    <a:pt x="3" y="3"/>
                    <a:pt x="3" y="3"/>
                  </a:cubicBezTo>
                  <a:cubicBezTo>
                    <a:pt x="3" y="2"/>
                    <a:pt x="3" y="1"/>
                    <a:pt x="2"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2" name="Freeform 493"/>
            <p:cNvSpPr>
              <a:spLocks noEditPoints="1"/>
            </p:cNvSpPr>
            <p:nvPr/>
          </p:nvSpPr>
          <p:spPr bwMode="auto">
            <a:xfrm>
              <a:off x="6770" y="3161"/>
              <a:ext cx="17"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3" name="Freeform 494"/>
            <p:cNvSpPr>
              <a:spLocks noEditPoints="1"/>
            </p:cNvSpPr>
            <p:nvPr/>
          </p:nvSpPr>
          <p:spPr bwMode="auto">
            <a:xfrm>
              <a:off x="6789" y="3156"/>
              <a:ext cx="14" cy="25"/>
            </a:xfrm>
            <a:custGeom>
              <a:avLst/>
              <a:gdLst>
                <a:gd name="T0" fmla="*/ 5 w 5"/>
                <a:gd name="T1" fmla="*/ 0 h 9"/>
                <a:gd name="T2" fmla="*/ 5 w 5"/>
                <a:gd name="T3" fmla="*/ 7 h 9"/>
                <a:gd name="T4" fmla="*/ 5 w 5"/>
                <a:gd name="T5" fmla="*/ 8 h 9"/>
                <a:gd name="T6" fmla="*/ 4 w 5"/>
                <a:gd name="T7" fmla="*/ 8 h 9"/>
                <a:gd name="T8" fmla="*/ 4 w 5"/>
                <a:gd name="T9" fmla="*/ 7 h 9"/>
                <a:gd name="T10" fmla="*/ 4 w 5"/>
                <a:gd name="T11" fmla="*/ 7 h 9"/>
                <a:gd name="T12" fmla="*/ 2 w 5"/>
                <a:gd name="T13" fmla="*/ 9 h 9"/>
                <a:gd name="T14" fmla="*/ 0 w 5"/>
                <a:gd name="T15" fmla="*/ 5 h 9"/>
                <a:gd name="T16" fmla="*/ 2 w 5"/>
                <a:gd name="T17" fmla="*/ 2 h 9"/>
                <a:gd name="T18" fmla="*/ 4 w 5"/>
                <a:gd name="T19" fmla="*/ 3 h 9"/>
                <a:gd name="T20" fmla="*/ 4 w 5"/>
                <a:gd name="T21" fmla="*/ 3 h 9"/>
                <a:gd name="T22" fmla="*/ 4 w 5"/>
                <a:gd name="T23" fmla="*/ 0 h 9"/>
                <a:gd name="T24" fmla="*/ 5 w 5"/>
                <a:gd name="T25" fmla="*/ 0 h 9"/>
                <a:gd name="T26" fmla="*/ 4 w 5"/>
                <a:gd name="T27" fmla="*/ 5 h 9"/>
                <a:gd name="T28" fmla="*/ 4 w 5"/>
                <a:gd name="T29" fmla="*/ 4 h 9"/>
                <a:gd name="T30" fmla="*/ 2 w 5"/>
                <a:gd name="T31" fmla="*/ 3 h 9"/>
                <a:gd name="T32" fmla="*/ 1 w 5"/>
                <a:gd name="T33" fmla="*/ 5 h 9"/>
                <a:gd name="T34" fmla="*/ 2 w 5"/>
                <a:gd name="T35" fmla="*/ 8 h 9"/>
                <a:gd name="T36" fmla="*/ 4 w 5"/>
                <a:gd name="T37" fmla="*/ 6 h 9"/>
                <a:gd name="T38" fmla="*/ 4 w 5"/>
                <a:gd name="T39" fmla="*/ 6 h 9"/>
                <a:gd name="T40" fmla="*/ 4 w 5"/>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5" y="0"/>
                  </a:moveTo>
                  <a:cubicBezTo>
                    <a:pt x="5" y="7"/>
                    <a:pt x="5" y="7"/>
                    <a:pt x="5" y="7"/>
                  </a:cubicBezTo>
                  <a:cubicBezTo>
                    <a:pt x="5" y="7"/>
                    <a:pt x="5" y="8"/>
                    <a:pt x="5" y="8"/>
                  </a:cubicBezTo>
                  <a:cubicBezTo>
                    <a:pt x="4" y="8"/>
                    <a:pt x="4" y="8"/>
                    <a:pt x="4" y="8"/>
                  </a:cubicBezTo>
                  <a:cubicBezTo>
                    <a:pt x="4" y="7"/>
                    <a:pt x="4" y="7"/>
                    <a:pt x="4" y="7"/>
                  </a:cubicBezTo>
                  <a:cubicBezTo>
                    <a:pt x="4" y="7"/>
                    <a:pt x="4" y="7"/>
                    <a:pt x="4" y="7"/>
                  </a:cubicBezTo>
                  <a:cubicBezTo>
                    <a:pt x="4" y="8"/>
                    <a:pt x="3" y="9"/>
                    <a:pt x="2" y="9"/>
                  </a:cubicBezTo>
                  <a:cubicBezTo>
                    <a:pt x="1" y="9"/>
                    <a:pt x="0" y="7"/>
                    <a:pt x="0" y="5"/>
                  </a:cubicBezTo>
                  <a:cubicBezTo>
                    <a:pt x="0" y="3"/>
                    <a:pt x="1" y="2"/>
                    <a:pt x="2" y="2"/>
                  </a:cubicBezTo>
                  <a:cubicBezTo>
                    <a:pt x="3" y="2"/>
                    <a:pt x="4" y="3"/>
                    <a:pt x="4" y="3"/>
                  </a:cubicBezTo>
                  <a:cubicBezTo>
                    <a:pt x="4" y="3"/>
                    <a:pt x="4" y="3"/>
                    <a:pt x="4" y="3"/>
                  </a:cubicBezTo>
                  <a:cubicBezTo>
                    <a:pt x="4" y="0"/>
                    <a:pt x="4" y="0"/>
                    <a:pt x="4" y="0"/>
                  </a:cubicBezTo>
                  <a:lnTo>
                    <a:pt x="5" y="0"/>
                  </a:lnTo>
                  <a:close/>
                  <a:moveTo>
                    <a:pt x="4" y="5"/>
                  </a:moveTo>
                  <a:cubicBezTo>
                    <a:pt x="4" y="5"/>
                    <a:pt x="4" y="4"/>
                    <a:pt x="4" y="4"/>
                  </a:cubicBezTo>
                  <a:cubicBezTo>
                    <a:pt x="4" y="4"/>
                    <a:pt x="3" y="3"/>
                    <a:pt x="2" y="3"/>
                  </a:cubicBezTo>
                  <a:cubicBezTo>
                    <a:pt x="1" y="3"/>
                    <a:pt x="1" y="4"/>
                    <a:pt x="1" y="5"/>
                  </a:cubicBezTo>
                  <a:cubicBezTo>
                    <a:pt x="1" y="7"/>
                    <a:pt x="1" y="8"/>
                    <a:pt x="2" y="8"/>
                  </a:cubicBezTo>
                  <a:cubicBezTo>
                    <a:pt x="3" y="8"/>
                    <a:pt x="4" y="7"/>
                    <a:pt x="4" y="6"/>
                  </a:cubicBezTo>
                  <a:cubicBezTo>
                    <a:pt x="4" y="6"/>
                    <a:pt x="4" y="6"/>
                    <a:pt x="4" y="6"/>
                  </a:cubicBez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4" name="Freeform 495"/>
            <p:cNvSpPr>
              <a:spLocks noEditPoints="1"/>
            </p:cNvSpPr>
            <p:nvPr/>
          </p:nvSpPr>
          <p:spPr bwMode="auto">
            <a:xfrm>
              <a:off x="6808" y="3161"/>
              <a:ext cx="16"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1"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5" name="Freeform 496"/>
            <p:cNvSpPr/>
            <p:nvPr/>
          </p:nvSpPr>
          <p:spPr bwMode="auto">
            <a:xfrm>
              <a:off x="6832" y="3161"/>
              <a:ext cx="14" cy="20"/>
            </a:xfrm>
            <a:custGeom>
              <a:avLst/>
              <a:gdLst>
                <a:gd name="T0" fmla="*/ 5 w 5"/>
                <a:gd name="T1" fmla="*/ 6 h 7"/>
                <a:gd name="T2" fmla="*/ 3 w 5"/>
                <a:gd name="T3" fmla="*/ 7 h 7"/>
                <a:gd name="T4" fmla="*/ 0 w 5"/>
                <a:gd name="T5" fmla="*/ 3 h 7"/>
                <a:gd name="T6" fmla="*/ 3 w 5"/>
                <a:gd name="T7" fmla="*/ 0 h 7"/>
                <a:gd name="T8" fmla="*/ 5 w 5"/>
                <a:gd name="T9" fmla="*/ 1 h 7"/>
                <a:gd name="T10" fmla="*/ 5 w 5"/>
                <a:gd name="T11" fmla="*/ 1 h 7"/>
                <a:gd name="T12" fmla="*/ 3 w 5"/>
                <a:gd name="T13" fmla="*/ 1 h 7"/>
                <a:gd name="T14" fmla="*/ 1 w 5"/>
                <a:gd name="T15" fmla="*/ 3 h 7"/>
                <a:gd name="T16" fmla="*/ 3 w 5"/>
                <a:gd name="T17" fmla="*/ 6 h 7"/>
                <a:gd name="T18" fmla="*/ 5 w 5"/>
                <a:gd name="T19" fmla="*/ 5 h 7"/>
                <a:gd name="T20" fmla="*/ 5 w 5"/>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5" y="6"/>
                  </a:moveTo>
                  <a:cubicBezTo>
                    <a:pt x="5" y="6"/>
                    <a:pt x="4" y="7"/>
                    <a:pt x="3" y="7"/>
                  </a:cubicBezTo>
                  <a:cubicBezTo>
                    <a:pt x="1" y="7"/>
                    <a:pt x="0" y="5"/>
                    <a:pt x="0" y="3"/>
                  </a:cubicBezTo>
                  <a:cubicBezTo>
                    <a:pt x="0" y="2"/>
                    <a:pt x="1" y="0"/>
                    <a:pt x="3" y="0"/>
                  </a:cubicBezTo>
                  <a:cubicBezTo>
                    <a:pt x="4" y="0"/>
                    <a:pt x="5" y="0"/>
                    <a:pt x="5" y="1"/>
                  </a:cubicBezTo>
                  <a:cubicBezTo>
                    <a:pt x="5" y="1"/>
                    <a:pt x="5" y="1"/>
                    <a:pt x="5" y="1"/>
                  </a:cubicBezTo>
                  <a:cubicBezTo>
                    <a:pt x="4" y="1"/>
                    <a:pt x="4" y="1"/>
                    <a:pt x="3" y="1"/>
                  </a:cubicBezTo>
                  <a:cubicBezTo>
                    <a:pt x="2" y="1"/>
                    <a:pt x="1" y="2"/>
                    <a:pt x="1" y="3"/>
                  </a:cubicBezTo>
                  <a:cubicBezTo>
                    <a:pt x="1" y="5"/>
                    <a:pt x="2" y="6"/>
                    <a:pt x="3" y="6"/>
                  </a:cubicBezTo>
                  <a:cubicBezTo>
                    <a:pt x="4" y="6"/>
                    <a:pt x="4" y="5"/>
                    <a:pt x="5" y="5"/>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6" name="Freeform 497"/>
            <p:cNvSpPr>
              <a:spLocks noEditPoints="1"/>
            </p:cNvSpPr>
            <p:nvPr/>
          </p:nvSpPr>
          <p:spPr bwMode="auto">
            <a:xfrm>
              <a:off x="6848" y="3161"/>
              <a:ext cx="17" cy="20"/>
            </a:xfrm>
            <a:custGeom>
              <a:avLst/>
              <a:gdLst>
                <a:gd name="T0" fmla="*/ 6 w 6"/>
                <a:gd name="T1" fmla="*/ 3 h 7"/>
                <a:gd name="T2" fmla="*/ 3 w 6"/>
                <a:gd name="T3" fmla="*/ 7 h 7"/>
                <a:gd name="T4" fmla="*/ 0 w 6"/>
                <a:gd name="T5" fmla="*/ 3 h 7"/>
                <a:gd name="T6" fmla="*/ 3 w 6"/>
                <a:gd name="T7" fmla="*/ 0 h 7"/>
                <a:gd name="T8" fmla="*/ 6 w 6"/>
                <a:gd name="T9" fmla="*/ 3 h 7"/>
                <a:gd name="T10" fmla="*/ 1 w 6"/>
                <a:gd name="T11" fmla="*/ 3 h 7"/>
                <a:gd name="T12" fmla="*/ 3 w 6"/>
                <a:gd name="T13" fmla="*/ 6 h 7"/>
                <a:gd name="T14" fmla="*/ 4 w 6"/>
                <a:gd name="T15" fmla="*/ 3 h 7"/>
                <a:gd name="T16" fmla="*/ 3 w 6"/>
                <a:gd name="T17" fmla="*/ 1 h 7"/>
                <a:gd name="T18" fmla="*/ 1 w 6"/>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3"/>
                  </a:moveTo>
                  <a:cubicBezTo>
                    <a:pt x="6" y="6"/>
                    <a:pt x="4" y="7"/>
                    <a:pt x="3" y="7"/>
                  </a:cubicBezTo>
                  <a:cubicBezTo>
                    <a:pt x="1" y="7"/>
                    <a:pt x="0" y="5"/>
                    <a:pt x="0" y="3"/>
                  </a:cubicBezTo>
                  <a:cubicBezTo>
                    <a:pt x="0" y="1"/>
                    <a:pt x="1" y="0"/>
                    <a:pt x="3" y="0"/>
                  </a:cubicBezTo>
                  <a:cubicBezTo>
                    <a:pt x="4" y="0"/>
                    <a:pt x="6" y="1"/>
                    <a:pt x="6" y="3"/>
                  </a:cubicBezTo>
                  <a:close/>
                  <a:moveTo>
                    <a:pt x="1" y="3"/>
                  </a:moveTo>
                  <a:cubicBezTo>
                    <a:pt x="1" y="5"/>
                    <a:pt x="2" y="6"/>
                    <a:pt x="3" y="6"/>
                  </a:cubicBezTo>
                  <a:cubicBezTo>
                    <a:pt x="4" y="6"/>
                    <a:pt x="4" y="5"/>
                    <a:pt x="4" y="3"/>
                  </a:cubicBezTo>
                  <a:cubicBezTo>
                    <a:pt x="4" y="2"/>
                    <a:pt x="4" y="1"/>
                    <a:pt x="3" y="1"/>
                  </a:cubicBezTo>
                  <a:cubicBezTo>
                    <a:pt x="1" y="1"/>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7" name="Freeform 498"/>
            <p:cNvSpPr/>
            <p:nvPr/>
          </p:nvSpPr>
          <p:spPr bwMode="auto">
            <a:xfrm>
              <a:off x="6867" y="3161"/>
              <a:ext cx="14" cy="17"/>
            </a:xfrm>
            <a:custGeom>
              <a:avLst/>
              <a:gdLst>
                <a:gd name="T0" fmla="*/ 0 w 5"/>
                <a:gd name="T1" fmla="*/ 2 h 6"/>
                <a:gd name="T2" fmla="*/ 0 w 5"/>
                <a:gd name="T3" fmla="*/ 0 h 6"/>
                <a:gd name="T4" fmla="*/ 1 w 5"/>
                <a:gd name="T5" fmla="*/ 0 h 6"/>
                <a:gd name="T6" fmla="*/ 1 w 5"/>
                <a:gd name="T7" fmla="*/ 1 h 6"/>
                <a:gd name="T8" fmla="*/ 1 w 5"/>
                <a:gd name="T9" fmla="*/ 1 h 6"/>
                <a:gd name="T10" fmla="*/ 3 w 5"/>
                <a:gd name="T11" fmla="*/ 0 h 6"/>
                <a:gd name="T12" fmla="*/ 5 w 5"/>
                <a:gd name="T13" fmla="*/ 3 h 6"/>
                <a:gd name="T14" fmla="*/ 5 w 5"/>
                <a:gd name="T15" fmla="*/ 6 h 6"/>
                <a:gd name="T16" fmla="*/ 4 w 5"/>
                <a:gd name="T17" fmla="*/ 6 h 6"/>
                <a:gd name="T18" fmla="*/ 4 w 5"/>
                <a:gd name="T19" fmla="*/ 3 h 6"/>
                <a:gd name="T20" fmla="*/ 3 w 5"/>
                <a:gd name="T21" fmla="*/ 1 h 6"/>
                <a:gd name="T22" fmla="*/ 1 w 5"/>
                <a:gd name="T23" fmla="*/ 2 h 6"/>
                <a:gd name="T24" fmla="*/ 1 w 5"/>
                <a:gd name="T25" fmla="*/ 3 h 6"/>
                <a:gd name="T26" fmla="*/ 1 w 5"/>
                <a:gd name="T27" fmla="*/ 6 h 6"/>
                <a:gd name="T28" fmla="*/ 0 w 5"/>
                <a:gd name="T29" fmla="*/ 6 h 6"/>
                <a:gd name="T30" fmla="*/ 0 w 5"/>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0" y="2"/>
                  </a:moveTo>
                  <a:cubicBezTo>
                    <a:pt x="0" y="1"/>
                    <a:pt x="0" y="1"/>
                    <a:pt x="0" y="0"/>
                  </a:cubicBezTo>
                  <a:cubicBezTo>
                    <a:pt x="1" y="0"/>
                    <a:pt x="1" y="0"/>
                    <a:pt x="1" y="0"/>
                  </a:cubicBezTo>
                  <a:cubicBezTo>
                    <a:pt x="1" y="1"/>
                    <a:pt x="1" y="1"/>
                    <a:pt x="1" y="1"/>
                  </a:cubicBezTo>
                  <a:cubicBezTo>
                    <a:pt x="1" y="1"/>
                    <a:pt x="1" y="1"/>
                    <a:pt x="1" y="1"/>
                  </a:cubicBezTo>
                  <a:cubicBezTo>
                    <a:pt x="1" y="1"/>
                    <a:pt x="2" y="0"/>
                    <a:pt x="3" y="0"/>
                  </a:cubicBezTo>
                  <a:cubicBezTo>
                    <a:pt x="4" y="0"/>
                    <a:pt x="5" y="1"/>
                    <a:pt x="5" y="3"/>
                  </a:cubicBezTo>
                  <a:cubicBezTo>
                    <a:pt x="5" y="6"/>
                    <a:pt x="5" y="6"/>
                    <a:pt x="5" y="6"/>
                  </a:cubicBezTo>
                  <a:cubicBezTo>
                    <a:pt x="4" y="6"/>
                    <a:pt x="4" y="6"/>
                    <a:pt x="4" y="6"/>
                  </a:cubicBezTo>
                  <a:cubicBezTo>
                    <a:pt x="4" y="3"/>
                    <a:pt x="4" y="3"/>
                    <a:pt x="4" y="3"/>
                  </a:cubicBezTo>
                  <a:cubicBezTo>
                    <a:pt x="4" y="2"/>
                    <a:pt x="4" y="1"/>
                    <a:pt x="3" y="1"/>
                  </a:cubicBezTo>
                  <a:cubicBezTo>
                    <a:pt x="2" y="1"/>
                    <a:pt x="1" y="2"/>
                    <a:pt x="1" y="2"/>
                  </a:cubicBezTo>
                  <a:cubicBezTo>
                    <a:pt x="1" y="2"/>
                    <a:pt x="1" y="3"/>
                    <a:pt x="1" y="3"/>
                  </a:cubicBezTo>
                  <a:cubicBezTo>
                    <a:pt x="1" y="6"/>
                    <a:pt x="1" y="6"/>
                    <a:pt x="1" y="6"/>
                  </a:cubicBezTo>
                  <a:cubicBezTo>
                    <a:pt x="0" y="6"/>
                    <a:pt x="0" y="6"/>
                    <a:pt x="0" y="6"/>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8" name="Freeform 499"/>
            <p:cNvSpPr/>
            <p:nvPr/>
          </p:nvSpPr>
          <p:spPr bwMode="auto">
            <a:xfrm>
              <a:off x="6883" y="3161"/>
              <a:ext cx="11" cy="20"/>
            </a:xfrm>
            <a:custGeom>
              <a:avLst/>
              <a:gdLst>
                <a:gd name="T0" fmla="*/ 1 w 4"/>
                <a:gd name="T1" fmla="*/ 5 h 7"/>
                <a:gd name="T2" fmla="*/ 2 w 4"/>
                <a:gd name="T3" fmla="*/ 6 h 7"/>
                <a:gd name="T4" fmla="*/ 3 w 4"/>
                <a:gd name="T5" fmla="*/ 5 h 7"/>
                <a:gd name="T6" fmla="*/ 2 w 4"/>
                <a:gd name="T7" fmla="*/ 4 h 7"/>
                <a:gd name="T8" fmla="*/ 1 w 4"/>
                <a:gd name="T9" fmla="*/ 2 h 7"/>
                <a:gd name="T10" fmla="*/ 3 w 4"/>
                <a:gd name="T11" fmla="*/ 0 h 7"/>
                <a:gd name="T12" fmla="*/ 4 w 4"/>
                <a:gd name="T13" fmla="*/ 1 h 7"/>
                <a:gd name="T14" fmla="*/ 4 w 4"/>
                <a:gd name="T15" fmla="*/ 1 h 7"/>
                <a:gd name="T16" fmla="*/ 3 w 4"/>
                <a:gd name="T17" fmla="*/ 1 h 7"/>
                <a:gd name="T18" fmla="*/ 2 w 4"/>
                <a:gd name="T19" fmla="*/ 2 h 7"/>
                <a:gd name="T20" fmla="*/ 3 w 4"/>
                <a:gd name="T21" fmla="*/ 3 h 7"/>
                <a:gd name="T22" fmla="*/ 4 w 4"/>
                <a:gd name="T23" fmla="*/ 5 h 7"/>
                <a:gd name="T24" fmla="*/ 2 w 4"/>
                <a:gd name="T25" fmla="*/ 7 h 7"/>
                <a:gd name="T26" fmla="*/ 0 w 4"/>
                <a:gd name="T27" fmla="*/ 6 h 7"/>
                <a:gd name="T28" fmla="*/ 1 w 4"/>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1" y="5"/>
                  </a:moveTo>
                  <a:cubicBezTo>
                    <a:pt x="1" y="5"/>
                    <a:pt x="2" y="6"/>
                    <a:pt x="2" y="6"/>
                  </a:cubicBezTo>
                  <a:cubicBezTo>
                    <a:pt x="3" y="6"/>
                    <a:pt x="3" y="5"/>
                    <a:pt x="3" y="5"/>
                  </a:cubicBezTo>
                  <a:cubicBezTo>
                    <a:pt x="3" y="4"/>
                    <a:pt x="3" y="4"/>
                    <a:pt x="2" y="4"/>
                  </a:cubicBezTo>
                  <a:cubicBezTo>
                    <a:pt x="1" y="3"/>
                    <a:pt x="1" y="3"/>
                    <a:pt x="1" y="2"/>
                  </a:cubicBezTo>
                  <a:cubicBezTo>
                    <a:pt x="1" y="1"/>
                    <a:pt x="1" y="0"/>
                    <a:pt x="3" y="0"/>
                  </a:cubicBezTo>
                  <a:cubicBezTo>
                    <a:pt x="3" y="0"/>
                    <a:pt x="4" y="0"/>
                    <a:pt x="4" y="1"/>
                  </a:cubicBezTo>
                  <a:cubicBezTo>
                    <a:pt x="4" y="1"/>
                    <a:pt x="4" y="1"/>
                    <a:pt x="4" y="1"/>
                  </a:cubicBezTo>
                  <a:cubicBezTo>
                    <a:pt x="4" y="1"/>
                    <a:pt x="3" y="1"/>
                    <a:pt x="3" y="1"/>
                  </a:cubicBezTo>
                  <a:cubicBezTo>
                    <a:pt x="2" y="1"/>
                    <a:pt x="2" y="1"/>
                    <a:pt x="2" y="2"/>
                  </a:cubicBezTo>
                  <a:cubicBezTo>
                    <a:pt x="2" y="2"/>
                    <a:pt x="2" y="3"/>
                    <a:pt x="3" y="3"/>
                  </a:cubicBezTo>
                  <a:cubicBezTo>
                    <a:pt x="4" y="3"/>
                    <a:pt x="4" y="4"/>
                    <a:pt x="4" y="5"/>
                  </a:cubicBezTo>
                  <a:cubicBezTo>
                    <a:pt x="4" y="6"/>
                    <a:pt x="4" y="7"/>
                    <a:pt x="2" y="7"/>
                  </a:cubicBezTo>
                  <a:cubicBezTo>
                    <a:pt x="2" y="7"/>
                    <a:pt x="1" y="6"/>
                    <a:pt x="0" y="6"/>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pic>
        <p:nvPicPr>
          <p:cNvPr id="499" name="图片 498"/>
          <p:cNvPicPr>
            <a:picLocks noChangeAspect="1"/>
          </p:cNvPicPr>
          <p:nvPr/>
        </p:nvPicPr>
        <p:blipFill rotWithShape="1">
          <a:blip r:embed="rId1"/>
          <a:srcRect t="15221"/>
          <a:stretch>
            <a:fillRect/>
          </a:stretch>
        </p:blipFill>
        <p:spPr>
          <a:xfrm>
            <a:off x="5906000" y="1444486"/>
            <a:ext cx="5582186" cy="2845397"/>
          </a:xfrm>
          <a:prstGeom prst="rect">
            <a:avLst/>
          </a:prstGeom>
          <a:effectLst>
            <a:outerShdw blurRad="50800" dist="38100" dir="8100000" algn="tr" rotWithShape="0">
              <a:prstClr val="black">
                <a:alpha val="40000"/>
              </a:prstClr>
            </a:outerShdw>
          </a:effectLst>
        </p:spPr>
      </p:pic>
      <p:pic>
        <p:nvPicPr>
          <p:cNvPr id="500" name="图片 499"/>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5906000" y="4465982"/>
            <a:ext cx="3422662" cy="1757943"/>
          </a:xfrm>
          <a:prstGeom prst="rect">
            <a:avLst/>
          </a:prstGeom>
          <a:effectLst>
            <a:outerShdw blurRad="50800" dist="38100" dir="5400000" algn="t" rotWithShape="0">
              <a:prstClr val="black">
                <a:alpha val="40000"/>
              </a:prstClr>
            </a:outerShdw>
          </a:effectLst>
        </p:spPr>
      </p:pic>
      <p:pic>
        <p:nvPicPr>
          <p:cNvPr id="501" name="图片 500"/>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Lst>
          </a:blip>
          <a:srcRect l="45471" b="1001"/>
          <a:stretch>
            <a:fillRect/>
          </a:stretch>
        </p:blipFill>
        <p:spPr>
          <a:xfrm>
            <a:off x="9528313" y="4465982"/>
            <a:ext cx="1959873" cy="1757943"/>
          </a:xfrm>
          <a:prstGeom prst="rect">
            <a:avLst/>
          </a:prstGeom>
          <a:effectLst>
            <a:outerShdw blurRad="50800" dist="38100" dir="5400000" algn="t" rotWithShape="0">
              <a:prstClr val="black">
                <a:alpha val="40000"/>
              </a:prstClr>
            </a:outerShdw>
          </a:effectLst>
        </p:spPr>
      </p:pic>
      <p:sp>
        <p:nvSpPr>
          <p:cNvPr id="502" name="文本框 501"/>
          <p:cNvSpPr txBox="1"/>
          <p:nvPr/>
        </p:nvSpPr>
        <p:spPr>
          <a:xfrm>
            <a:off x="429619" y="1754049"/>
            <a:ext cx="3818530" cy="523220"/>
          </a:xfrm>
          <a:prstGeom prst="rect">
            <a:avLst/>
          </a:prstGeom>
          <a:noFill/>
        </p:spPr>
        <p:txBody>
          <a:bodyPr wrap="square" rtlCol="0">
            <a:spAutoFit/>
          </a:bodyPr>
          <a:lstStyle/>
          <a:p>
            <a:r>
              <a:rPr lang="zh-CN" altLang="en-US" sz="2800" dirty="0">
                <a:solidFill>
                  <a:srgbClr val="FF1D78"/>
                </a:solidFill>
                <a:latin typeface="造字工房悦圆演示版常规体" pitchFamily="2" charset="-122"/>
                <a:ea typeface="造字工房悦圆演示版常规体" pitchFamily="2" charset="-122"/>
              </a:rPr>
              <a:t>铅笔演示股份有限公司</a:t>
            </a:r>
            <a:endParaRPr lang="zh-CN" altLang="en-US" sz="2800" dirty="0">
              <a:solidFill>
                <a:srgbClr val="FF1D78"/>
              </a:solidFill>
              <a:latin typeface="造字工房悦圆演示版常规体" pitchFamily="2" charset="-122"/>
              <a:ea typeface="造字工房悦圆演示版常规体" pitchFamily="2" charset="-122"/>
            </a:endParaRPr>
          </a:p>
        </p:txBody>
      </p:sp>
      <p:sp>
        <p:nvSpPr>
          <p:cNvPr id="503" name="文本框 502"/>
          <p:cNvSpPr txBox="1"/>
          <p:nvPr/>
        </p:nvSpPr>
        <p:spPr>
          <a:xfrm>
            <a:off x="456123" y="2488030"/>
            <a:ext cx="4518991" cy="1569660"/>
          </a:xfrm>
          <a:prstGeom prst="rect">
            <a:avLst/>
          </a:prstGeom>
          <a:noFill/>
        </p:spPr>
        <p:txBody>
          <a:bodyPr wrap="square" rtlCol="0">
            <a:spAutoFit/>
          </a:bodyPr>
          <a:lstStyle/>
          <a:p>
            <a:pPr algn="just">
              <a:lnSpc>
                <a:spcPct val="120000"/>
              </a:lnSpc>
            </a:pPr>
            <a:r>
              <a:rPr lang="zh-CN" altLang="en-US" sz="1600" dirty="0">
                <a:solidFill>
                  <a:srgbClr val="231F20"/>
                </a:solidFill>
                <a:latin typeface="造字工房悦圆演示版常规体" pitchFamily="2" charset="-122"/>
                <a:ea typeface="造字工房悦圆演示版常规体" pitchFamily="2" charset="-122"/>
              </a:rPr>
              <a:t>成立于</a:t>
            </a:r>
            <a:r>
              <a:rPr lang="en-US" altLang="zh-CN" sz="1600" dirty="0">
                <a:solidFill>
                  <a:srgbClr val="231F20"/>
                </a:solidFill>
                <a:latin typeface="造字工房悦圆演示版常规体" pitchFamily="2" charset="-122"/>
                <a:ea typeface="造字工房悦圆演示版常规体" pitchFamily="2" charset="-122"/>
              </a:rPr>
              <a:t>2015</a:t>
            </a:r>
            <a:r>
              <a:rPr lang="zh-CN" altLang="en-US" sz="1600" dirty="0">
                <a:solidFill>
                  <a:srgbClr val="231F20"/>
                </a:solidFill>
                <a:latin typeface="造字工房悦圆演示版常规体" pitchFamily="2" charset="-122"/>
                <a:ea typeface="造字工房悦圆演示版常规体" pitchFamily="2" charset="-122"/>
              </a:rPr>
              <a:t>年，用心制作每一页艺术珍品，以铅笔的姿态孜孜不倦地打磨，完美助力您的演示项目。铅笔演示股份有限公司成立于</a:t>
            </a:r>
            <a:r>
              <a:rPr lang="en-US" altLang="zh-CN" sz="1600" dirty="0">
                <a:solidFill>
                  <a:srgbClr val="231F20"/>
                </a:solidFill>
                <a:latin typeface="造字工房悦圆演示版常规体" pitchFamily="2" charset="-122"/>
                <a:ea typeface="造字工房悦圆演示版常规体" pitchFamily="2" charset="-122"/>
              </a:rPr>
              <a:t>2015</a:t>
            </a:r>
            <a:r>
              <a:rPr lang="zh-CN" altLang="en-US" sz="1600" dirty="0">
                <a:solidFill>
                  <a:srgbClr val="231F20"/>
                </a:solidFill>
                <a:latin typeface="造字工房悦圆演示版常规体" pitchFamily="2" charset="-122"/>
                <a:ea typeface="造字工房悦圆演示版常规体" pitchFamily="2" charset="-122"/>
              </a:rPr>
              <a:t>年，用心制作每一页艺术珍品，以铅笔的姿态孜孜不倦地打磨，完美助力您的演示项目。</a:t>
            </a:r>
            <a:endParaRPr lang="zh-CN" altLang="en-US" sz="1600" dirty="0">
              <a:solidFill>
                <a:srgbClr val="231F20"/>
              </a:solidFill>
              <a:latin typeface="造字工房悦圆演示版常规体" pitchFamily="2" charset="-122"/>
              <a:ea typeface="造字工房悦圆演示版常规体" pitchFamily="2" charset="-122"/>
            </a:endParaRPr>
          </a:p>
        </p:txBody>
      </p:sp>
      <p:sp>
        <p:nvSpPr>
          <p:cNvPr id="504" name="文本框 503"/>
          <p:cNvSpPr txBox="1"/>
          <p:nvPr/>
        </p:nvSpPr>
        <p:spPr>
          <a:xfrm>
            <a:off x="456122" y="4245048"/>
            <a:ext cx="4518991" cy="1569660"/>
          </a:xfrm>
          <a:prstGeom prst="rect">
            <a:avLst/>
          </a:prstGeom>
          <a:noFill/>
        </p:spPr>
        <p:txBody>
          <a:bodyPr wrap="square" rtlCol="0">
            <a:spAutoFit/>
          </a:bodyPr>
          <a:lstStyle/>
          <a:p>
            <a:pPr algn="just">
              <a:lnSpc>
                <a:spcPct val="120000"/>
              </a:lnSpc>
            </a:pPr>
            <a:r>
              <a:rPr lang="zh-CN" altLang="en-US" sz="1600" dirty="0">
                <a:solidFill>
                  <a:srgbClr val="231F20"/>
                </a:solidFill>
                <a:latin typeface="造字工房悦圆演示版常规体" pitchFamily="2" charset="-122"/>
                <a:ea typeface="造字工房悦圆演示版常规体" pitchFamily="2" charset="-122"/>
              </a:rPr>
              <a:t>成立于</a:t>
            </a:r>
            <a:r>
              <a:rPr lang="en-US" altLang="zh-CN" sz="1600" dirty="0">
                <a:solidFill>
                  <a:srgbClr val="231F20"/>
                </a:solidFill>
                <a:latin typeface="造字工房悦圆演示版常规体" pitchFamily="2" charset="-122"/>
                <a:ea typeface="造字工房悦圆演示版常规体" pitchFamily="2" charset="-122"/>
              </a:rPr>
              <a:t>2015</a:t>
            </a:r>
            <a:r>
              <a:rPr lang="zh-CN" altLang="en-US" sz="1600" dirty="0">
                <a:solidFill>
                  <a:srgbClr val="231F20"/>
                </a:solidFill>
                <a:latin typeface="造字工房悦圆演示版常规体" pitchFamily="2" charset="-122"/>
                <a:ea typeface="造字工房悦圆演示版常规体" pitchFamily="2" charset="-122"/>
              </a:rPr>
              <a:t>年，用心制作每一页艺术珍品，以铅笔的姿态孜孜不倦地打磨，完美助力您的演示项目。铅笔演示股份有限公司成立于</a:t>
            </a:r>
            <a:r>
              <a:rPr lang="en-US" altLang="zh-CN" sz="1600" dirty="0">
                <a:solidFill>
                  <a:srgbClr val="231F20"/>
                </a:solidFill>
                <a:latin typeface="造字工房悦圆演示版常规体" pitchFamily="2" charset="-122"/>
                <a:ea typeface="造字工房悦圆演示版常规体" pitchFamily="2" charset="-122"/>
              </a:rPr>
              <a:t>2015</a:t>
            </a:r>
            <a:r>
              <a:rPr lang="zh-CN" altLang="en-US" sz="1600" dirty="0">
                <a:solidFill>
                  <a:srgbClr val="231F20"/>
                </a:solidFill>
                <a:latin typeface="造字工房悦圆演示版常规体" pitchFamily="2" charset="-122"/>
                <a:ea typeface="造字工房悦圆演示版常规体" pitchFamily="2" charset="-122"/>
              </a:rPr>
              <a:t>年，用心制作每一页艺术珍品，以铅笔的姿态孜孜不倦地打磨，完美助力您的演示项目。</a:t>
            </a:r>
            <a:endParaRPr lang="zh-CN" altLang="en-US" sz="1600" dirty="0">
              <a:solidFill>
                <a:srgbClr val="231F20"/>
              </a:solidFill>
              <a:latin typeface="造字工房悦圆演示版常规体" pitchFamily="2" charset="-122"/>
              <a:ea typeface="造字工房悦圆演示版常规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团队介绍</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694204" y="4518989"/>
            <a:ext cx="1249849" cy="523220"/>
          </a:xfrm>
          <a:prstGeom prst="rect">
            <a:avLst/>
          </a:prstGeom>
          <a:noFill/>
        </p:spPr>
        <p:txBody>
          <a:bodyPr wrap="square" rtlCol="0">
            <a:spAutoFit/>
          </a:bodyPr>
          <a:lstStyle/>
          <a:p>
            <a:r>
              <a:rPr lang="zh-CN" altLang="en-US" sz="2800" dirty="0">
                <a:solidFill>
                  <a:srgbClr val="FF1D78"/>
                </a:solidFill>
                <a:latin typeface="造字工房悦圆演示版常规体" pitchFamily="2" charset="-122"/>
                <a:ea typeface="造字工房悦圆演示版常规体" pitchFamily="2" charset="-122"/>
              </a:rPr>
              <a:t>布朗斯</a:t>
            </a:r>
            <a:endParaRPr lang="zh-CN" altLang="en-US" sz="2800" dirty="0">
              <a:solidFill>
                <a:srgbClr val="FF1D78"/>
              </a:solidFill>
              <a:latin typeface="造字工房悦圆演示版常规体" pitchFamily="2" charset="-122"/>
              <a:ea typeface="造字工房悦圆演示版常规体" pitchFamily="2" charset="-122"/>
            </a:endParaRPr>
          </a:p>
        </p:txBody>
      </p:sp>
      <p:sp>
        <p:nvSpPr>
          <p:cNvPr id="13" name="文本框 12"/>
          <p:cNvSpPr txBox="1"/>
          <p:nvPr/>
        </p:nvSpPr>
        <p:spPr>
          <a:xfrm>
            <a:off x="1262148" y="5042209"/>
            <a:ext cx="2302688" cy="1089529"/>
          </a:xfrm>
          <a:prstGeom prst="rect">
            <a:avLst/>
          </a:prstGeom>
          <a:noFill/>
        </p:spPr>
        <p:txBody>
          <a:bodyPr wrap="square" rtlCol="0">
            <a:spAutoFit/>
          </a:bodyPr>
          <a:lstStyle/>
          <a:p>
            <a:pPr algn="just">
              <a:lnSpc>
                <a:spcPct val="120000"/>
              </a:lnSpc>
            </a:pPr>
            <a:r>
              <a:rPr lang="zh-CN" altLang="en-US" dirty="0">
                <a:solidFill>
                  <a:srgbClr val="231F20"/>
                </a:solidFill>
                <a:latin typeface="造字工房悦圆演示版常规体" pitchFamily="2" charset="-122"/>
                <a:ea typeface="造字工房悦圆演示版常规体" pitchFamily="2" charset="-122"/>
              </a:rPr>
              <a:t>公司创始人，执行总裁，拥有高效的管理经验。</a:t>
            </a:r>
            <a:endParaRPr lang="zh-CN" altLang="en-US" dirty="0">
              <a:solidFill>
                <a:srgbClr val="231F20"/>
              </a:solidFill>
              <a:latin typeface="造字工房悦圆演示版常规体" pitchFamily="2" charset="-122"/>
              <a:ea typeface="造字工房悦圆演示版常规体" pitchFamily="2" charset="-122"/>
            </a:endParaRPr>
          </a:p>
        </p:txBody>
      </p:sp>
      <p:pic>
        <p:nvPicPr>
          <p:cNvPr id="14" name="图片 13"/>
          <p:cNvPicPr>
            <a:picLocks noChangeAspect="1"/>
          </p:cNvPicPr>
          <p:nvPr/>
        </p:nvPicPr>
        <p:blipFill rotWithShape="1">
          <a:blip r:embed="rId1"/>
          <a:srcRect l="4301" r="4301"/>
          <a:stretch>
            <a:fillRect/>
          </a:stretch>
        </p:blipFill>
        <p:spPr>
          <a:xfrm>
            <a:off x="1104521" y="1943153"/>
            <a:ext cx="2429214" cy="2429214"/>
          </a:xfrm>
          <a:prstGeom prst="ellipse">
            <a:avLst/>
          </a:prstGeom>
          <a:effectLst>
            <a:outerShdw blurRad="50800" dist="38100" dir="8100000" algn="tr" rotWithShape="0">
              <a:prstClr val="black">
                <a:alpha val="40000"/>
              </a:prstClr>
            </a:outerShdw>
          </a:effectLst>
        </p:spPr>
      </p:pic>
      <p:grpSp>
        <p:nvGrpSpPr>
          <p:cNvPr id="15" name="组合 14"/>
          <p:cNvGrpSpPr/>
          <p:nvPr/>
        </p:nvGrpSpPr>
        <p:grpSpPr>
          <a:xfrm>
            <a:off x="5107336" y="1264894"/>
            <a:ext cx="5958450" cy="1227203"/>
            <a:chOff x="5266363" y="1135652"/>
            <a:chExt cx="5958450" cy="1227203"/>
          </a:xfrm>
        </p:grpSpPr>
        <p:pic>
          <p:nvPicPr>
            <p:cNvPr id="16" name="图片 15"/>
            <p:cNvPicPr>
              <a:picLocks noChangeAspect="1"/>
            </p:cNvPicPr>
            <p:nvPr/>
          </p:nvPicPr>
          <p:blipFill rotWithShape="1">
            <a:blip r:embed="rId2"/>
            <a:srcRect l="4454" r="4454"/>
            <a:stretch>
              <a:fillRect/>
            </a:stretch>
          </p:blipFill>
          <p:spPr>
            <a:xfrm>
              <a:off x="5266363" y="1135652"/>
              <a:ext cx="1227203" cy="1227203"/>
            </a:xfrm>
            <a:prstGeom prst="ellipse">
              <a:avLst/>
            </a:prstGeom>
            <a:effectLst>
              <a:outerShdw blurRad="50800" dist="38100" dir="8100000" algn="tr" rotWithShape="0">
                <a:prstClr val="black">
                  <a:alpha val="40000"/>
                </a:prstClr>
              </a:outerShdw>
            </a:effectLst>
          </p:spPr>
        </p:pic>
        <p:grpSp>
          <p:nvGrpSpPr>
            <p:cNvPr id="17" name="组合 16"/>
            <p:cNvGrpSpPr/>
            <p:nvPr/>
          </p:nvGrpSpPr>
          <p:grpSpPr>
            <a:xfrm>
              <a:off x="6811135" y="1355299"/>
              <a:ext cx="4413678" cy="787908"/>
              <a:chOff x="6877174" y="1298745"/>
              <a:chExt cx="4413678" cy="787908"/>
            </a:xfrm>
          </p:grpSpPr>
          <p:sp>
            <p:nvSpPr>
              <p:cNvPr id="18" name="文本框 17"/>
              <p:cNvSpPr txBox="1"/>
              <p:nvPr/>
            </p:nvSpPr>
            <p:spPr>
              <a:xfrm>
                <a:off x="6877174" y="1298745"/>
                <a:ext cx="1948774" cy="400110"/>
              </a:xfrm>
              <a:prstGeom prst="rect">
                <a:avLst/>
              </a:prstGeom>
              <a:noFill/>
            </p:spPr>
            <p:txBody>
              <a:bodyPr wrap="square" rtlCol="0">
                <a:spAutoFit/>
              </a:bodyPr>
              <a:lstStyle/>
              <a:p>
                <a:r>
                  <a:rPr lang="zh-CN" altLang="en-US" sz="2000" dirty="0">
                    <a:solidFill>
                      <a:srgbClr val="FF1D78"/>
                    </a:solidFill>
                    <a:latin typeface="造字工房悦圆演示版常规体" pitchFamily="2" charset="-122"/>
                    <a:ea typeface="造字工房悦圆演示版常规体" pitchFamily="2" charset="-122"/>
                  </a:rPr>
                  <a:t>创意总监  乔治</a:t>
                </a:r>
                <a:endParaRPr lang="zh-CN" altLang="en-US" sz="2000" dirty="0">
                  <a:solidFill>
                    <a:srgbClr val="FF1D78"/>
                  </a:solidFill>
                  <a:latin typeface="造字工房悦圆演示版常规体" pitchFamily="2" charset="-122"/>
                  <a:ea typeface="造字工房悦圆演示版常规体" pitchFamily="2" charset="-122"/>
                </a:endParaRPr>
              </a:p>
            </p:txBody>
          </p:sp>
          <p:sp>
            <p:nvSpPr>
              <p:cNvPr id="19" name="文本框 18"/>
              <p:cNvSpPr txBox="1"/>
              <p:nvPr/>
            </p:nvSpPr>
            <p:spPr>
              <a:xfrm>
                <a:off x="6877174" y="1698855"/>
                <a:ext cx="4413678" cy="387798"/>
              </a:xfrm>
              <a:prstGeom prst="rect">
                <a:avLst/>
              </a:prstGeom>
              <a:noFill/>
            </p:spPr>
            <p:txBody>
              <a:bodyPr wrap="square" rtlCol="0">
                <a:spAutoFit/>
              </a:bodyPr>
              <a:lstStyle/>
              <a:p>
                <a:pPr algn="just">
                  <a:lnSpc>
                    <a:spcPct val="120000"/>
                  </a:lnSpc>
                </a:pPr>
                <a:r>
                  <a:rPr lang="zh-CN" altLang="en-US" sz="1600" dirty="0">
                    <a:solidFill>
                      <a:srgbClr val="231F20"/>
                    </a:solidFill>
                    <a:latin typeface="造字工房悦圆演示版常规体" pitchFamily="2" charset="-122"/>
                    <a:ea typeface="造字工房悦圆演示版常规体" pitchFamily="2" charset="-122"/>
                  </a:rPr>
                  <a:t>公司创始人，创意总监，拥有高效的管理经验。</a:t>
                </a:r>
                <a:endParaRPr lang="zh-CN" altLang="en-US" sz="1600" dirty="0">
                  <a:solidFill>
                    <a:srgbClr val="231F20"/>
                  </a:solidFill>
                  <a:latin typeface="造字工房悦圆演示版常规体" pitchFamily="2" charset="-122"/>
                  <a:ea typeface="造字工房悦圆演示版常规体" pitchFamily="2" charset="-122"/>
                </a:endParaRPr>
              </a:p>
            </p:txBody>
          </p:sp>
        </p:grpSp>
      </p:grpSp>
      <p:grpSp>
        <p:nvGrpSpPr>
          <p:cNvPr id="20" name="组合 19"/>
          <p:cNvGrpSpPr/>
          <p:nvPr/>
        </p:nvGrpSpPr>
        <p:grpSpPr>
          <a:xfrm>
            <a:off x="5107336" y="3019728"/>
            <a:ext cx="5958451" cy="1227203"/>
            <a:chOff x="5266362" y="2805426"/>
            <a:chExt cx="5958451" cy="1227203"/>
          </a:xfrm>
        </p:grpSpPr>
        <p:pic>
          <p:nvPicPr>
            <p:cNvPr id="21" name="图片 20"/>
            <p:cNvPicPr>
              <a:picLocks noChangeAspect="1"/>
            </p:cNvPicPr>
            <p:nvPr/>
          </p:nvPicPr>
          <p:blipFill rotWithShape="1">
            <a:blip r:embed="rId3"/>
            <a:srcRect l="1104" r="1104"/>
            <a:stretch>
              <a:fillRect/>
            </a:stretch>
          </p:blipFill>
          <p:spPr>
            <a:xfrm>
              <a:off x="5266362" y="2805426"/>
              <a:ext cx="1227203" cy="1227203"/>
            </a:xfrm>
            <a:prstGeom prst="ellipse">
              <a:avLst/>
            </a:prstGeom>
            <a:effectLst>
              <a:outerShdw blurRad="50800" dist="38100" dir="8100000" algn="tr" rotWithShape="0">
                <a:prstClr val="black">
                  <a:alpha val="40000"/>
                </a:prstClr>
              </a:outerShdw>
            </a:effectLst>
          </p:spPr>
        </p:pic>
        <p:grpSp>
          <p:nvGrpSpPr>
            <p:cNvPr id="22" name="组合 21"/>
            <p:cNvGrpSpPr/>
            <p:nvPr/>
          </p:nvGrpSpPr>
          <p:grpSpPr>
            <a:xfrm>
              <a:off x="6811135" y="3068963"/>
              <a:ext cx="4413678" cy="787908"/>
              <a:chOff x="6877174" y="1298745"/>
              <a:chExt cx="4413678" cy="787908"/>
            </a:xfrm>
          </p:grpSpPr>
          <p:sp>
            <p:nvSpPr>
              <p:cNvPr id="23" name="文本框 22"/>
              <p:cNvSpPr txBox="1"/>
              <p:nvPr/>
            </p:nvSpPr>
            <p:spPr>
              <a:xfrm>
                <a:off x="6877174" y="1298745"/>
                <a:ext cx="1948774" cy="400110"/>
              </a:xfrm>
              <a:prstGeom prst="rect">
                <a:avLst/>
              </a:prstGeom>
              <a:noFill/>
            </p:spPr>
            <p:txBody>
              <a:bodyPr wrap="square" rtlCol="0">
                <a:spAutoFit/>
              </a:bodyPr>
              <a:lstStyle/>
              <a:p>
                <a:r>
                  <a:rPr lang="zh-CN" altLang="en-US" sz="2000" dirty="0">
                    <a:solidFill>
                      <a:srgbClr val="FF1D78"/>
                    </a:solidFill>
                    <a:latin typeface="造字工房悦圆演示版常规体" pitchFamily="2" charset="-122"/>
                    <a:ea typeface="造字工房悦圆演示版常规体" pitchFamily="2" charset="-122"/>
                  </a:rPr>
                  <a:t>行政总监  鲍勃</a:t>
                </a:r>
                <a:endParaRPr lang="zh-CN" altLang="en-US" sz="2000" dirty="0">
                  <a:solidFill>
                    <a:srgbClr val="FF1D78"/>
                  </a:solidFill>
                  <a:latin typeface="造字工房悦圆演示版常规体" pitchFamily="2" charset="-122"/>
                  <a:ea typeface="造字工房悦圆演示版常规体" pitchFamily="2" charset="-122"/>
                </a:endParaRPr>
              </a:p>
            </p:txBody>
          </p:sp>
          <p:sp>
            <p:nvSpPr>
              <p:cNvPr id="24" name="文本框 23"/>
              <p:cNvSpPr txBox="1"/>
              <p:nvPr/>
            </p:nvSpPr>
            <p:spPr>
              <a:xfrm>
                <a:off x="6877174" y="1698855"/>
                <a:ext cx="4413678" cy="387798"/>
              </a:xfrm>
              <a:prstGeom prst="rect">
                <a:avLst/>
              </a:prstGeom>
              <a:noFill/>
            </p:spPr>
            <p:txBody>
              <a:bodyPr wrap="square" rtlCol="0">
                <a:spAutoFit/>
              </a:bodyPr>
              <a:lstStyle/>
              <a:p>
                <a:pPr algn="just">
                  <a:lnSpc>
                    <a:spcPct val="120000"/>
                  </a:lnSpc>
                </a:pPr>
                <a:r>
                  <a:rPr lang="zh-CN" altLang="en-US" sz="1600" dirty="0">
                    <a:solidFill>
                      <a:srgbClr val="231F20"/>
                    </a:solidFill>
                    <a:latin typeface="造字工房悦圆演示版常规体" pitchFamily="2" charset="-122"/>
                    <a:ea typeface="造字工房悦圆演示版常规体" pitchFamily="2" charset="-122"/>
                  </a:rPr>
                  <a:t>公司创始人，行政总监，拥有高效的管理经验。</a:t>
                </a:r>
                <a:endParaRPr lang="zh-CN" altLang="en-US" sz="1600" dirty="0">
                  <a:solidFill>
                    <a:srgbClr val="231F20"/>
                  </a:solidFill>
                  <a:latin typeface="造字工房悦圆演示版常规体" pitchFamily="2" charset="-122"/>
                  <a:ea typeface="造字工房悦圆演示版常规体" pitchFamily="2" charset="-122"/>
                </a:endParaRPr>
              </a:p>
            </p:txBody>
          </p:sp>
        </p:grpSp>
      </p:grpSp>
      <p:grpSp>
        <p:nvGrpSpPr>
          <p:cNvPr id="25" name="组合 24"/>
          <p:cNvGrpSpPr/>
          <p:nvPr/>
        </p:nvGrpSpPr>
        <p:grpSpPr>
          <a:xfrm>
            <a:off x="5107336" y="4774562"/>
            <a:ext cx="5958451" cy="1242614"/>
            <a:chOff x="5266362" y="4645320"/>
            <a:chExt cx="5958451" cy="1242614"/>
          </a:xfrm>
        </p:grpSpPr>
        <p:pic>
          <p:nvPicPr>
            <p:cNvPr id="26" name="图片 25"/>
            <p:cNvPicPr>
              <a:picLocks noChangeAspect="1"/>
            </p:cNvPicPr>
            <p:nvPr/>
          </p:nvPicPr>
          <p:blipFill rotWithShape="1">
            <a:blip r:embed="rId4"/>
            <a:srcRect t="7716" b="7716"/>
            <a:stretch>
              <a:fillRect/>
            </a:stretch>
          </p:blipFill>
          <p:spPr>
            <a:xfrm>
              <a:off x="5266362" y="4645320"/>
              <a:ext cx="1242614" cy="1242614"/>
            </a:xfrm>
            <a:prstGeom prst="ellipse">
              <a:avLst/>
            </a:prstGeom>
            <a:effectLst>
              <a:outerShdw blurRad="50800" dist="38100" dir="8100000" algn="tr" rotWithShape="0">
                <a:prstClr val="black">
                  <a:alpha val="40000"/>
                </a:prstClr>
              </a:outerShdw>
            </a:effectLst>
          </p:spPr>
        </p:pic>
        <p:grpSp>
          <p:nvGrpSpPr>
            <p:cNvPr id="27" name="组合 26"/>
            <p:cNvGrpSpPr/>
            <p:nvPr/>
          </p:nvGrpSpPr>
          <p:grpSpPr>
            <a:xfrm>
              <a:off x="6811135" y="4872673"/>
              <a:ext cx="4413678" cy="787908"/>
              <a:chOff x="6877174" y="1298745"/>
              <a:chExt cx="4413678" cy="787908"/>
            </a:xfrm>
          </p:grpSpPr>
          <p:sp>
            <p:nvSpPr>
              <p:cNvPr id="28" name="文本框 27"/>
              <p:cNvSpPr txBox="1"/>
              <p:nvPr/>
            </p:nvSpPr>
            <p:spPr>
              <a:xfrm>
                <a:off x="6877174" y="1298745"/>
                <a:ext cx="1948774" cy="400110"/>
              </a:xfrm>
              <a:prstGeom prst="rect">
                <a:avLst/>
              </a:prstGeom>
              <a:noFill/>
            </p:spPr>
            <p:txBody>
              <a:bodyPr wrap="square" rtlCol="0">
                <a:spAutoFit/>
              </a:bodyPr>
              <a:lstStyle/>
              <a:p>
                <a:r>
                  <a:rPr lang="zh-CN" altLang="en-US" sz="2000" dirty="0">
                    <a:solidFill>
                      <a:srgbClr val="FF1D78"/>
                    </a:solidFill>
                    <a:latin typeface="造字工房悦圆演示版常规体" pitchFamily="2" charset="-122"/>
                    <a:ea typeface="造字工房悦圆演示版常规体" pitchFamily="2" charset="-122"/>
                  </a:rPr>
                  <a:t>技术总监  森答</a:t>
                </a:r>
                <a:endParaRPr lang="zh-CN" altLang="en-US" sz="2000" dirty="0">
                  <a:solidFill>
                    <a:srgbClr val="FF1D78"/>
                  </a:solidFill>
                  <a:latin typeface="造字工房悦圆演示版常规体" pitchFamily="2" charset="-122"/>
                  <a:ea typeface="造字工房悦圆演示版常规体" pitchFamily="2" charset="-122"/>
                </a:endParaRPr>
              </a:p>
            </p:txBody>
          </p:sp>
          <p:sp>
            <p:nvSpPr>
              <p:cNvPr id="29" name="文本框 28"/>
              <p:cNvSpPr txBox="1"/>
              <p:nvPr/>
            </p:nvSpPr>
            <p:spPr>
              <a:xfrm>
                <a:off x="6877174" y="1698855"/>
                <a:ext cx="4413678" cy="387798"/>
              </a:xfrm>
              <a:prstGeom prst="rect">
                <a:avLst/>
              </a:prstGeom>
              <a:noFill/>
            </p:spPr>
            <p:txBody>
              <a:bodyPr wrap="square" rtlCol="0">
                <a:spAutoFit/>
              </a:bodyPr>
              <a:lstStyle/>
              <a:p>
                <a:pPr algn="just">
                  <a:lnSpc>
                    <a:spcPct val="120000"/>
                  </a:lnSpc>
                </a:pPr>
                <a:r>
                  <a:rPr lang="zh-CN" altLang="en-US" sz="1600" dirty="0">
                    <a:solidFill>
                      <a:srgbClr val="231F20"/>
                    </a:solidFill>
                    <a:latin typeface="造字工房悦圆演示版常规体" pitchFamily="2" charset="-122"/>
                    <a:ea typeface="造字工房悦圆演示版常规体" pitchFamily="2" charset="-122"/>
                  </a:rPr>
                  <a:t>公司创始人，技术总监，拥有高效的管理经验。</a:t>
                </a:r>
                <a:endParaRPr lang="zh-CN" altLang="en-US" sz="1600" dirty="0">
                  <a:solidFill>
                    <a:srgbClr val="231F20"/>
                  </a:solidFill>
                  <a:latin typeface="造字工房悦圆演示版常规体" pitchFamily="2" charset="-122"/>
                  <a:ea typeface="造字工房悦圆演示版常规体" pitchFamily="2" charset="-122"/>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产品介绍</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147392" y="1574103"/>
            <a:ext cx="4704522" cy="584775"/>
          </a:xfrm>
          <a:prstGeom prst="rect">
            <a:avLst/>
          </a:prstGeom>
          <a:noFill/>
        </p:spPr>
        <p:txBody>
          <a:bodyPr wrap="square" rtlCol="0">
            <a:spAutoFit/>
          </a:bodyPr>
          <a:lstStyle/>
          <a:p>
            <a:r>
              <a:rPr lang="zh-CN" altLang="en-US" sz="3200" dirty="0">
                <a:solidFill>
                  <a:srgbClr val="FF1D78"/>
                </a:solidFill>
                <a:latin typeface="造字工房悦圆演示版常规体" pitchFamily="2" charset="-122"/>
                <a:ea typeface="造字工房悦圆演示版常规体" pitchFamily="2" charset="-122"/>
              </a:rPr>
              <a:t>铅笔系列</a:t>
            </a:r>
            <a:r>
              <a:rPr lang="zh-CN" altLang="en-US" sz="3200" dirty="0">
                <a:solidFill>
                  <a:srgbClr val="231F20"/>
                </a:solidFill>
                <a:latin typeface="造字工房悦圆演示版常规体" pitchFamily="2" charset="-122"/>
                <a:ea typeface="造字工房悦圆演示版常规体" pitchFamily="2" charset="-122"/>
              </a:rPr>
              <a:t>高端智能产品</a:t>
            </a:r>
            <a:endParaRPr lang="zh-CN" altLang="en-US" sz="3200" dirty="0">
              <a:solidFill>
                <a:srgbClr val="231F20"/>
              </a:solidFill>
              <a:latin typeface="造字工房悦圆演示版常规体" pitchFamily="2" charset="-122"/>
              <a:ea typeface="造字工房悦圆演示版常规体" pitchFamily="2" charset="-122"/>
            </a:endParaRPr>
          </a:p>
        </p:txBody>
      </p:sp>
      <p:sp>
        <p:nvSpPr>
          <p:cNvPr id="13" name="文本框 12"/>
          <p:cNvSpPr txBox="1"/>
          <p:nvPr/>
        </p:nvSpPr>
        <p:spPr>
          <a:xfrm>
            <a:off x="530087" y="1497924"/>
            <a:ext cx="1928191" cy="769441"/>
          </a:xfrm>
          <a:prstGeom prst="rect">
            <a:avLst/>
          </a:prstGeom>
          <a:noFill/>
        </p:spPr>
        <p:txBody>
          <a:bodyPr wrap="square" rtlCol="0">
            <a:spAutoFit/>
          </a:bodyPr>
          <a:lstStyle/>
          <a:p>
            <a:r>
              <a:rPr lang="en-US" altLang="zh-CN" sz="4400" dirty="0">
                <a:solidFill>
                  <a:srgbClr val="231F20"/>
                </a:solidFill>
                <a:latin typeface="造字工房悦圆演示版常规体" pitchFamily="2" charset="-122"/>
                <a:ea typeface="造字工房悦圆演示版常规体" pitchFamily="2" charset="-122"/>
              </a:rPr>
              <a:t>GOODS</a:t>
            </a:r>
            <a:endParaRPr lang="zh-CN" altLang="en-US" sz="4400" dirty="0">
              <a:solidFill>
                <a:srgbClr val="231F20"/>
              </a:solidFill>
              <a:latin typeface="造字工房悦圆演示版常规体" pitchFamily="2" charset="-122"/>
              <a:ea typeface="造字工房悦圆演示版常规体" pitchFamily="2" charset="-122"/>
            </a:endParaRPr>
          </a:p>
        </p:txBody>
      </p:sp>
      <p:grpSp>
        <p:nvGrpSpPr>
          <p:cNvPr id="14" name="组合 13"/>
          <p:cNvGrpSpPr/>
          <p:nvPr/>
        </p:nvGrpSpPr>
        <p:grpSpPr>
          <a:xfrm>
            <a:off x="2604053" y="1497924"/>
            <a:ext cx="397564" cy="711855"/>
            <a:chOff x="3220277" y="2083100"/>
            <a:chExt cx="397564" cy="711855"/>
          </a:xfrm>
        </p:grpSpPr>
        <p:cxnSp>
          <p:nvCxnSpPr>
            <p:cNvPr id="15" name="直接连接符 14"/>
            <p:cNvCxnSpPr/>
            <p:nvPr/>
          </p:nvCxnSpPr>
          <p:spPr>
            <a:xfrm flipH="1">
              <a:off x="3220277" y="2083100"/>
              <a:ext cx="291548" cy="474570"/>
            </a:xfrm>
            <a:prstGeom prst="line">
              <a:avLst/>
            </a:prstGeom>
            <a:ln>
              <a:solidFill>
                <a:srgbClr val="FF1D78"/>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326293" y="2320385"/>
              <a:ext cx="291548" cy="474570"/>
            </a:xfrm>
            <a:prstGeom prst="line">
              <a:avLst/>
            </a:prstGeom>
            <a:ln>
              <a:solidFill>
                <a:srgbClr val="FF1D78"/>
              </a:solidFill>
            </a:ln>
          </p:spPr>
          <p:style>
            <a:lnRef idx="1">
              <a:schemeClr val="accent1"/>
            </a:lnRef>
            <a:fillRef idx="0">
              <a:schemeClr val="accent1"/>
            </a:fillRef>
            <a:effectRef idx="0">
              <a:schemeClr val="accent1"/>
            </a:effectRef>
            <a:fontRef idx="minor">
              <a:schemeClr val="tx1"/>
            </a:fontRef>
          </p:style>
        </p:cxnSp>
      </p:grpSp>
      <p:pic>
        <p:nvPicPr>
          <p:cNvPr id="17" name="图片 16"/>
          <p:cNvPicPr>
            <a:picLocks noChangeAspect="1"/>
          </p:cNvPicPr>
          <p:nvPr/>
        </p:nvPicPr>
        <p:blipFill>
          <a:blip r:embed="rId1"/>
          <a:stretch>
            <a:fillRect/>
          </a:stretch>
        </p:blipFill>
        <p:spPr>
          <a:xfrm>
            <a:off x="351183" y="2780868"/>
            <a:ext cx="3498575" cy="2166443"/>
          </a:xfrm>
          <a:prstGeom prst="rect">
            <a:avLst/>
          </a:prstGeom>
          <a:effectLst>
            <a:outerShdw blurRad="50800" dist="38100" dir="8100000" algn="tr" rotWithShape="0">
              <a:prstClr val="black">
                <a:alpha val="40000"/>
              </a:prstClr>
            </a:outerShdw>
            <a:reflection stA="60000" endPos="26000" dist="50800" dir="5400000" sy="-100000" algn="bl" rotWithShape="0"/>
          </a:effectLst>
        </p:spPr>
      </p:pic>
      <p:pic>
        <p:nvPicPr>
          <p:cNvPr id="18" name="图片 17"/>
          <p:cNvPicPr>
            <a:picLocks noChangeAspect="1"/>
          </p:cNvPicPr>
          <p:nvPr/>
        </p:nvPicPr>
        <p:blipFill rotWithShape="1">
          <a:blip r:embed="rId2"/>
          <a:srcRect r="2937"/>
          <a:stretch>
            <a:fillRect/>
          </a:stretch>
        </p:blipFill>
        <p:spPr>
          <a:xfrm>
            <a:off x="4346714" y="2780868"/>
            <a:ext cx="3498574" cy="2166443"/>
          </a:xfrm>
          <a:prstGeom prst="rect">
            <a:avLst/>
          </a:prstGeom>
          <a:effectLst>
            <a:outerShdw blurRad="50800" dist="38100" dir="8100000" algn="tr" rotWithShape="0">
              <a:prstClr val="black">
                <a:alpha val="40000"/>
              </a:prstClr>
            </a:outerShdw>
            <a:reflection stA="60000" endPos="26000" dist="50800" dir="5400000" sy="-100000" algn="bl" rotWithShape="0"/>
          </a:effectLst>
        </p:spPr>
      </p:pic>
      <p:pic>
        <p:nvPicPr>
          <p:cNvPr id="19" name="图片 18"/>
          <p:cNvPicPr>
            <a:picLocks noChangeAspect="1"/>
          </p:cNvPicPr>
          <p:nvPr/>
        </p:nvPicPr>
        <p:blipFill>
          <a:blip r:embed="rId3"/>
          <a:stretch>
            <a:fillRect/>
          </a:stretch>
        </p:blipFill>
        <p:spPr>
          <a:xfrm>
            <a:off x="8342244" y="2780868"/>
            <a:ext cx="3498574" cy="2195184"/>
          </a:xfrm>
          <a:prstGeom prst="rect">
            <a:avLst/>
          </a:prstGeom>
          <a:effectLst>
            <a:outerShdw blurRad="50800" dist="38100" dir="8100000" algn="tr" rotWithShape="0">
              <a:prstClr val="black">
                <a:alpha val="40000"/>
              </a:prstClr>
            </a:outerShdw>
            <a:reflection stA="60000" endPos="26000" dist="50800" dir="5400000" sy="-100000" algn="bl" rotWithShape="0"/>
          </a:effectLst>
        </p:spPr>
      </p:pic>
      <p:sp>
        <p:nvSpPr>
          <p:cNvPr id="20" name="文本框 19"/>
          <p:cNvSpPr txBox="1"/>
          <p:nvPr/>
        </p:nvSpPr>
        <p:spPr>
          <a:xfrm>
            <a:off x="5434874" y="5728327"/>
            <a:ext cx="1836783" cy="707886"/>
          </a:xfrm>
          <a:prstGeom prst="rect">
            <a:avLst/>
          </a:prstGeom>
          <a:noFill/>
        </p:spPr>
        <p:txBody>
          <a:bodyPr wrap="square" rtlCol="0">
            <a:spAutoFit/>
          </a:bodyPr>
          <a:lstStyle/>
          <a:p>
            <a:r>
              <a:rPr lang="zh-CN" altLang="en-US" sz="4000" dirty="0">
                <a:solidFill>
                  <a:srgbClr val="231F20"/>
                </a:solidFill>
                <a:latin typeface="造字工房悦圆演示版常规体" pitchFamily="2" charset="-122"/>
                <a:ea typeface="造字工房悦圆演示版常规体" pitchFamily="2" charset="-122"/>
              </a:rPr>
              <a:t>科 技</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21" name="文本框 20"/>
          <p:cNvSpPr txBox="1"/>
          <p:nvPr/>
        </p:nvSpPr>
        <p:spPr>
          <a:xfrm>
            <a:off x="1330486" y="5728327"/>
            <a:ext cx="1836783" cy="707886"/>
          </a:xfrm>
          <a:prstGeom prst="rect">
            <a:avLst/>
          </a:prstGeom>
          <a:noFill/>
        </p:spPr>
        <p:txBody>
          <a:bodyPr wrap="square" rtlCol="0">
            <a:spAutoFit/>
          </a:bodyPr>
          <a:lstStyle/>
          <a:p>
            <a:r>
              <a:rPr lang="zh-CN" altLang="en-US" sz="4000" dirty="0">
                <a:solidFill>
                  <a:srgbClr val="231F20"/>
                </a:solidFill>
                <a:latin typeface="造字工房悦圆演示版常规体" pitchFamily="2" charset="-122"/>
                <a:ea typeface="造字工房悦圆演示版常规体" pitchFamily="2" charset="-122"/>
              </a:rPr>
              <a:t>智 能</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22" name="文本框 21"/>
          <p:cNvSpPr txBox="1"/>
          <p:nvPr/>
        </p:nvSpPr>
        <p:spPr>
          <a:xfrm>
            <a:off x="9388030" y="5728327"/>
            <a:ext cx="1836783" cy="707886"/>
          </a:xfrm>
          <a:prstGeom prst="rect">
            <a:avLst/>
          </a:prstGeom>
          <a:noFill/>
        </p:spPr>
        <p:txBody>
          <a:bodyPr wrap="square" rtlCol="0">
            <a:spAutoFit/>
          </a:bodyPr>
          <a:lstStyle/>
          <a:p>
            <a:r>
              <a:rPr lang="zh-CN" altLang="en-US" sz="4000" dirty="0">
                <a:solidFill>
                  <a:srgbClr val="231F20"/>
                </a:solidFill>
                <a:latin typeface="造字工房悦圆演示版常规体" pitchFamily="2" charset="-122"/>
                <a:ea typeface="造字工房悦圆演示版常规体" pitchFamily="2" charset="-122"/>
              </a:rPr>
              <a:t>创 新</a:t>
            </a:r>
            <a:endParaRPr lang="zh-CN" altLang="en-US" sz="4000" dirty="0">
              <a:solidFill>
                <a:srgbClr val="231F20"/>
              </a:solidFill>
              <a:latin typeface="造字工房悦圆演示版常规体" pitchFamily="2" charset="-122"/>
              <a:ea typeface="造字工房悦圆演示版常规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9"/>
        </a:solidFill>
        <a:effectLst/>
      </p:bgPr>
    </p:bg>
    <p:spTree>
      <p:nvGrpSpPr>
        <p:cNvPr id="1" name=""/>
        <p:cNvGrpSpPr/>
        <p:nvPr/>
      </p:nvGrpSpPr>
      <p:grpSpPr>
        <a:xfrm>
          <a:off x="0" y="0"/>
          <a:ext cx="0" cy="0"/>
          <a:chOff x="0" y="0"/>
          <a:chExt cx="0" cy="0"/>
        </a:xfrm>
      </p:grpSpPr>
      <p:grpSp>
        <p:nvGrpSpPr>
          <p:cNvPr id="9" name="组合 8"/>
          <p:cNvGrpSpPr/>
          <p:nvPr/>
        </p:nvGrpSpPr>
        <p:grpSpPr>
          <a:xfrm flipV="1">
            <a:off x="0" y="3717231"/>
            <a:ext cx="8004313" cy="3140769"/>
            <a:chOff x="-1" y="-5"/>
            <a:chExt cx="8004313" cy="3140769"/>
          </a:xfrm>
        </p:grpSpPr>
        <p:sp>
          <p:nvSpPr>
            <p:cNvPr id="11" name="直角三角形 10"/>
            <p:cNvSpPr/>
            <p:nvPr/>
          </p:nvSpPr>
          <p:spPr>
            <a:xfrm flipV="1">
              <a:off x="-1" y="-5"/>
              <a:ext cx="5751444" cy="3140769"/>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flipV="1">
              <a:off x="-1" y="-1"/>
              <a:ext cx="8004313" cy="242514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0" y="-2"/>
              <a:ext cx="3657600" cy="2160106"/>
            </a:xfrm>
            <a:prstGeom prst="rtTriangle">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7778111" y="0"/>
            <a:ext cx="4413889" cy="2612571"/>
            <a:chOff x="7778111" y="0"/>
            <a:chExt cx="4413889" cy="2612571"/>
          </a:xfrm>
        </p:grpSpPr>
        <p:sp>
          <p:nvSpPr>
            <p:cNvPr id="20" name="直角三角形 19"/>
            <p:cNvSpPr/>
            <p:nvPr/>
          </p:nvSpPr>
          <p:spPr>
            <a:xfrm flipH="1" flipV="1">
              <a:off x="7808686" y="1233715"/>
              <a:ext cx="4383314" cy="1378856"/>
            </a:xfrm>
            <a:prstGeom prst="rtTriangle">
              <a:avLst/>
            </a:prstGeom>
            <a:solidFill>
              <a:srgbClr val="C2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H="1" flipV="1">
              <a:off x="8708569" y="1233715"/>
              <a:ext cx="3483429" cy="943428"/>
            </a:xfrm>
            <a:prstGeom prst="rtTriangl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1"/>
            <a:srcRect t="54423"/>
            <a:stretch>
              <a:fillRect/>
            </a:stretch>
          </p:blipFill>
          <p:spPr>
            <a:xfrm>
              <a:off x="7778111" y="0"/>
              <a:ext cx="4413887" cy="1233715"/>
            </a:xfrm>
            <a:prstGeom prst="rect">
              <a:avLst/>
            </a:prstGeom>
          </p:spPr>
        </p:pic>
      </p:grpSp>
      <p:sp>
        <p:nvSpPr>
          <p:cNvPr id="24" name="文本框 23"/>
          <p:cNvSpPr txBox="1"/>
          <p:nvPr/>
        </p:nvSpPr>
        <p:spPr>
          <a:xfrm>
            <a:off x="549196" y="262914"/>
            <a:ext cx="1504891" cy="707886"/>
          </a:xfrm>
          <a:prstGeom prst="rect">
            <a:avLst/>
          </a:prstGeom>
          <a:noFill/>
        </p:spPr>
        <p:txBody>
          <a:bodyPr wrap="square" rtlCol="0">
            <a:spAutoFit/>
          </a:bodyPr>
          <a:lstStyle/>
          <a:p>
            <a:pPr algn="dist"/>
            <a:r>
              <a:rPr lang="en-US" altLang="zh-CN" sz="4000" dirty="0">
                <a:solidFill>
                  <a:srgbClr val="FF1D78"/>
                </a:solidFill>
                <a:latin typeface="造字工房悦圆演示版常规体" pitchFamily="2" charset="-122"/>
                <a:ea typeface="造字工房悦圆演示版常规体" pitchFamily="2" charset="-122"/>
              </a:rPr>
              <a:t>LOGO</a:t>
            </a:r>
            <a:endParaRPr lang="zh-CN" altLang="en-US" sz="4000" dirty="0">
              <a:solidFill>
                <a:srgbClr val="FF1D78"/>
              </a:solidFill>
              <a:latin typeface="造字工房悦圆演示版常规体" pitchFamily="2" charset="-122"/>
              <a:ea typeface="造字工房悦圆演示版常规体" pitchFamily="2" charset="-122"/>
            </a:endParaRPr>
          </a:p>
        </p:txBody>
      </p:sp>
      <p:sp>
        <p:nvSpPr>
          <p:cNvPr id="30" name="文本框 29"/>
          <p:cNvSpPr txBox="1"/>
          <p:nvPr/>
        </p:nvSpPr>
        <p:spPr>
          <a:xfrm>
            <a:off x="5002088" y="2892760"/>
            <a:ext cx="3729633" cy="923330"/>
          </a:xfrm>
          <a:prstGeom prst="rect">
            <a:avLst/>
          </a:prstGeom>
          <a:noFill/>
        </p:spPr>
        <p:txBody>
          <a:bodyPr wrap="square" rtlCol="0">
            <a:spAutoFit/>
          </a:bodyPr>
          <a:lstStyle/>
          <a:p>
            <a:pPr algn="dist"/>
            <a:r>
              <a:rPr lang="zh-CN" altLang="en-US" sz="5400" dirty="0">
                <a:solidFill>
                  <a:srgbClr val="231F20"/>
                </a:solidFill>
                <a:latin typeface="造字工房悦圆演示版常规体" pitchFamily="2" charset="-122"/>
                <a:ea typeface="造字工房悦圆演示版常规体" pitchFamily="2" charset="-122"/>
              </a:rPr>
              <a:t>市场分析</a:t>
            </a:r>
            <a:endParaRPr lang="zh-CN" altLang="en-US" sz="5400" dirty="0">
              <a:solidFill>
                <a:srgbClr val="231F20"/>
              </a:solidFill>
              <a:latin typeface="造字工房悦圆演示版常规体" pitchFamily="2" charset="-122"/>
              <a:ea typeface="造字工房悦圆演示版常规体" pitchFamily="2" charset="-122"/>
            </a:endParaRPr>
          </a:p>
        </p:txBody>
      </p:sp>
      <p:grpSp>
        <p:nvGrpSpPr>
          <p:cNvPr id="26" name="组合 25"/>
          <p:cNvGrpSpPr/>
          <p:nvPr/>
        </p:nvGrpSpPr>
        <p:grpSpPr>
          <a:xfrm>
            <a:off x="3283387" y="2583075"/>
            <a:ext cx="1437538" cy="1437538"/>
            <a:chOff x="5578933" y="3206951"/>
            <a:chExt cx="721901" cy="721901"/>
          </a:xfrm>
        </p:grpSpPr>
        <p:sp>
          <p:nvSpPr>
            <p:cNvPr id="27" name="椭圆 26"/>
            <p:cNvSpPr/>
            <p:nvPr/>
          </p:nvSpPr>
          <p:spPr>
            <a:xfrm>
              <a:off x="5578933" y="3206951"/>
              <a:ext cx="721901" cy="721901"/>
            </a:xfrm>
            <a:prstGeom prst="ellipse">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16"/>
            <p:cNvSpPr/>
            <p:nvPr/>
          </p:nvSpPr>
          <p:spPr bwMode="auto">
            <a:xfrm>
              <a:off x="5782147" y="3394929"/>
              <a:ext cx="321533" cy="339265"/>
            </a:xfrm>
            <a:custGeom>
              <a:avLst/>
              <a:gdLst>
                <a:gd name="T0" fmla="*/ 0 w 20"/>
                <a:gd name="T1" fmla="*/ 6 h 21"/>
                <a:gd name="T2" fmla="*/ 3 w 20"/>
                <a:gd name="T3" fmla="*/ 1 h 21"/>
                <a:gd name="T4" fmla="*/ 5 w 20"/>
                <a:gd name="T5" fmla="*/ 0 h 21"/>
                <a:gd name="T6" fmla="*/ 7 w 20"/>
                <a:gd name="T7" fmla="*/ 2 h 21"/>
                <a:gd name="T8" fmla="*/ 8 w 20"/>
                <a:gd name="T9" fmla="*/ 6 h 21"/>
                <a:gd name="T10" fmla="*/ 6 w 20"/>
                <a:gd name="T11" fmla="*/ 8 h 21"/>
                <a:gd name="T12" fmla="*/ 6 w 20"/>
                <a:gd name="T13" fmla="*/ 10 h 21"/>
                <a:gd name="T14" fmla="*/ 9 w 20"/>
                <a:gd name="T15" fmla="*/ 14 h 21"/>
                <a:gd name="T16" fmla="*/ 12 w 20"/>
                <a:gd name="T17" fmla="*/ 15 h 21"/>
                <a:gd name="T18" fmla="*/ 14 w 20"/>
                <a:gd name="T19" fmla="*/ 14 h 21"/>
                <a:gd name="T20" fmla="*/ 19 w 20"/>
                <a:gd name="T21" fmla="*/ 15 h 21"/>
                <a:gd name="T22" fmla="*/ 20 w 20"/>
                <a:gd name="T23" fmla="*/ 17 h 21"/>
                <a:gd name="T24" fmla="*/ 18 w 20"/>
                <a:gd name="T25" fmla="*/ 19 h 21"/>
                <a:gd name="T26" fmla="*/ 12 w 20"/>
                <a:gd name="T27" fmla="*/ 20 h 21"/>
                <a:gd name="T28" fmla="*/ 7 w 20"/>
                <a:gd name="T29" fmla="*/ 17 h 21"/>
                <a:gd name="T30" fmla="*/ 2 w 20"/>
                <a:gd name="T31" fmla="*/ 12 h 21"/>
                <a:gd name="T32" fmla="*/ 1 w 20"/>
                <a:gd name="T33" fmla="*/ 9 h 21"/>
                <a:gd name="T34" fmla="*/ 0 w 20"/>
                <a:gd name="T35" fmla="*/ 6 h 21"/>
                <a:gd name="T36" fmla="*/ 0 w 20"/>
                <a:gd name="T3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1">
                  <a:moveTo>
                    <a:pt x="0" y="6"/>
                  </a:moveTo>
                  <a:cubicBezTo>
                    <a:pt x="0" y="4"/>
                    <a:pt x="1" y="3"/>
                    <a:pt x="3" y="1"/>
                  </a:cubicBezTo>
                  <a:cubicBezTo>
                    <a:pt x="3" y="1"/>
                    <a:pt x="4" y="0"/>
                    <a:pt x="5" y="0"/>
                  </a:cubicBezTo>
                  <a:cubicBezTo>
                    <a:pt x="6" y="0"/>
                    <a:pt x="6" y="1"/>
                    <a:pt x="7" y="2"/>
                  </a:cubicBezTo>
                  <a:cubicBezTo>
                    <a:pt x="8" y="3"/>
                    <a:pt x="9" y="5"/>
                    <a:pt x="8" y="6"/>
                  </a:cubicBezTo>
                  <a:cubicBezTo>
                    <a:pt x="7" y="7"/>
                    <a:pt x="6" y="7"/>
                    <a:pt x="6" y="8"/>
                  </a:cubicBezTo>
                  <a:cubicBezTo>
                    <a:pt x="5" y="8"/>
                    <a:pt x="6" y="9"/>
                    <a:pt x="6" y="10"/>
                  </a:cubicBezTo>
                  <a:cubicBezTo>
                    <a:pt x="7" y="12"/>
                    <a:pt x="8" y="13"/>
                    <a:pt x="9" y="14"/>
                  </a:cubicBezTo>
                  <a:cubicBezTo>
                    <a:pt x="10" y="15"/>
                    <a:pt x="11" y="15"/>
                    <a:pt x="12" y="15"/>
                  </a:cubicBezTo>
                  <a:cubicBezTo>
                    <a:pt x="13" y="15"/>
                    <a:pt x="13" y="14"/>
                    <a:pt x="14" y="14"/>
                  </a:cubicBezTo>
                  <a:cubicBezTo>
                    <a:pt x="16" y="12"/>
                    <a:pt x="17" y="14"/>
                    <a:pt x="19" y="15"/>
                  </a:cubicBezTo>
                  <a:cubicBezTo>
                    <a:pt x="19" y="16"/>
                    <a:pt x="20" y="16"/>
                    <a:pt x="20" y="17"/>
                  </a:cubicBezTo>
                  <a:cubicBezTo>
                    <a:pt x="20" y="18"/>
                    <a:pt x="19" y="19"/>
                    <a:pt x="18" y="19"/>
                  </a:cubicBezTo>
                  <a:cubicBezTo>
                    <a:pt x="16" y="20"/>
                    <a:pt x="14" y="21"/>
                    <a:pt x="12" y="20"/>
                  </a:cubicBezTo>
                  <a:cubicBezTo>
                    <a:pt x="10" y="20"/>
                    <a:pt x="8" y="19"/>
                    <a:pt x="7" y="17"/>
                  </a:cubicBezTo>
                  <a:cubicBezTo>
                    <a:pt x="5" y="16"/>
                    <a:pt x="4" y="14"/>
                    <a:pt x="2" y="12"/>
                  </a:cubicBezTo>
                  <a:cubicBezTo>
                    <a:pt x="2" y="11"/>
                    <a:pt x="1" y="10"/>
                    <a:pt x="1" y="9"/>
                  </a:cubicBezTo>
                  <a:cubicBezTo>
                    <a:pt x="1" y="8"/>
                    <a:pt x="1" y="7"/>
                    <a:pt x="0" y="6"/>
                  </a:cubicBezTo>
                  <a:cubicBezTo>
                    <a:pt x="0" y="5"/>
                    <a:pt x="0" y="7"/>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市场分析</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bwMode="auto">
          <a:xfrm>
            <a:off x="915451" y="2166756"/>
            <a:ext cx="7455758" cy="3661817"/>
            <a:chOff x="1403350" y="2276475"/>
            <a:chExt cx="7416800" cy="3897371"/>
          </a:xfrm>
          <a:solidFill>
            <a:srgbClr val="231F20"/>
          </a:solidFill>
        </p:grpSpPr>
        <p:sp>
          <p:nvSpPr>
            <p:cNvPr id="1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3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4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5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6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7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8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9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0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1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2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3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4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5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6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7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8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19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0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1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2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3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4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5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6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sp>
          <p:nvSpPr>
            <p:cNvPr id="27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s-ES" dirty="0">
                <a:solidFill>
                  <a:srgbClr val="231F20"/>
                </a:solidFill>
                <a:latin typeface="造字工房悦圆演示版常规体" pitchFamily="2" charset="-122"/>
                <a:ea typeface="造字工房悦圆演示版常规体" pitchFamily="2" charset="-122"/>
                <a:sym typeface="+mn-lt"/>
              </a:endParaRPr>
            </a:p>
          </p:txBody>
        </p:sp>
      </p:grpSp>
      <p:sp>
        <p:nvSpPr>
          <p:cNvPr id="276" name="矩形 275"/>
          <p:cNvSpPr/>
          <p:nvPr/>
        </p:nvSpPr>
        <p:spPr>
          <a:xfrm>
            <a:off x="9229414" y="3678209"/>
            <a:ext cx="1088341" cy="58314"/>
          </a:xfrm>
          <a:prstGeom prst="rect">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sp>
        <p:nvSpPr>
          <p:cNvPr id="277" name="矩形 276"/>
          <p:cNvSpPr/>
          <p:nvPr/>
        </p:nvSpPr>
        <p:spPr>
          <a:xfrm>
            <a:off x="9106794" y="3341329"/>
            <a:ext cx="753732" cy="307777"/>
          </a:xfrm>
          <a:prstGeom prst="rect">
            <a:avLst/>
          </a:prstGeom>
        </p:spPr>
        <p:txBody>
          <a:bodyPr wrap="none">
            <a:spAutoFit/>
          </a:bodyPr>
          <a:lstStyle/>
          <a:p>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London</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
        <p:nvSpPr>
          <p:cNvPr id="278" name="矩形 277"/>
          <p:cNvSpPr/>
          <p:nvPr/>
        </p:nvSpPr>
        <p:spPr>
          <a:xfrm>
            <a:off x="8498232" y="3355349"/>
            <a:ext cx="745047" cy="461666"/>
          </a:xfrm>
          <a:prstGeom prst="rect">
            <a:avLst/>
          </a:prstGeom>
        </p:spPr>
        <p:txBody>
          <a:bodyPr wrap="square">
            <a:spAutoFit/>
          </a:bodyPr>
          <a:lstStyle/>
          <a:p>
            <a:r>
              <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48</a:t>
            </a:r>
            <a:endPar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
        <p:nvSpPr>
          <p:cNvPr id="279" name="矩形 278"/>
          <p:cNvSpPr/>
          <p:nvPr/>
        </p:nvSpPr>
        <p:spPr>
          <a:xfrm>
            <a:off x="9106795" y="2266753"/>
            <a:ext cx="1006686" cy="307777"/>
          </a:xfrm>
          <a:prstGeom prst="rect">
            <a:avLst/>
          </a:prstGeom>
        </p:spPr>
        <p:txBody>
          <a:bodyPr wrap="none">
            <a:spAutoFit/>
          </a:bodyPr>
          <a:lstStyle/>
          <a:p>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New Yorrk</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
        <p:nvSpPr>
          <p:cNvPr id="280" name="矩形 279"/>
          <p:cNvSpPr/>
          <p:nvPr/>
        </p:nvSpPr>
        <p:spPr>
          <a:xfrm>
            <a:off x="9224162" y="2596060"/>
            <a:ext cx="2052388" cy="58314"/>
          </a:xfrm>
          <a:prstGeom prst="rect">
            <a:avLst/>
          </a:prstGeom>
          <a:solidFill>
            <a:srgbClr val="FF1D78"/>
          </a:solidFill>
          <a:ln>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sp>
        <p:nvSpPr>
          <p:cNvPr id="281" name="矩形 280"/>
          <p:cNvSpPr/>
          <p:nvPr/>
        </p:nvSpPr>
        <p:spPr>
          <a:xfrm>
            <a:off x="8343500" y="2307690"/>
            <a:ext cx="885729" cy="461666"/>
          </a:xfrm>
          <a:prstGeom prst="rect">
            <a:avLst/>
          </a:prstGeom>
        </p:spPr>
        <p:txBody>
          <a:bodyPr wrap="square">
            <a:spAutoFit/>
          </a:bodyPr>
          <a:lstStyle/>
          <a:p>
            <a:r>
              <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200</a:t>
            </a:r>
            <a:endPar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grpSp>
        <p:nvGrpSpPr>
          <p:cNvPr id="282" name="组合 281"/>
          <p:cNvGrpSpPr/>
          <p:nvPr/>
        </p:nvGrpSpPr>
        <p:grpSpPr>
          <a:xfrm>
            <a:off x="9106797" y="2837454"/>
            <a:ext cx="1756266" cy="391996"/>
            <a:chOff x="6934889" y="2115778"/>
            <a:chExt cx="1376931" cy="307329"/>
          </a:xfrm>
          <a:solidFill>
            <a:schemeClr val="bg1"/>
          </a:solidFill>
        </p:grpSpPr>
        <p:sp>
          <p:nvSpPr>
            <p:cNvPr id="283" name="矩形 282"/>
            <p:cNvSpPr/>
            <p:nvPr/>
          </p:nvSpPr>
          <p:spPr>
            <a:xfrm>
              <a:off x="7031023" y="2377388"/>
              <a:ext cx="1280797" cy="45719"/>
            </a:xfrm>
            <a:prstGeom prst="rect">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sp>
          <p:nvSpPr>
            <p:cNvPr id="284" name="矩形 283"/>
            <p:cNvSpPr/>
            <p:nvPr/>
          </p:nvSpPr>
          <p:spPr>
            <a:xfrm>
              <a:off x="6934889" y="2115778"/>
              <a:ext cx="443892" cy="241300"/>
            </a:xfrm>
            <a:prstGeom prst="rect">
              <a:avLst/>
            </a:prstGeom>
            <a:noFill/>
          </p:spPr>
          <p:txBody>
            <a:bodyPr wrap="none">
              <a:spAutoFit/>
            </a:bodyPr>
            <a:lstStyle/>
            <a:p>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Psari</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grpSp>
      <p:sp>
        <p:nvSpPr>
          <p:cNvPr id="285" name="矩形 284"/>
          <p:cNvSpPr/>
          <p:nvPr/>
        </p:nvSpPr>
        <p:spPr>
          <a:xfrm>
            <a:off x="8495835" y="2847528"/>
            <a:ext cx="745046" cy="461666"/>
          </a:xfrm>
          <a:prstGeom prst="rect">
            <a:avLst/>
          </a:prstGeom>
        </p:spPr>
        <p:txBody>
          <a:bodyPr wrap="square">
            <a:spAutoFit/>
          </a:bodyPr>
          <a:lstStyle/>
          <a:p>
            <a:r>
              <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60</a:t>
            </a:r>
            <a:endPar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
        <p:nvSpPr>
          <p:cNvPr id="286" name="矩形 285"/>
          <p:cNvSpPr/>
          <p:nvPr/>
        </p:nvSpPr>
        <p:spPr>
          <a:xfrm>
            <a:off x="9224162" y="4219668"/>
            <a:ext cx="1633646" cy="58314"/>
          </a:xfrm>
          <a:prstGeom prst="rect">
            <a:avLst/>
          </a:prstGeom>
          <a:solidFill>
            <a:srgbClr val="FF1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sp>
        <p:nvSpPr>
          <p:cNvPr id="287" name="矩形 286"/>
          <p:cNvSpPr/>
          <p:nvPr/>
        </p:nvSpPr>
        <p:spPr>
          <a:xfrm>
            <a:off x="9101542" y="3884044"/>
            <a:ext cx="556691" cy="307777"/>
          </a:xfrm>
          <a:prstGeom prst="rect">
            <a:avLst/>
          </a:prstGeom>
        </p:spPr>
        <p:txBody>
          <a:bodyPr wrap="none">
            <a:spAutoFit/>
          </a:bodyPr>
          <a:lstStyle/>
          <a:p>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Paris</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
        <p:nvSpPr>
          <p:cNvPr id="288" name="矩形 287"/>
          <p:cNvSpPr/>
          <p:nvPr/>
        </p:nvSpPr>
        <p:spPr>
          <a:xfrm>
            <a:off x="8483309" y="3918224"/>
            <a:ext cx="699124" cy="461666"/>
          </a:xfrm>
          <a:prstGeom prst="rect">
            <a:avLst/>
          </a:prstGeom>
        </p:spPr>
        <p:txBody>
          <a:bodyPr wrap="square">
            <a:spAutoFit/>
          </a:bodyPr>
          <a:lstStyle/>
          <a:p>
            <a:r>
              <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57</a:t>
            </a:r>
            <a:endParaRPr lang="en-US" altLang="zh-CN" sz="2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grpSp>
        <p:nvGrpSpPr>
          <p:cNvPr id="289" name="组合 288"/>
          <p:cNvGrpSpPr/>
          <p:nvPr/>
        </p:nvGrpSpPr>
        <p:grpSpPr>
          <a:xfrm>
            <a:off x="1646956" y="3729489"/>
            <a:ext cx="241870" cy="728985"/>
            <a:chOff x="1086297" y="2860154"/>
            <a:chExt cx="189629" cy="571532"/>
          </a:xfrm>
          <a:solidFill>
            <a:srgbClr val="FF1D78">
              <a:alpha val="68000"/>
            </a:srgbClr>
          </a:solidFill>
        </p:grpSpPr>
        <p:sp>
          <p:nvSpPr>
            <p:cNvPr id="290" name="椭圆 289"/>
            <p:cNvSpPr/>
            <p:nvPr/>
          </p:nvSpPr>
          <p:spPr>
            <a:xfrm>
              <a:off x="1086297" y="2860154"/>
              <a:ext cx="189629" cy="189629"/>
            </a:xfrm>
            <a:prstGeom prst="ellipse">
              <a:avLst/>
            </a:prstGeom>
            <a:grpFill/>
            <a:ln>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cxnSp>
          <p:nvCxnSpPr>
            <p:cNvPr id="291" name="直接连接符 290"/>
            <p:cNvCxnSpPr/>
            <p:nvPr/>
          </p:nvCxnSpPr>
          <p:spPr>
            <a:xfrm>
              <a:off x="1181111" y="3049841"/>
              <a:ext cx="0" cy="381845"/>
            </a:xfrm>
            <a:prstGeom prst="line">
              <a:avLst/>
            </a:prstGeom>
            <a:grpFill/>
            <a:ln>
              <a:solidFill>
                <a:srgbClr val="FF1D78"/>
              </a:solidFill>
            </a:ln>
          </p:spPr>
          <p:style>
            <a:lnRef idx="1">
              <a:schemeClr val="accent1"/>
            </a:lnRef>
            <a:fillRef idx="0">
              <a:schemeClr val="accent1"/>
            </a:fillRef>
            <a:effectRef idx="0">
              <a:schemeClr val="accent1"/>
            </a:effectRef>
            <a:fontRef idx="minor">
              <a:schemeClr val="tx1"/>
            </a:fontRef>
          </p:style>
        </p:cxnSp>
      </p:grpSp>
      <p:sp>
        <p:nvSpPr>
          <p:cNvPr id="292" name="矩形 291"/>
          <p:cNvSpPr/>
          <p:nvPr/>
        </p:nvSpPr>
        <p:spPr>
          <a:xfrm>
            <a:off x="1046229" y="4579288"/>
            <a:ext cx="1343681" cy="738664"/>
          </a:xfrm>
          <a:prstGeom prst="rect">
            <a:avLst/>
          </a:prstGeom>
        </p:spPr>
        <p:txBody>
          <a:bodyPr wrap="square">
            <a:spAutoFit/>
          </a:bodyPr>
          <a:lstStyle/>
          <a:p>
            <a:pPr algn="ctr"/>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The concepts national income and </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grpSp>
        <p:nvGrpSpPr>
          <p:cNvPr id="293" name="组合 292"/>
          <p:cNvGrpSpPr/>
          <p:nvPr/>
        </p:nvGrpSpPr>
        <p:grpSpPr>
          <a:xfrm>
            <a:off x="5883267" y="2676804"/>
            <a:ext cx="241870" cy="2173342"/>
            <a:chOff x="4407609" y="2034838"/>
            <a:chExt cx="189629" cy="1703923"/>
          </a:xfrm>
          <a:solidFill>
            <a:srgbClr val="FF1D78">
              <a:alpha val="68000"/>
            </a:srgbClr>
          </a:solidFill>
        </p:grpSpPr>
        <p:sp>
          <p:nvSpPr>
            <p:cNvPr id="294" name="椭圆 293"/>
            <p:cNvSpPr/>
            <p:nvPr/>
          </p:nvSpPr>
          <p:spPr>
            <a:xfrm>
              <a:off x="4407609" y="2034838"/>
              <a:ext cx="189629" cy="189629"/>
            </a:xfrm>
            <a:prstGeom prst="ellipse">
              <a:avLst/>
            </a:prstGeom>
            <a:grpFill/>
            <a:ln>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1F20"/>
                </a:solidFill>
                <a:latin typeface="造字工房悦圆演示版常规体" pitchFamily="2" charset="-122"/>
                <a:ea typeface="造字工房悦圆演示版常规体" pitchFamily="2" charset="-122"/>
                <a:sym typeface="+mn-lt"/>
              </a:endParaRPr>
            </a:p>
          </p:txBody>
        </p:sp>
        <p:cxnSp>
          <p:nvCxnSpPr>
            <p:cNvPr id="295" name="直接连接符 294"/>
            <p:cNvCxnSpPr/>
            <p:nvPr/>
          </p:nvCxnSpPr>
          <p:spPr>
            <a:xfrm>
              <a:off x="4502423" y="2224467"/>
              <a:ext cx="0" cy="1514294"/>
            </a:xfrm>
            <a:prstGeom prst="line">
              <a:avLst/>
            </a:prstGeom>
            <a:grpFill/>
            <a:ln>
              <a:solidFill>
                <a:srgbClr val="FF1D78"/>
              </a:solidFill>
            </a:ln>
          </p:spPr>
          <p:style>
            <a:lnRef idx="1">
              <a:schemeClr val="accent1"/>
            </a:lnRef>
            <a:fillRef idx="0">
              <a:schemeClr val="accent1"/>
            </a:fillRef>
            <a:effectRef idx="0">
              <a:schemeClr val="accent1"/>
            </a:effectRef>
            <a:fontRef idx="minor">
              <a:schemeClr val="tx1"/>
            </a:fontRef>
          </p:style>
        </p:cxnSp>
      </p:grpSp>
      <p:sp>
        <p:nvSpPr>
          <p:cNvPr id="296" name="矩形 295"/>
          <p:cNvSpPr/>
          <p:nvPr/>
        </p:nvSpPr>
        <p:spPr>
          <a:xfrm>
            <a:off x="5302895" y="4885901"/>
            <a:ext cx="1343681" cy="738664"/>
          </a:xfrm>
          <a:prstGeom prst="rect">
            <a:avLst/>
          </a:prstGeom>
        </p:spPr>
        <p:txBody>
          <a:bodyPr wrap="square">
            <a:spAutoFit/>
          </a:bodyPr>
          <a:lstStyle/>
          <a:p>
            <a:pPr algn="ctr"/>
            <a:r>
              <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rPr>
              <a:t>The concepts national income and </a:t>
            </a:r>
            <a:endParaRPr lang="en-US" altLang="zh-CN" sz="1400" dirty="0">
              <a:solidFill>
                <a:srgbClr val="231F20"/>
              </a:solidFill>
              <a:latin typeface="造字工房悦圆演示版常规体" pitchFamily="2" charset="-122"/>
              <a:ea typeface="造字工房悦圆演示版常规体" pitchFamily="2" charset="-122"/>
              <a:cs typeface="Arial" panose="020B0604020202020204" pitchFamily="34" charset="0"/>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71842" y="331870"/>
            <a:ext cx="1477712" cy="707886"/>
          </a:xfrm>
          <a:prstGeom prst="rect">
            <a:avLst/>
          </a:prstGeom>
          <a:noFill/>
        </p:spPr>
        <p:txBody>
          <a:bodyPr wrap="square" rtlCol="0">
            <a:spAutoFit/>
          </a:bodyPr>
          <a:lstStyle/>
          <a:p>
            <a:pPr algn="dist"/>
            <a:r>
              <a:rPr lang="en-US" altLang="zh-CN" sz="4000" dirty="0">
                <a:solidFill>
                  <a:srgbClr val="231F20"/>
                </a:solidFill>
                <a:latin typeface="造字工房悦圆演示版常规体" pitchFamily="2" charset="-122"/>
                <a:ea typeface="造字工房悦圆演示版常规体" pitchFamily="2" charset="-122"/>
              </a:rPr>
              <a:t>LOGO</a:t>
            </a:r>
            <a:endParaRPr lang="zh-CN" altLang="en-US" sz="4000" dirty="0">
              <a:solidFill>
                <a:srgbClr val="231F20"/>
              </a:solidFill>
              <a:latin typeface="造字工房悦圆演示版常规体" pitchFamily="2" charset="-122"/>
              <a:ea typeface="造字工房悦圆演示版常规体" pitchFamily="2" charset="-122"/>
            </a:endParaRPr>
          </a:p>
        </p:txBody>
      </p:sp>
      <p:sp>
        <p:nvSpPr>
          <p:cNvPr id="7" name="文本框 6"/>
          <p:cNvSpPr txBox="1"/>
          <p:nvPr/>
        </p:nvSpPr>
        <p:spPr>
          <a:xfrm>
            <a:off x="1391477" y="409578"/>
            <a:ext cx="1747533" cy="523220"/>
          </a:xfrm>
          <a:prstGeom prst="rect">
            <a:avLst/>
          </a:prstGeom>
          <a:noFill/>
        </p:spPr>
        <p:txBody>
          <a:bodyPr wrap="square" rtlCol="0">
            <a:spAutoFit/>
          </a:bodyPr>
          <a:lstStyle/>
          <a:p>
            <a:pPr algn="dist"/>
            <a:r>
              <a:rPr lang="zh-CN" altLang="en-US" sz="2800" dirty="0">
                <a:solidFill>
                  <a:srgbClr val="231F20"/>
                </a:solidFill>
                <a:latin typeface="造字工房悦圆演示版常规体" pitchFamily="2" charset="-122"/>
                <a:ea typeface="造字工房悦圆演示版常规体" pitchFamily="2" charset="-122"/>
              </a:rPr>
              <a:t>市场分析</a:t>
            </a:r>
            <a:endParaRPr lang="zh-CN" altLang="en-US" sz="2800" dirty="0">
              <a:solidFill>
                <a:srgbClr val="231F20"/>
              </a:solidFill>
              <a:latin typeface="造字工房悦圆演示版常规体" pitchFamily="2" charset="-122"/>
              <a:ea typeface="造字工房悦圆演示版常规体" pitchFamily="2" charset="-122"/>
            </a:endParaRPr>
          </a:p>
        </p:txBody>
      </p:sp>
      <p:cxnSp>
        <p:nvCxnSpPr>
          <p:cNvPr id="8" name="直接连接符 7"/>
          <p:cNvCxnSpPr/>
          <p:nvPr/>
        </p:nvCxnSpPr>
        <p:spPr>
          <a:xfrm>
            <a:off x="1485997" y="962046"/>
            <a:ext cx="1653013" cy="0"/>
          </a:xfrm>
          <a:prstGeom prst="line">
            <a:avLst/>
          </a:prstGeom>
          <a:ln w="28575">
            <a:solidFill>
              <a:srgbClr val="FF1D7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71595" y="352395"/>
            <a:ext cx="687361" cy="687361"/>
            <a:chOff x="5274363" y="1974572"/>
            <a:chExt cx="1166191" cy="1166191"/>
          </a:xfrm>
        </p:grpSpPr>
        <p:sp>
          <p:nvSpPr>
            <p:cNvPr id="10" name="菱形 9"/>
            <p:cNvSpPr/>
            <p:nvPr/>
          </p:nvSpPr>
          <p:spPr>
            <a:xfrm>
              <a:off x="5274363" y="1974572"/>
              <a:ext cx="1166191" cy="1166191"/>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5468194" y="2168403"/>
              <a:ext cx="778527" cy="778527"/>
            </a:xfrm>
            <a:prstGeom prst="diamond">
              <a:avLst/>
            </a:prstGeom>
            <a:noFill/>
            <a:ln w="57150">
              <a:solidFill>
                <a:srgbClr val="FF1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82" name="图表 581"/>
          <p:cNvGraphicFramePr/>
          <p:nvPr/>
        </p:nvGraphicFramePr>
        <p:xfrm>
          <a:off x="1257782" y="3075058"/>
          <a:ext cx="9676436" cy="2757670"/>
        </p:xfrm>
        <a:graphic>
          <a:graphicData uri="http://schemas.openxmlformats.org/drawingml/2006/chart">
            <c:chart xmlns:c="http://schemas.openxmlformats.org/drawingml/2006/chart" xmlns:r="http://schemas.openxmlformats.org/officeDocument/2006/relationships" r:id="rId1"/>
          </a:graphicData>
        </a:graphic>
      </p:graphicFrame>
      <p:sp>
        <p:nvSpPr>
          <p:cNvPr id="583" name="文本框 582"/>
          <p:cNvSpPr txBox="1"/>
          <p:nvPr/>
        </p:nvSpPr>
        <p:spPr>
          <a:xfrm>
            <a:off x="3732652" y="1412438"/>
            <a:ext cx="4726696" cy="1015663"/>
          </a:xfrm>
          <a:prstGeom prst="rect">
            <a:avLst/>
          </a:prstGeom>
          <a:noFill/>
        </p:spPr>
        <p:txBody>
          <a:bodyPr wrap="square" rtlCol="0">
            <a:spAutoFit/>
          </a:bodyPr>
          <a:lstStyle/>
          <a:p>
            <a:r>
              <a:rPr lang="zh-CN" altLang="en-US" sz="3200" dirty="0">
                <a:solidFill>
                  <a:srgbClr val="231F20"/>
                </a:solidFill>
                <a:latin typeface="造字工房悦圆演示版常规体" pitchFamily="2" charset="-122"/>
                <a:ea typeface="造字工房悦圆演示版常规体" pitchFamily="2" charset="-122"/>
              </a:rPr>
              <a:t>产品</a:t>
            </a:r>
            <a:r>
              <a:rPr lang="en-US" altLang="zh-CN" sz="6000" dirty="0">
                <a:solidFill>
                  <a:srgbClr val="FF1D78"/>
                </a:solidFill>
                <a:latin typeface="造字工房悦圆演示版常规体" pitchFamily="2" charset="-122"/>
                <a:ea typeface="造字工房悦圆演示版常规体" pitchFamily="2" charset="-122"/>
              </a:rPr>
              <a:t>10</a:t>
            </a:r>
            <a:r>
              <a:rPr lang="zh-CN" altLang="en-US" sz="3200" dirty="0">
                <a:solidFill>
                  <a:srgbClr val="231F20"/>
                </a:solidFill>
                <a:latin typeface="造字工房悦圆演示版常规体" pitchFamily="2" charset="-122"/>
                <a:ea typeface="造字工房悦圆演示版常规体" pitchFamily="2" charset="-122"/>
              </a:rPr>
              <a:t>年市场增长率</a:t>
            </a:r>
            <a:endParaRPr lang="zh-CN" altLang="en-US" sz="3200" dirty="0">
              <a:solidFill>
                <a:srgbClr val="231F20"/>
              </a:solidFill>
              <a:latin typeface="造字工房悦圆演示版常规体" pitchFamily="2" charset="-122"/>
              <a:ea typeface="造字工房悦圆演示版常规体" pitchFamily="2"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1410</Words>
  <Application>WPS 演示</Application>
  <PresentationFormat>宽屏</PresentationFormat>
  <Paragraphs>273</Paragraphs>
  <Slides>22</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22</vt:i4>
      </vt:variant>
    </vt:vector>
  </HeadingPairs>
  <TitlesOfParts>
    <vt:vector size="45" baseType="lpstr">
      <vt:lpstr>Arial</vt:lpstr>
      <vt:lpstr>宋体</vt:lpstr>
      <vt:lpstr>Wingdings</vt:lpstr>
      <vt:lpstr>造字工房悦圆演示版常规体</vt:lpstr>
      <vt:lpstr>Calibri</vt:lpstr>
      <vt:lpstr>微软雅黑</vt:lpstr>
      <vt:lpstr>Arial Unicode MS</vt:lpstr>
      <vt:lpstr>Calibri Light</vt:lpstr>
      <vt:lpstr>方正兰亭黑简体</vt:lpstr>
      <vt:lpstr>Century Gothic</vt:lpstr>
      <vt:lpstr>Lucida Grande</vt:lpstr>
      <vt:lpstr>华文细黑</vt:lpstr>
      <vt:lpstr>Times New Roman</vt:lpstr>
      <vt:lpstr>Gill Sans</vt:lpstr>
      <vt:lpstr>ヒラギノ角ゴ ProN W3</vt:lpstr>
      <vt:lpstr>方正兰亭超细黑简体</vt:lpstr>
      <vt:lpstr>微软雅黑 Light</vt:lpstr>
      <vt:lpstr>等线</vt:lpstr>
      <vt:lpstr>等线</vt:lpstr>
      <vt:lpstr>Gill Sans MT</vt:lpstr>
      <vt:lpstr>MS Mincho</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ONE LOVE(IT狂人)</cp:lastModifiedBy>
  <cp:revision>12</cp:revision>
  <dcterms:created xsi:type="dcterms:W3CDTF">2015-05-05T08:02:00Z</dcterms:created>
  <dcterms:modified xsi:type="dcterms:W3CDTF">2018-06-09T21:44:01Z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